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4"/>
    <p:sldMasterId id="2147483858" r:id="rId5"/>
    <p:sldMasterId id="2147483887" r:id="rId6"/>
    <p:sldMasterId id="2147483928" r:id="rId7"/>
    <p:sldMasterId id="2147484173" r:id="rId8"/>
  </p:sldMasterIdLst>
  <p:notesMasterIdLst>
    <p:notesMasterId r:id="rId27"/>
  </p:notesMasterIdLst>
  <p:handoutMasterIdLst>
    <p:handoutMasterId r:id="rId28"/>
  </p:handoutMasterIdLst>
  <p:sldIdLst>
    <p:sldId id="2147482184" r:id="rId9"/>
    <p:sldId id="2147482206" r:id="rId10"/>
    <p:sldId id="2147482203" r:id="rId11"/>
    <p:sldId id="2147482204" r:id="rId12"/>
    <p:sldId id="2147482171" r:id="rId13"/>
    <p:sldId id="8356" r:id="rId14"/>
    <p:sldId id="2147482172" r:id="rId15"/>
    <p:sldId id="2147482166" r:id="rId16"/>
    <p:sldId id="2147482191" r:id="rId17"/>
    <p:sldId id="2147482176" r:id="rId18"/>
    <p:sldId id="2147482199" r:id="rId19"/>
    <p:sldId id="337" r:id="rId20"/>
    <p:sldId id="2147482200" r:id="rId21"/>
    <p:sldId id="2147482220" r:id="rId22"/>
    <p:sldId id="2147479473" r:id="rId23"/>
    <p:sldId id="2147479465" r:id="rId24"/>
    <p:sldId id="2147479356" r:id="rId25"/>
    <p:sldId id="2147472415" r:id="rId2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2CF22904-F8DE-2B73-4B80-0CC86F8E0004}" name="Enya Sit" initials="ES" userId="S::Enya.Sit@gilead.com::9fce630b-4ce2-4fa0-a6b3-516d0d382c30" providerId="AD"/>
  <p188:author id="{96C0A406-01EB-DAAF-650F-1836017E3CCE}" name="Jun Xu" initials="" userId="S::jxu02@gilead.com::16503f38-d1f6-4183-be87-545c60b6292a" providerId="AD"/>
  <p188:author id="{12EEC50E-2653-E0E9-900A-808A8E1053C9}" name="Christine Bottema" initials="CB" userId="S::christine.bottema@gilead.com::3c1a94e8-c758-4efd-9396-ae5d300e8796" providerId="AD"/>
  <p188:author id="{8974B00F-3060-2273-B730-1DE3963AA8FE}" name="Patricia Johnson (Contractor)" initials="PJ(" userId="S::Patricia.Johnson2@gilead.com::a856605c-6600-4917-b464-299a935e7078" providerId="AD"/>
  <p188:author id="{E24DE216-D54A-0213-CE77-5A7F9B72994A}" name="Julie Peloquin" initials="JP" userId="S::julie.peloquin@gilead.com::5c74c883-0e1a-441f-9270-90f97de9a2e7" providerId="AD"/>
  <p188:author id="{FD1E9F1E-D738-A1DE-1B0E-2CCCCE8C1537}" name="Shahla Bolbolan" initials="SB" userId="S::shahla.bolbolan@gilead.com::4e5faef4-051b-4adc-b291-0d435384080a" providerId="AD"/>
  <p188:author id="{CFD31B38-8242-052B-05F1-3D9DF735CAB3}" name="Henry Hulter " initials="HH" userId="Henry Hulter " providerId="None"/>
  <p188:author id="{D9E50240-1276-540F-BEAE-46FF44188D88}" name="Jason Melehani" initials="JM" userId="S::Jason.Melehani@gilead.com::93603e9a-d746-4d7c-89da-7c5ef8b091f7" providerId="AD"/>
  <p188:author id="{EDFAF141-A392-14BA-2800-59E26634A91E}" name="Henry Hulter (Contractor)" initials="H(" userId="S::henry.hulter@gilead.com::61776daa-1f15-439c-abbe-da88991fe9d1" providerId="AD"/>
  <p188:author id="{D74EC644-DC12-AFB6-A7F4-0D8825A8333D}" name="Supriya Kulkarni" initials="SK" userId="S::skulkarni02@gilead.com::c806c57f-2d8a-4ab4-a5ad-205d7c77d942" providerId="AD"/>
  <p188:author id="{BDD4D653-B6BE-CF51-5DF1-25196AB7AEC8}" name="David Lin (Med Chem)" initials="DL(C" userId="S::dlin02@gilead.com::9c1515d3-da41-4482-ae1d-07f8730918c9" providerId="AD"/>
  <p188:author id="{5C718A6C-046D-5CB6-9A95-E5C418ECDE37}" name="Erika Fernandez" initials="EF" userId="S::Erika.Fernandez4@gilead.com::134de8be-6230-4715-a93e-43480a5936ee" providerId="AD"/>
  <p188:author id="{6ACEEE73-E90B-C789-AF4B-157F33BA735B}" name="Xiaomin Lu" initials="XL" userId="S::Xiaomin.Lu@gilead.com::42419631-bd19-4e2d-8d0e-2a49042d0d37" providerId="AD"/>
  <p188:author id="{596B5E76-D044-5E30-8419-ED6467454DB9}" name="Lisa Boyette" initials="LB" userId="S::Lisa.Boyette@gilead.com::24cc2e01-2130-4f78-ae8d-8253b197adea" providerId="AD"/>
  <p188:author id="{FD3F9279-794A-2CDC-8437-B5D6D7949789}" name="Lisa Boyette" initials="LB" userId="S::lisa.boyette@gilead.com::24cc2e01-2130-4f78-ae8d-8253b197adea" providerId="AD"/>
  <p188:author id="{BA53D279-1710-3DAA-09B9-FE294DC64203}" name="Marion Tseng (Contractor)" initials="MT(" userId="S::Marion.Tseng1@gilead.com::18508eef-9284-4bec-aa8e-3b4d0d543f0c" providerId="AD"/>
  <p188:author id="{69A2E77A-3352-97FC-E00A-AEF430EAE528}" name="Rick McGirt" initials="RM" userId="S::rick.mcgirt@gilead.com::084dd1c1-4729-48d2-b350-e5921353a72c" providerId="AD"/>
  <p188:author id="{7BE75E7D-AEA2-C310-ACBE-F9CE65E1E654}" name="Elijah Weber" initials="EW" userId="S::eweber@gilead.com::3845fdcd-7f4a-4ae0-9bbf-dad4a5b939df" providerId="AD"/>
  <p188:author id="{368FE280-FCB1-142D-3882-31369A16FB26}" name="Michelle Nguyen  (Business Conduct)" initials="" userId="S::michelle.nguyen9@gilead.com::7dbbfac1-0b80-4f11-b32c-22723485b9b9" providerId="AD"/>
  <p188:author id="{5A870E86-85B9-5C08-BCB6-7625CCEA5C33}" name="Priyanka Kothari" initials="PK" userId="S::priyanka.kothari@gilead.com::844d38ee-77e1-4ed4-b127-f6566bc16dd9" providerId="AD"/>
  <p188:author id="{DA578B8D-688A-94D6-6FE8-56A5ACE37751}" name="Andrew Billin" initials="AB" userId="S::Andrew.Billin@gilead.com::bb80ba1e-8d55-497c-975f-19bdeb1b6669" providerId="AD"/>
  <p188:author id="{CDAE4B9E-4D9A-6BB4-BE35-1D3694FC7CED}" name="Xiaomin Lu" initials="XL" userId="S::xiaomin.lu@gilead.com::42419631-bd19-4e2d-8d0e-2a49042d0d37" providerId="AD"/>
  <p188:author id="{A6308AA0-492E-6428-CE75-B2CBC3669245}" name="Caroline Tonussi" initials="CT" userId="S::caroline.tonussi@gilead.com::39d8f1d8-339f-4626-bb9d-08415e142e0d" providerId="AD"/>
  <p188:author id="{7241ACA8-A22D-559D-B991-2493E8C67F73}" name="JaeB Kim" initials="JK" userId="S::jaeb.kim31@gilead.com::4d3b572d-d26a-4ed7-92e4-3ecc7b648986" providerId="AD"/>
  <p188:author id="{62C479BA-D7D3-3C59-BF31-B875107EBACE}" name="Andrew Billin" initials="AB" userId="S::andrew.billin@gilead.com::bb80ba1e-8d55-497c-975f-19bdeb1b6669" providerId="AD"/>
  <p188:author id="{30E3B5C4-ABF1-B7EE-88A4-F5FFF8E289DB}" name="Jason Melehani" initials="JM" userId="S::jason.melehani@gilead.com::93603e9a-d746-4d7c-89da-7c5ef8b091f7" providerId="AD"/>
  <p188:author id="{A3F084C5-10D7-A8D6-6159-3F65F2A30B08}" name="Rick McGirt" initials="" userId="S::Rick.McGirt@gilead.com::084dd1c1-4729-48d2-b350-e5921353a72c" providerId="AD"/>
  <p188:author id="{C7996ACC-7532-BC5E-6DDF-F76E70140F04}" name="Aansh Jarmarwala" initials="AJ" userId="S::aansh.jarmarwala@gilead.com::d1ecf981-ff73-4c49-9aea-3992e9fcc385" providerId="AD"/>
  <p188:author id="{9FECF9CD-FB03-6AFB-4646-B5002C571613}" name="Sharlene Lim" initials="SL" userId="S::sharlene.lim3@gilead.com::e1fac09f-3a86-48e1-86dc-93b1522cde2d" providerId="AD"/>
  <p188:author id="{0FA57FF0-F5B4-44BC-6F90-160FC4BD56AE}" name="Celeste Hsieh" initials="CH" userId="S::celeste.hsieh@gilead.com::3c23dc7f-1c43-4092-97b9-786e61784316" providerId="AD"/>
  <p188:author id="{DCC8A2F7-3E90-15DE-A012-EA18248830E8}" name="Bill Flitter" initials="BF" userId="S::Bill.Flitter@gilead.com::564248b7-87dc-4620-b8e3-b3f2e171013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rica Forsyth" initials="EF" lastIdx="2" clrIdx="0">
    <p:extLst>
      <p:ext uri="{19B8F6BF-5375-455C-9EA6-DF929625EA0E}">
        <p15:presenceInfo xmlns:p15="http://schemas.microsoft.com/office/powerpoint/2012/main" userId="S::erica.forsyth@gilead.com::b9a171fb-066d-4117-9a52-5cd4e79e9a2a" providerId="AD"/>
      </p:ext>
    </p:extLst>
  </p:cmAuthor>
  <p:cmAuthor id="2" name="Michael Watkins" initials="MW" lastIdx="1" clrIdx="1">
    <p:extLst>
      <p:ext uri="{19B8F6BF-5375-455C-9EA6-DF929625EA0E}">
        <p15:presenceInfo xmlns:p15="http://schemas.microsoft.com/office/powerpoint/2012/main" userId="S::michael.watkins@gilead.com::99abfd93-6bd6-420c-be5e-aad26f5ed1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5B9BD5"/>
    <a:srgbClr val="4472C4"/>
    <a:srgbClr val="F9F4B3"/>
    <a:srgbClr val="99D8C7"/>
    <a:srgbClr val="009C70"/>
    <a:srgbClr val="34B08E"/>
    <a:srgbClr val="FFFFFF"/>
    <a:srgbClr val="FF9900"/>
    <a:srgbClr val="E7E7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302D9-B232-48DF-8770-8E46002B3D61}" vWet="2" dt="2024-06-18T15:27:36.519"/>
    <p1510:client id="{14FA585D-2602-4514-88E9-A13B4148C0A0}" v="5794" dt="2024-06-18T15:27:53.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36" Type="http://schemas.microsoft.com/office/2018/10/relationships/authors" Targe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Boyette" userId="24cc2e01-2130-4f78-ae8d-8253b197adea" providerId="ADAL" clId="{14FA585D-2602-4514-88E9-A13B4148C0A0}"/>
    <pc:docChg chg="addSld delSld modSld sldOrd delMainMaster">
      <pc:chgData name="Lisa Boyette" userId="24cc2e01-2130-4f78-ae8d-8253b197adea" providerId="ADAL" clId="{14FA585D-2602-4514-88E9-A13B4148C0A0}" dt="2024-06-18T15:27:53.489" v="47"/>
      <pc:docMkLst>
        <pc:docMk/>
      </pc:docMkLst>
      <pc:sldChg chg="modSp">
        <pc:chgData name="Lisa Boyette" userId="24cc2e01-2130-4f78-ae8d-8253b197adea" providerId="ADAL" clId="{14FA585D-2602-4514-88E9-A13B4148C0A0}" dt="2024-06-11T21:45:35.270" v="9" actId="1036"/>
        <pc:sldMkLst>
          <pc:docMk/>
          <pc:sldMk cId="3120851767" sldId="337"/>
        </pc:sldMkLst>
        <pc:spChg chg="mod">
          <ac:chgData name="Lisa Boyette" userId="24cc2e01-2130-4f78-ae8d-8253b197adea" providerId="ADAL" clId="{14FA585D-2602-4514-88E9-A13B4148C0A0}" dt="2024-06-11T21:45:35.270" v="9" actId="1036"/>
          <ac:spMkLst>
            <pc:docMk/>
            <pc:sldMk cId="3120851767" sldId="337"/>
            <ac:spMk id="3" creationId="{00000000-0000-0000-0000-000000000000}"/>
          </ac:spMkLst>
        </pc:spChg>
      </pc:sldChg>
      <pc:sldChg chg="add del">
        <pc:chgData name="Lisa Boyette" userId="24cc2e01-2130-4f78-ae8d-8253b197adea" providerId="ADAL" clId="{14FA585D-2602-4514-88E9-A13B4148C0A0}" dt="2024-06-11T21:49:44.061" v="30" actId="2696"/>
        <pc:sldMkLst>
          <pc:docMk/>
          <pc:sldMk cId="353268450" sldId="8356"/>
        </pc:sldMkLst>
      </pc:sldChg>
      <pc:sldChg chg="add del">
        <pc:chgData name="Lisa Boyette" userId="24cc2e01-2130-4f78-ae8d-8253b197adea" providerId="ADAL" clId="{14FA585D-2602-4514-88E9-A13B4148C0A0}" dt="2024-06-11T21:49:53.676" v="33"/>
        <pc:sldMkLst>
          <pc:docMk/>
          <pc:sldMk cId="2917997830" sldId="8356"/>
        </pc:sldMkLst>
      </pc:sldChg>
      <pc:sldChg chg="modSp add mod">
        <pc:chgData name="Lisa Boyette" userId="24cc2e01-2130-4f78-ae8d-8253b197adea" providerId="ADAL" clId="{14FA585D-2602-4514-88E9-A13B4148C0A0}" dt="2024-06-11T21:50:49.044" v="38" actId="1076"/>
        <pc:sldMkLst>
          <pc:docMk/>
          <pc:sldMk cId="4242921277" sldId="8356"/>
        </pc:sldMkLst>
        <pc:spChg chg="mod">
          <ac:chgData name="Lisa Boyette" userId="24cc2e01-2130-4f78-ae8d-8253b197adea" providerId="ADAL" clId="{14FA585D-2602-4514-88E9-A13B4148C0A0}" dt="2024-06-11T21:50:49.044" v="38" actId="1076"/>
          <ac:spMkLst>
            <pc:docMk/>
            <pc:sldMk cId="4242921277" sldId="8356"/>
            <ac:spMk id="2" creationId="{981A2D0E-4A7C-5F97-E175-34A037AB41AB}"/>
          </ac:spMkLst>
        </pc:spChg>
      </pc:sldChg>
      <pc:sldChg chg="ord">
        <pc:chgData name="Lisa Boyette" userId="24cc2e01-2130-4f78-ae8d-8253b197adea" providerId="ADAL" clId="{14FA585D-2602-4514-88E9-A13B4148C0A0}" dt="2024-06-18T15:27:53.489" v="47"/>
        <pc:sldMkLst>
          <pc:docMk/>
          <pc:sldMk cId="2235885075" sldId="2147482173"/>
        </pc:sldMkLst>
      </pc:sldChg>
      <pc:sldChg chg="modSp mod">
        <pc:chgData name="Lisa Boyette" userId="24cc2e01-2130-4f78-ae8d-8253b197adea" providerId="ADAL" clId="{14FA585D-2602-4514-88E9-A13B4148C0A0}" dt="2024-06-11T22:08:06.421" v="41" actId="255"/>
        <pc:sldMkLst>
          <pc:docMk/>
          <pc:sldMk cId="1722500643" sldId="2147482175"/>
        </pc:sldMkLst>
        <pc:spChg chg="mod">
          <ac:chgData name="Lisa Boyette" userId="24cc2e01-2130-4f78-ae8d-8253b197adea" providerId="ADAL" clId="{14FA585D-2602-4514-88E9-A13B4148C0A0}" dt="2024-06-11T22:08:06.421" v="41" actId="255"/>
          <ac:spMkLst>
            <pc:docMk/>
            <pc:sldMk cId="1722500643" sldId="2147482175"/>
            <ac:spMk id="3" creationId="{97BB8B17-5392-586B-6B92-BFEB0DE04421}"/>
          </ac:spMkLst>
        </pc:spChg>
      </pc:sldChg>
      <pc:sldChg chg="add">
        <pc:chgData name="Lisa Boyette" userId="24cc2e01-2130-4f78-ae8d-8253b197adea" providerId="ADAL" clId="{14FA585D-2602-4514-88E9-A13B4148C0A0}" dt="2024-06-12T18:06:57.794" v="43"/>
        <pc:sldMkLst>
          <pc:docMk/>
          <pc:sldMk cId="1392390826" sldId="2147482213"/>
        </pc:sldMkLst>
      </pc:sldChg>
      <pc:sldChg chg="del">
        <pc:chgData name="Lisa Boyette" userId="24cc2e01-2130-4f78-ae8d-8253b197adea" providerId="ADAL" clId="{14FA585D-2602-4514-88E9-A13B4148C0A0}" dt="2024-06-12T18:06:37.107" v="42" actId="2696"/>
        <pc:sldMkLst>
          <pc:docMk/>
          <pc:sldMk cId="3244156135" sldId="2147482213"/>
        </pc:sldMkLst>
      </pc:sldChg>
      <pc:sldChg chg="del">
        <pc:chgData name="Lisa Boyette" userId="24cc2e01-2130-4f78-ae8d-8253b197adea" providerId="ADAL" clId="{14FA585D-2602-4514-88E9-A13B4148C0A0}" dt="2024-06-12T18:06:37.107" v="42" actId="2696"/>
        <pc:sldMkLst>
          <pc:docMk/>
          <pc:sldMk cId="901244730" sldId="2147482215"/>
        </pc:sldMkLst>
      </pc:sldChg>
      <pc:sldChg chg="add">
        <pc:chgData name="Lisa Boyette" userId="24cc2e01-2130-4f78-ae8d-8253b197adea" providerId="ADAL" clId="{14FA585D-2602-4514-88E9-A13B4148C0A0}" dt="2024-06-12T18:06:57.794" v="43"/>
        <pc:sldMkLst>
          <pc:docMk/>
          <pc:sldMk cId="1209980411" sldId="2147482215"/>
        </pc:sldMkLst>
      </pc:sldChg>
      <pc:sldChg chg="ord">
        <pc:chgData name="Lisa Boyette" userId="24cc2e01-2130-4f78-ae8d-8253b197adea" providerId="ADAL" clId="{14FA585D-2602-4514-88E9-A13B4148C0A0}" dt="2024-06-18T15:27:34.123" v="45"/>
        <pc:sldMkLst>
          <pc:docMk/>
          <pc:sldMk cId="3996942266" sldId="2147482216"/>
        </pc:sldMkLst>
      </pc:sldChg>
      <pc:sldChg chg="modSp mod">
        <pc:chgData name="Lisa Boyette" userId="24cc2e01-2130-4f78-ae8d-8253b197adea" providerId="ADAL" clId="{14FA585D-2602-4514-88E9-A13B4148C0A0}" dt="2024-06-11T22:07:33.285" v="40" actId="20577"/>
        <pc:sldMkLst>
          <pc:docMk/>
          <pc:sldMk cId="1366822968" sldId="2147482222"/>
        </pc:sldMkLst>
        <pc:spChg chg="mod">
          <ac:chgData name="Lisa Boyette" userId="24cc2e01-2130-4f78-ae8d-8253b197adea" providerId="ADAL" clId="{14FA585D-2602-4514-88E9-A13B4148C0A0}" dt="2024-06-11T22:07:33.285" v="40" actId="20577"/>
          <ac:spMkLst>
            <pc:docMk/>
            <pc:sldMk cId="1366822968" sldId="2147482222"/>
            <ac:spMk id="3" creationId="{71B74FEB-1A2D-FF9C-BA35-C7DAD4E39E8F}"/>
          </ac:spMkLst>
        </pc:spChg>
      </pc:sldChg>
      <pc:sldChg chg="modSp add del mod">
        <pc:chgData name="Lisa Boyette" userId="24cc2e01-2130-4f78-ae8d-8253b197adea" providerId="ADAL" clId="{14FA585D-2602-4514-88E9-A13B4148C0A0}" dt="2024-06-11T21:49:46.507" v="31" actId="47"/>
        <pc:sldMkLst>
          <pc:docMk/>
          <pc:sldMk cId="1653130195" sldId="2147482223"/>
        </pc:sldMkLst>
        <pc:spChg chg="mod">
          <ac:chgData name="Lisa Boyette" userId="24cc2e01-2130-4f78-ae8d-8253b197adea" providerId="ADAL" clId="{14FA585D-2602-4514-88E9-A13B4148C0A0}" dt="2024-06-11T21:49:11.263" v="29" actId="20577"/>
          <ac:spMkLst>
            <pc:docMk/>
            <pc:sldMk cId="1653130195" sldId="2147482223"/>
            <ac:spMk id="2" creationId="{E4D5358E-DB7E-5FEC-8E05-3C53179148AC}"/>
          </ac:spMkLst>
        </pc:spChg>
      </pc:sldChg>
      <pc:sldMasterChg chg="del delSldLayout">
        <pc:chgData name="Lisa Boyette" userId="24cc2e01-2130-4f78-ae8d-8253b197adea" providerId="ADAL" clId="{14FA585D-2602-4514-88E9-A13B4148C0A0}" dt="2024-06-11T21:49:44.061" v="30" actId="2696"/>
        <pc:sldMasterMkLst>
          <pc:docMk/>
          <pc:sldMasterMk cId="4082597138" sldId="2147484173"/>
        </pc:sldMasterMkLst>
        <pc:sldLayoutChg chg="del">
          <pc:chgData name="Lisa Boyette" userId="24cc2e01-2130-4f78-ae8d-8253b197adea" providerId="ADAL" clId="{14FA585D-2602-4514-88E9-A13B4148C0A0}" dt="2024-06-11T21:49:44.061" v="30" actId="2696"/>
          <pc:sldLayoutMkLst>
            <pc:docMk/>
            <pc:sldMasterMk cId="4082597138" sldId="2147484173"/>
            <pc:sldLayoutMk cId="2027909166" sldId="2147484174"/>
          </pc:sldLayoutMkLst>
        </pc:sldLayoutChg>
        <pc:sldLayoutChg chg="del">
          <pc:chgData name="Lisa Boyette" userId="24cc2e01-2130-4f78-ae8d-8253b197adea" providerId="ADAL" clId="{14FA585D-2602-4514-88E9-A13B4148C0A0}" dt="2024-06-11T21:49:44.061" v="30" actId="2696"/>
          <pc:sldLayoutMkLst>
            <pc:docMk/>
            <pc:sldMasterMk cId="4082597138" sldId="2147484173"/>
            <pc:sldLayoutMk cId="443750140" sldId="2147484175"/>
          </pc:sldLayoutMkLst>
        </pc:sldLayoutChg>
        <pc:sldLayoutChg chg="del">
          <pc:chgData name="Lisa Boyette" userId="24cc2e01-2130-4f78-ae8d-8253b197adea" providerId="ADAL" clId="{14FA585D-2602-4514-88E9-A13B4148C0A0}" dt="2024-06-11T21:49:44.061" v="30" actId="2696"/>
          <pc:sldLayoutMkLst>
            <pc:docMk/>
            <pc:sldMasterMk cId="4082597138" sldId="2147484173"/>
            <pc:sldLayoutMk cId="4198228937" sldId="2147484176"/>
          </pc:sldLayoutMkLst>
        </pc:sldLayoutChg>
      </pc:sldMasterChg>
    </pc:docChg>
  </pc:docChgLst>
  <pc:docChgLst>
    <pc:chgData name="Priyanka Kothari" userId="844d38ee-77e1-4ed4-b127-f6566bc16dd9" providerId="ADAL" clId="{B5A6F74B-4AF6-41C8-85F2-9536DB9E9830}"/>
    <pc:docChg chg="modSld">
      <pc:chgData name="Priyanka Kothari" userId="844d38ee-77e1-4ed4-b127-f6566bc16dd9" providerId="ADAL" clId="{B5A6F74B-4AF6-41C8-85F2-9536DB9E9830}" dt="2024-06-17T03:57:09.110" v="0" actId="1035"/>
      <pc:docMkLst>
        <pc:docMk/>
      </pc:docMkLst>
      <pc:sldChg chg="modSp mod">
        <pc:chgData name="Priyanka Kothari" userId="844d38ee-77e1-4ed4-b127-f6566bc16dd9" providerId="ADAL" clId="{B5A6F74B-4AF6-41C8-85F2-9536DB9E9830}" dt="2024-06-17T03:57:09.110" v="0" actId="1035"/>
        <pc:sldMkLst>
          <pc:docMk/>
          <pc:sldMk cId="4252674020" sldId="2147479465"/>
        </pc:sldMkLst>
        <pc:graphicFrameChg chg="mod">
          <ac:chgData name="Priyanka Kothari" userId="844d38ee-77e1-4ed4-b127-f6566bc16dd9" providerId="ADAL" clId="{B5A6F74B-4AF6-41C8-85F2-9536DB9E9830}" dt="2024-06-17T03:57:09.110" v="0" actId="1035"/>
          <ac:graphicFrameMkLst>
            <pc:docMk/>
            <pc:sldMk cId="4252674020" sldId="2147479465"/>
            <ac:graphicFrameMk id="7" creationId="{AA31E999-98B8-D9FB-C6BF-4C1931DEE598}"/>
          </ac:graphicFrameMkLst>
        </pc:graphicFrameChg>
      </pc:sldChg>
    </pc:docChg>
  </pc:docChgLst>
  <pc:docChgLst>
    <pc:chgData name="Rick McGirt" userId="084dd1c1-4729-48d2-b350-e5921353a72c" providerId="ADAL" clId="{D0365997-5856-7F4C-9A8D-22C678C66886}"/>
    <pc:docChg chg="custSel modSld">
      <pc:chgData name="Rick McGirt" userId="084dd1c1-4729-48d2-b350-e5921353a72c" providerId="ADAL" clId="{D0365997-5856-7F4C-9A8D-22C678C66886}" dt="2024-06-12T00:10:18.874" v="269" actId="20577"/>
      <pc:docMkLst>
        <pc:docMk/>
      </pc:docMkLst>
      <pc:sldChg chg="modSp mod">
        <pc:chgData name="Rick McGirt" userId="084dd1c1-4729-48d2-b350-e5921353a72c" providerId="ADAL" clId="{D0365997-5856-7F4C-9A8D-22C678C66886}" dt="2024-06-11T20:33:52.503" v="201" actId="6549"/>
        <pc:sldMkLst>
          <pc:docMk/>
          <pc:sldMk cId="1722500643" sldId="2147482175"/>
        </pc:sldMkLst>
        <pc:spChg chg="mod">
          <ac:chgData name="Rick McGirt" userId="084dd1c1-4729-48d2-b350-e5921353a72c" providerId="ADAL" clId="{D0365997-5856-7F4C-9A8D-22C678C66886}" dt="2024-06-11T20:33:52.503" v="201" actId="6549"/>
          <ac:spMkLst>
            <pc:docMk/>
            <pc:sldMk cId="1722500643" sldId="2147482175"/>
            <ac:spMk id="3" creationId="{97BB8B17-5392-586B-6B92-BFEB0DE04421}"/>
          </ac:spMkLst>
        </pc:spChg>
      </pc:sldChg>
      <pc:sldChg chg="modSp mod">
        <pc:chgData name="Rick McGirt" userId="084dd1c1-4729-48d2-b350-e5921353a72c" providerId="ADAL" clId="{D0365997-5856-7F4C-9A8D-22C678C66886}" dt="2024-06-12T00:10:18.874" v="269" actId="20577"/>
        <pc:sldMkLst>
          <pc:docMk/>
          <pc:sldMk cId="3244156135" sldId="2147482213"/>
        </pc:sldMkLst>
        <pc:graphicFrameChg chg="modGraphic">
          <ac:chgData name="Rick McGirt" userId="084dd1c1-4729-48d2-b350-e5921353a72c" providerId="ADAL" clId="{D0365997-5856-7F4C-9A8D-22C678C66886}" dt="2024-06-12T00:10:18.874" v="269" actId="20577"/>
          <ac:graphicFrameMkLst>
            <pc:docMk/>
            <pc:sldMk cId="3244156135" sldId="2147482213"/>
            <ac:graphicFrameMk id="3" creationId="{C6BC6784-FD82-1ECC-59B9-A2B139DA4F78}"/>
          </ac:graphicFrameMkLst>
        </pc:graphicFrameChg>
      </pc:sldChg>
    </pc:docChg>
  </pc:docChgLst>
  <pc:docChgLst>
    <pc:chgData name="Xiaomin Lu" userId="42419631-bd19-4e2d-8d0e-2a49042d0d37" providerId="ADAL" clId="{8A452596-DA99-403F-AEFD-5ED75B1A4A37}"/>
    <pc:docChg chg="undo custSel modSld">
      <pc:chgData name="Xiaomin Lu" userId="42419631-bd19-4e2d-8d0e-2a49042d0d37" providerId="ADAL" clId="{8A452596-DA99-403F-AEFD-5ED75B1A4A37}" dt="2024-06-14T18:17:21.216" v="261" actId="20577"/>
      <pc:docMkLst>
        <pc:docMk/>
      </pc:docMkLst>
      <pc:sldChg chg="modSp mod">
        <pc:chgData name="Xiaomin Lu" userId="42419631-bd19-4e2d-8d0e-2a49042d0d37" providerId="ADAL" clId="{8A452596-DA99-403F-AEFD-5ED75B1A4A37}" dt="2024-06-11T23:56:31.166" v="227" actId="1076"/>
        <pc:sldMkLst>
          <pc:docMk/>
          <pc:sldMk cId="3120851767" sldId="337"/>
        </pc:sldMkLst>
        <pc:spChg chg="mod">
          <ac:chgData name="Xiaomin Lu" userId="42419631-bd19-4e2d-8d0e-2a49042d0d37" providerId="ADAL" clId="{8A452596-DA99-403F-AEFD-5ED75B1A4A37}" dt="2024-06-11T23:56:27.067" v="226" actId="255"/>
          <ac:spMkLst>
            <pc:docMk/>
            <pc:sldMk cId="3120851767" sldId="337"/>
            <ac:spMk id="3" creationId="{00000000-0000-0000-0000-000000000000}"/>
          </ac:spMkLst>
        </pc:spChg>
        <pc:spChg chg="mod">
          <ac:chgData name="Xiaomin Lu" userId="42419631-bd19-4e2d-8d0e-2a49042d0d37" providerId="ADAL" clId="{8A452596-DA99-403F-AEFD-5ED75B1A4A37}" dt="2024-06-11T23:56:31.166" v="227" actId="1076"/>
          <ac:spMkLst>
            <pc:docMk/>
            <pc:sldMk cId="3120851767" sldId="337"/>
            <ac:spMk id="4" creationId="{00000000-0000-0000-0000-000000000000}"/>
          </ac:spMkLst>
        </pc:spChg>
      </pc:sldChg>
      <pc:sldChg chg="modSp mod">
        <pc:chgData name="Xiaomin Lu" userId="42419631-bd19-4e2d-8d0e-2a49042d0d37" providerId="ADAL" clId="{8A452596-DA99-403F-AEFD-5ED75B1A4A37}" dt="2024-06-14T18:17:21.216" v="261" actId="20577"/>
        <pc:sldMkLst>
          <pc:docMk/>
          <pc:sldMk cId="3089366179" sldId="2146847993"/>
        </pc:sldMkLst>
        <pc:graphicFrameChg chg="mod modGraphic">
          <ac:chgData name="Xiaomin Lu" userId="42419631-bd19-4e2d-8d0e-2a49042d0d37" providerId="ADAL" clId="{8A452596-DA99-403F-AEFD-5ED75B1A4A37}" dt="2024-06-14T18:17:21.216" v="261" actId="20577"/>
          <ac:graphicFrameMkLst>
            <pc:docMk/>
            <pc:sldMk cId="3089366179" sldId="2146847993"/>
            <ac:graphicFrameMk id="3" creationId="{A42D2438-DE28-3972-BC2A-ECECF607EC89}"/>
          </ac:graphicFrameMkLst>
        </pc:graphicFrameChg>
      </pc:sldChg>
      <pc:sldChg chg="modSp mod">
        <pc:chgData name="Xiaomin Lu" userId="42419631-bd19-4e2d-8d0e-2a49042d0d37" providerId="ADAL" clId="{8A452596-DA99-403F-AEFD-5ED75B1A4A37}" dt="2024-06-11T22:58:35.590" v="6" actId="948"/>
        <pc:sldMkLst>
          <pc:docMk/>
          <pc:sldMk cId="11518599" sldId="2147308834"/>
        </pc:sldMkLst>
        <pc:spChg chg="mod">
          <ac:chgData name="Xiaomin Lu" userId="42419631-bd19-4e2d-8d0e-2a49042d0d37" providerId="ADAL" clId="{8A452596-DA99-403F-AEFD-5ED75B1A4A37}" dt="2024-06-11T22:58:35.590" v="6" actId="948"/>
          <ac:spMkLst>
            <pc:docMk/>
            <pc:sldMk cId="11518599" sldId="2147308834"/>
            <ac:spMk id="3" creationId="{71B74FEB-1A2D-FF9C-BA35-C7DAD4E39E8F}"/>
          </ac:spMkLst>
        </pc:spChg>
      </pc:sldChg>
      <pc:sldChg chg="modSp mod modCm">
        <pc:chgData name="Xiaomin Lu" userId="42419631-bd19-4e2d-8d0e-2a49042d0d37" providerId="ADAL" clId="{8A452596-DA99-403F-AEFD-5ED75B1A4A37}" dt="2024-06-11T23:33:20.900" v="43" actId="313"/>
        <pc:sldMkLst>
          <pc:docMk/>
          <pc:sldMk cId="881740034" sldId="2147479353"/>
        </pc:sldMkLst>
        <pc:spChg chg="mod">
          <ac:chgData name="Xiaomin Lu" userId="42419631-bd19-4e2d-8d0e-2a49042d0d37" providerId="ADAL" clId="{8A452596-DA99-403F-AEFD-5ED75B1A4A37}" dt="2024-06-11T23:33:20.900" v="43" actId="313"/>
          <ac:spMkLst>
            <pc:docMk/>
            <pc:sldMk cId="881740034" sldId="2147479353"/>
            <ac:spMk id="3" creationId="{7D836601-6754-9347-8E4F-019A9E8569EC}"/>
          </ac:spMkLst>
        </pc:spChg>
        <pc:extLst>
          <p:ext xmlns:p="http://schemas.openxmlformats.org/presentationml/2006/main" uri="{D6D511B9-2390-475A-947B-AFAB55BFBCF1}">
            <pc226:cmChg xmlns:pc226="http://schemas.microsoft.com/office/powerpoint/2022/06/main/command" chg="mod">
              <pc226:chgData name="Xiaomin Lu" userId="42419631-bd19-4e2d-8d0e-2a49042d0d37" providerId="ADAL" clId="{8A452596-DA99-403F-AEFD-5ED75B1A4A37}" dt="2024-06-11T23:33:20.900" v="43" actId="313"/>
              <pc2:cmMkLst xmlns:pc2="http://schemas.microsoft.com/office/powerpoint/2019/9/main/command">
                <pc:docMk/>
                <pc:sldMk cId="881740034" sldId="2147479353"/>
                <pc2:cmMk id="{F89FDE1A-BDA2-4929-A41A-7622F5018188}"/>
              </pc2:cmMkLst>
            </pc226:cmChg>
            <pc226:cmChg xmlns:pc226="http://schemas.microsoft.com/office/powerpoint/2022/06/main/command" chg="mod">
              <pc226:chgData name="Xiaomin Lu" userId="42419631-bd19-4e2d-8d0e-2a49042d0d37" providerId="ADAL" clId="{8A452596-DA99-403F-AEFD-5ED75B1A4A37}" dt="2024-06-11T23:33:20.900" v="43" actId="313"/>
              <pc2:cmMkLst xmlns:pc2="http://schemas.microsoft.com/office/powerpoint/2019/9/main/command">
                <pc:docMk/>
                <pc:sldMk cId="881740034" sldId="2147479353"/>
                <pc2:cmMk id="{7A73E631-9434-4081-A747-1BF966A56E2F}"/>
              </pc2:cmMkLst>
            </pc226:cmChg>
            <pc226:cmChg xmlns:pc226="http://schemas.microsoft.com/office/powerpoint/2022/06/main/command" chg="mod">
              <pc226:chgData name="Xiaomin Lu" userId="42419631-bd19-4e2d-8d0e-2a49042d0d37" providerId="ADAL" clId="{8A452596-DA99-403F-AEFD-5ED75B1A4A37}" dt="2024-06-11T23:33:20.900" v="43" actId="313"/>
              <pc2:cmMkLst xmlns:pc2="http://schemas.microsoft.com/office/powerpoint/2019/9/main/command">
                <pc:docMk/>
                <pc:sldMk cId="881740034" sldId="2147479353"/>
                <pc2:cmMk id="{E8EEB8E2-0FE5-4A3F-9CF8-41AC0E0FF053}"/>
              </pc2:cmMkLst>
            </pc226:cmChg>
          </p:ext>
        </pc:extLst>
      </pc:sldChg>
      <pc:sldChg chg="modSp mod modCm">
        <pc:chgData name="Xiaomin Lu" userId="42419631-bd19-4e2d-8d0e-2a49042d0d37" providerId="ADAL" clId="{8A452596-DA99-403F-AEFD-5ED75B1A4A37}" dt="2024-06-11T23:33:40.945" v="46" actId="313"/>
        <pc:sldMkLst>
          <pc:docMk/>
          <pc:sldMk cId="3256562452" sldId="2147482146"/>
        </pc:sldMkLst>
        <pc:spChg chg="mod">
          <ac:chgData name="Xiaomin Lu" userId="42419631-bd19-4e2d-8d0e-2a49042d0d37" providerId="ADAL" clId="{8A452596-DA99-403F-AEFD-5ED75B1A4A37}" dt="2024-06-11T23:33:40.945" v="46" actId="313"/>
          <ac:spMkLst>
            <pc:docMk/>
            <pc:sldMk cId="3256562452" sldId="2147482146"/>
            <ac:spMk id="3" creationId="{97BB8B17-5392-586B-6B92-BFEB0DE04421}"/>
          </ac:spMkLst>
        </pc:spChg>
        <pc:extLst>
          <p:ext xmlns:p="http://schemas.openxmlformats.org/presentationml/2006/main" uri="{D6D511B9-2390-475A-947B-AFAB55BFBCF1}">
            <pc226:cmChg xmlns:pc226="http://schemas.microsoft.com/office/powerpoint/2022/06/main/command" chg="mod">
              <pc226:chgData name="Xiaomin Lu" userId="42419631-bd19-4e2d-8d0e-2a49042d0d37" providerId="ADAL" clId="{8A452596-DA99-403F-AEFD-5ED75B1A4A37}" dt="2024-06-11T23:33:40.945" v="46" actId="313"/>
              <pc2:cmMkLst xmlns:pc2="http://schemas.microsoft.com/office/powerpoint/2019/9/main/command">
                <pc:docMk/>
                <pc:sldMk cId="3256562452" sldId="2147482146"/>
                <pc2:cmMk id="{CAA2EF02-3C07-47B3-80C3-9BFD76DBF29C}"/>
              </pc2:cmMkLst>
            </pc226:cmChg>
            <pc226:cmChg xmlns:pc226="http://schemas.microsoft.com/office/powerpoint/2022/06/main/command" chg="mod">
              <pc226:chgData name="Xiaomin Lu" userId="42419631-bd19-4e2d-8d0e-2a49042d0d37" providerId="ADAL" clId="{8A452596-DA99-403F-AEFD-5ED75B1A4A37}" dt="2024-06-11T23:33:40.945" v="46" actId="313"/>
              <pc2:cmMkLst xmlns:pc2="http://schemas.microsoft.com/office/powerpoint/2019/9/main/command">
                <pc:docMk/>
                <pc:sldMk cId="3256562452" sldId="2147482146"/>
                <pc2:cmMk id="{7BCD0E4C-C09D-4314-9DF3-59F56E41C42C}"/>
              </pc2:cmMkLst>
            </pc226:cmChg>
            <pc226:cmChg xmlns:pc226="http://schemas.microsoft.com/office/powerpoint/2022/06/main/command" chg="mod">
              <pc226:chgData name="Xiaomin Lu" userId="42419631-bd19-4e2d-8d0e-2a49042d0d37" providerId="ADAL" clId="{8A452596-DA99-403F-AEFD-5ED75B1A4A37}" dt="2024-06-11T23:33:40.945" v="46" actId="313"/>
              <pc2:cmMkLst xmlns:pc2="http://schemas.microsoft.com/office/powerpoint/2019/9/main/command">
                <pc:docMk/>
                <pc:sldMk cId="3256562452" sldId="2147482146"/>
                <pc2:cmMk id="{00690C5B-693B-41ED-A9D7-C4E4E0F5C036}"/>
              </pc2:cmMkLst>
            </pc226:cmChg>
            <pc226:cmChg xmlns:pc226="http://schemas.microsoft.com/office/powerpoint/2022/06/main/command" chg="mod">
              <pc226:chgData name="Xiaomin Lu" userId="42419631-bd19-4e2d-8d0e-2a49042d0d37" providerId="ADAL" clId="{8A452596-DA99-403F-AEFD-5ED75B1A4A37}" dt="2024-06-11T23:33:40.945" v="46" actId="313"/>
              <pc2:cmMkLst xmlns:pc2="http://schemas.microsoft.com/office/powerpoint/2019/9/main/command">
                <pc:docMk/>
                <pc:sldMk cId="3256562452" sldId="2147482146"/>
                <pc2:cmMk id="{54C6BD6D-B333-498A-A47E-27542B240C4D}"/>
              </pc2:cmMkLst>
            </pc226:cmChg>
            <pc226:cmChg xmlns:pc226="http://schemas.microsoft.com/office/powerpoint/2022/06/main/command" chg="mod">
              <pc226:chgData name="Xiaomin Lu" userId="42419631-bd19-4e2d-8d0e-2a49042d0d37" providerId="ADAL" clId="{8A452596-DA99-403F-AEFD-5ED75B1A4A37}" dt="2024-06-11T23:33:40.945" v="46" actId="313"/>
              <pc2:cmMkLst xmlns:pc2="http://schemas.microsoft.com/office/powerpoint/2019/9/main/command">
                <pc:docMk/>
                <pc:sldMk cId="3256562452" sldId="2147482146"/>
                <pc2:cmMk id="{676BC58B-F7EA-4D33-9A58-DF1E713658A0}"/>
              </pc2:cmMkLst>
            </pc226:cmChg>
            <pc226:cmChg xmlns:pc226="http://schemas.microsoft.com/office/powerpoint/2022/06/main/command" chg="mod">
              <pc226:chgData name="Xiaomin Lu" userId="42419631-bd19-4e2d-8d0e-2a49042d0d37" providerId="ADAL" clId="{8A452596-DA99-403F-AEFD-5ED75B1A4A37}" dt="2024-06-11T23:33:40.945" v="46" actId="313"/>
              <pc2:cmMkLst xmlns:pc2="http://schemas.microsoft.com/office/powerpoint/2019/9/main/command">
                <pc:docMk/>
                <pc:sldMk cId="3256562452" sldId="2147482146"/>
                <pc2:cmMk id="{7C0FACA2-12BA-4E68-9A30-B09B1C4A8A50}"/>
              </pc2:cmMkLst>
            </pc226:cmChg>
          </p:ext>
        </pc:extLst>
      </pc:sldChg>
      <pc:sldChg chg="modSp mod">
        <pc:chgData name="Xiaomin Lu" userId="42419631-bd19-4e2d-8d0e-2a49042d0d37" providerId="ADAL" clId="{8A452596-DA99-403F-AEFD-5ED75B1A4A37}" dt="2024-06-11T23:49:12.692" v="176" actId="255"/>
        <pc:sldMkLst>
          <pc:docMk/>
          <pc:sldMk cId="2752554447" sldId="2147482172"/>
        </pc:sldMkLst>
        <pc:spChg chg="mod">
          <ac:chgData name="Xiaomin Lu" userId="42419631-bd19-4e2d-8d0e-2a49042d0d37" providerId="ADAL" clId="{8A452596-DA99-403F-AEFD-5ED75B1A4A37}" dt="2024-06-11T23:49:12.692" v="176" actId="255"/>
          <ac:spMkLst>
            <pc:docMk/>
            <pc:sldMk cId="2752554447" sldId="2147482172"/>
            <ac:spMk id="3" creationId="{97BB8B17-5392-586B-6B92-BFEB0DE04421}"/>
          </ac:spMkLst>
        </pc:spChg>
        <pc:spChg chg="mod">
          <ac:chgData name="Xiaomin Lu" userId="42419631-bd19-4e2d-8d0e-2a49042d0d37" providerId="ADAL" clId="{8A452596-DA99-403F-AEFD-5ED75B1A4A37}" dt="2024-06-11T23:48:44.176" v="174" actId="1037"/>
          <ac:spMkLst>
            <pc:docMk/>
            <pc:sldMk cId="2752554447" sldId="2147482172"/>
            <ac:spMk id="7" creationId="{1D428156-8E6C-A8B1-0666-D3F5CACC67AC}"/>
          </ac:spMkLst>
        </pc:spChg>
        <pc:graphicFrameChg chg="mod modGraphic">
          <ac:chgData name="Xiaomin Lu" userId="42419631-bd19-4e2d-8d0e-2a49042d0d37" providerId="ADAL" clId="{8A452596-DA99-403F-AEFD-5ED75B1A4A37}" dt="2024-06-11T23:48:38.283" v="156" actId="1076"/>
          <ac:graphicFrameMkLst>
            <pc:docMk/>
            <pc:sldMk cId="2752554447" sldId="2147482172"/>
            <ac:graphicFrameMk id="22" creationId="{E23E15EA-8FFF-17D5-B8D9-7AB05FB29BE1}"/>
          </ac:graphicFrameMkLst>
        </pc:graphicFrameChg>
      </pc:sldChg>
      <pc:sldChg chg="modSp mod addCm">
        <pc:chgData name="Xiaomin Lu" userId="42419631-bd19-4e2d-8d0e-2a49042d0d37" providerId="ADAL" clId="{8A452596-DA99-403F-AEFD-5ED75B1A4A37}" dt="2024-06-12T17:17:31.532" v="252" actId="20577"/>
        <pc:sldMkLst>
          <pc:docMk/>
          <pc:sldMk cId="2235885075" sldId="2147482173"/>
        </pc:sldMkLst>
        <pc:spChg chg="mod">
          <ac:chgData name="Xiaomin Lu" userId="42419631-bd19-4e2d-8d0e-2a49042d0d37" providerId="ADAL" clId="{8A452596-DA99-403F-AEFD-5ED75B1A4A37}" dt="2024-06-12T17:17:31.532" v="252" actId="20577"/>
          <ac:spMkLst>
            <pc:docMk/>
            <pc:sldMk cId="2235885075" sldId="2147482173"/>
            <ac:spMk id="8" creationId="{37DDE477-8AD7-384E-CF9B-6D31D7FBBA87}"/>
          </ac:spMkLst>
        </pc:spChg>
        <pc:graphicFrameChg chg="modGraphic">
          <ac:chgData name="Xiaomin Lu" userId="42419631-bd19-4e2d-8d0e-2a49042d0d37" providerId="ADAL" clId="{8A452596-DA99-403F-AEFD-5ED75B1A4A37}" dt="2024-06-11T23:45:19.412" v="137" actId="20577"/>
          <ac:graphicFrameMkLst>
            <pc:docMk/>
            <pc:sldMk cId="2235885075" sldId="2147482173"/>
            <ac:graphicFrameMk id="6" creationId="{A40B0DB3-594C-2F1A-1033-2CA0BC09C202}"/>
          </ac:graphicFrameMkLst>
        </pc:graphicFrameChg>
        <pc:extLst>
          <p:ext xmlns:p="http://schemas.openxmlformats.org/presentationml/2006/main" uri="{D6D511B9-2390-475A-947B-AFAB55BFBCF1}">
            <pc226:cmChg xmlns:pc226="http://schemas.microsoft.com/office/powerpoint/2022/06/main/command" chg="add">
              <pc226:chgData name="Xiaomin Lu" userId="42419631-bd19-4e2d-8d0e-2a49042d0d37" providerId="ADAL" clId="{8A452596-DA99-403F-AEFD-5ED75B1A4A37}" dt="2024-06-11T23:45:21.698" v="138"/>
              <pc2:cmMkLst xmlns:pc2="http://schemas.microsoft.com/office/powerpoint/2019/9/main/command">
                <pc:docMk/>
                <pc:sldMk cId="2235885075" sldId="2147482173"/>
                <pc2:cmMk id="{87F88EF2-3657-4535-B0D9-542DA62D1331}"/>
              </pc2:cmMkLst>
            </pc226:cmChg>
          </p:ext>
        </pc:extLst>
      </pc:sldChg>
      <pc:sldChg chg="modSp mod">
        <pc:chgData name="Xiaomin Lu" userId="42419631-bd19-4e2d-8d0e-2a49042d0d37" providerId="ADAL" clId="{8A452596-DA99-403F-AEFD-5ED75B1A4A37}" dt="2024-06-12T17:19:50.499" v="255"/>
        <pc:sldMkLst>
          <pc:docMk/>
          <pc:sldMk cId="1722500643" sldId="2147482175"/>
        </pc:sldMkLst>
        <pc:spChg chg="mod">
          <ac:chgData name="Xiaomin Lu" userId="42419631-bd19-4e2d-8d0e-2a49042d0d37" providerId="ADAL" clId="{8A452596-DA99-403F-AEFD-5ED75B1A4A37}" dt="2024-06-12T17:19:50.499" v="255"/>
          <ac:spMkLst>
            <pc:docMk/>
            <pc:sldMk cId="1722500643" sldId="2147482175"/>
            <ac:spMk id="3" creationId="{97BB8B17-5392-586B-6B92-BFEB0DE04421}"/>
          </ac:spMkLst>
        </pc:spChg>
      </pc:sldChg>
      <pc:sldChg chg="modSp mod">
        <pc:chgData name="Xiaomin Lu" userId="42419631-bd19-4e2d-8d0e-2a49042d0d37" providerId="ADAL" clId="{8A452596-DA99-403F-AEFD-5ED75B1A4A37}" dt="2024-06-11T23:50:12.510" v="178" actId="948"/>
        <pc:sldMkLst>
          <pc:docMk/>
          <pc:sldMk cId="1548509151" sldId="2147482191"/>
        </pc:sldMkLst>
        <pc:spChg chg="mod">
          <ac:chgData name="Xiaomin Lu" userId="42419631-bd19-4e2d-8d0e-2a49042d0d37" providerId="ADAL" clId="{8A452596-DA99-403F-AEFD-5ED75B1A4A37}" dt="2024-06-11T23:50:12.510" v="178" actId="948"/>
          <ac:spMkLst>
            <pc:docMk/>
            <pc:sldMk cId="1548509151" sldId="2147482191"/>
            <ac:spMk id="68" creationId="{8FE28EEE-69A8-AE45-F67C-6AE058A22BD1}"/>
          </ac:spMkLst>
        </pc:spChg>
      </pc:sldChg>
      <pc:sldChg chg="modSp mod">
        <pc:chgData name="Xiaomin Lu" userId="42419631-bd19-4e2d-8d0e-2a49042d0d37" providerId="ADAL" clId="{8A452596-DA99-403F-AEFD-5ED75B1A4A37}" dt="2024-06-12T17:18:46.533" v="254" actId="20577"/>
        <pc:sldMkLst>
          <pc:docMk/>
          <pc:sldMk cId="2427421540" sldId="2147482198"/>
        </pc:sldMkLst>
        <pc:spChg chg="mod">
          <ac:chgData name="Xiaomin Lu" userId="42419631-bd19-4e2d-8d0e-2a49042d0d37" providerId="ADAL" clId="{8A452596-DA99-403F-AEFD-5ED75B1A4A37}" dt="2024-06-12T17:18:46.533" v="254" actId="20577"/>
          <ac:spMkLst>
            <pc:docMk/>
            <pc:sldMk cId="2427421540" sldId="2147482198"/>
            <ac:spMk id="3" creationId="{97BB8B17-5392-586B-6B92-BFEB0DE04421}"/>
          </ac:spMkLst>
        </pc:spChg>
      </pc:sldChg>
      <pc:sldChg chg="modSp mod">
        <pc:chgData name="Xiaomin Lu" userId="42419631-bd19-4e2d-8d0e-2a49042d0d37" providerId="ADAL" clId="{8A452596-DA99-403F-AEFD-5ED75B1A4A37}" dt="2024-06-11T23:35:15.937" v="60" actId="313"/>
        <pc:sldMkLst>
          <pc:docMk/>
          <pc:sldMk cId="2252398602" sldId="2147482200"/>
        </pc:sldMkLst>
        <pc:spChg chg="mod">
          <ac:chgData name="Xiaomin Lu" userId="42419631-bd19-4e2d-8d0e-2a49042d0d37" providerId="ADAL" clId="{8A452596-DA99-403F-AEFD-5ED75B1A4A37}" dt="2024-06-11T23:35:15.937" v="60" actId="313"/>
          <ac:spMkLst>
            <pc:docMk/>
            <pc:sldMk cId="2252398602" sldId="2147482200"/>
            <ac:spMk id="7" creationId="{6BC66443-73F5-C985-8B10-6A82AAC7FEB0}"/>
          </ac:spMkLst>
        </pc:spChg>
      </pc:sldChg>
      <pc:sldChg chg="modSp mod modCm">
        <pc:chgData name="Xiaomin Lu" userId="42419631-bd19-4e2d-8d0e-2a49042d0d37" providerId="ADAL" clId="{8A452596-DA99-403F-AEFD-5ED75B1A4A37}" dt="2024-06-11T23:34:17.976" v="53" actId="313"/>
        <pc:sldMkLst>
          <pc:docMk/>
          <pc:sldMk cId="4169811199" sldId="2147482202"/>
        </pc:sldMkLst>
        <pc:spChg chg="mod">
          <ac:chgData name="Xiaomin Lu" userId="42419631-bd19-4e2d-8d0e-2a49042d0d37" providerId="ADAL" clId="{8A452596-DA99-403F-AEFD-5ED75B1A4A37}" dt="2024-06-11T23:34:17.976" v="53" actId="313"/>
          <ac:spMkLst>
            <pc:docMk/>
            <pc:sldMk cId="4169811199" sldId="2147482202"/>
            <ac:spMk id="77" creationId="{F625ECC8-4BE0-5926-BE9A-E7E9023EEEDB}"/>
          </ac:spMkLst>
        </pc:spChg>
        <pc:extLst>
          <p:ext xmlns:p="http://schemas.openxmlformats.org/presentationml/2006/main" uri="{D6D511B9-2390-475A-947B-AFAB55BFBCF1}">
            <pc226:cmChg xmlns:pc226="http://schemas.microsoft.com/office/powerpoint/2022/06/main/command" chg="mod">
              <pc226:chgData name="Xiaomin Lu" userId="42419631-bd19-4e2d-8d0e-2a49042d0d37" providerId="ADAL" clId="{8A452596-DA99-403F-AEFD-5ED75B1A4A37}" dt="2024-06-11T23:34:17.976" v="53" actId="313"/>
              <pc2:cmMkLst xmlns:pc2="http://schemas.microsoft.com/office/powerpoint/2019/9/main/command">
                <pc:docMk/>
                <pc:sldMk cId="4169811199" sldId="2147482202"/>
                <pc2:cmMk id="{17796686-20A1-4F44-9125-2E3318D3534A}"/>
              </pc2:cmMkLst>
            </pc226:cmChg>
          </p:ext>
        </pc:extLst>
      </pc:sldChg>
      <pc:sldChg chg="modSp mod modCm">
        <pc:chgData name="Xiaomin Lu" userId="42419631-bd19-4e2d-8d0e-2a49042d0d37" providerId="ADAL" clId="{8A452596-DA99-403F-AEFD-5ED75B1A4A37}" dt="2024-06-11T23:40:07.326" v="76" actId="6549"/>
        <pc:sldMkLst>
          <pc:docMk/>
          <pc:sldMk cId="2575234219" sldId="2147482212"/>
        </pc:sldMkLst>
        <pc:spChg chg="mod">
          <ac:chgData name="Xiaomin Lu" userId="42419631-bd19-4e2d-8d0e-2a49042d0d37" providerId="ADAL" clId="{8A452596-DA99-403F-AEFD-5ED75B1A4A37}" dt="2024-06-11T23:39:59.033" v="72" actId="948"/>
          <ac:spMkLst>
            <pc:docMk/>
            <pc:sldMk cId="2575234219" sldId="2147482212"/>
            <ac:spMk id="3" creationId="{97BB8B17-5392-586B-6B92-BFEB0DE04421}"/>
          </ac:spMkLst>
        </pc:spChg>
        <pc:spChg chg="mod">
          <ac:chgData name="Xiaomin Lu" userId="42419631-bd19-4e2d-8d0e-2a49042d0d37" providerId="ADAL" clId="{8A452596-DA99-403F-AEFD-5ED75B1A4A37}" dt="2024-06-11T23:40:07.326" v="76" actId="6549"/>
          <ac:spMkLst>
            <pc:docMk/>
            <pc:sldMk cId="2575234219" sldId="2147482212"/>
            <ac:spMk id="5" creationId="{E0D8AD42-6CB7-143C-73D9-A8E65F312998}"/>
          </ac:spMkLst>
        </pc:spChg>
        <pc:extLst>
          <p:ext xmlns:p="http://schemas.openxmlformats.org/presentationml/2006/main" uri="{D6D511B9-2390-475A-947B-AFAB55BFBCF1}">
            <pc226:cmChg xmlns:pc226="http://schemas.microsoft.com/office/powerpoint/2022/06/main/command" chg="mod">
              <pc226:chgData name="Xiaomin Lu" userId="42419631-bd19-4e2d-8d0e-2a49042d0d37" providerId="ADAL" clId="{8A452596-DA99-403F-AEFD-5ED75B1A4A37}" dt="2024-06-11T23:40:07.326" v="76" actId="6549"/>
              <pc2:cmMkLst xmlns:pc2="http://schemas.microsoft.com/office/powerpoint/2019/9/main/command">
                <pc:docMk/>
                <pc:sldMk cId="2575234219" sldId="2147482212"/>
                <pc2:cmMk id="{681766A1-3ADF-49C6-A043-B86B30A9369C}"/>
              </pc2:cmMkLst>
            </pc226:cmChg>
            <pc226:cmChg xmlns:pc226="http://schemas.microsoft.com/office/powerpoint/2022/06/main/command" chg="mod">
              <pc226:chgData name="Xiaomin Lu" userId="42419631-bd19-4e2d-8d0e-2a49042d0d37" providerId="ADAL" clId="{8A452596-DA99-403F-AEFD-5ED75B1A4A37}" dt="2024-06-11T23:40:07.326" v="76" actId="6549"/>
              <pc2:cmMkLst xmlns:pc2="http://schemas.microsoft.com/office/powerpoint/2019/9/main/command">
                <pc:docMk/>
                <pc:sldMk cId="2575234219" sldId="2147482212"/>
                <pc2:cmMk id="{0B66A4B9-3E0C-4C73-B41B-5D46AFE635CB}"/>
              </pc2:cmMkLst>
            </pc226:cmChg>
          </p:ext>
        </pc:extLst>
      </pc:sldChg>
      <pc:sldChg chg="modSp mod">
        <pc:chgData name="Xiaomin Lu" userId="42419631-bd19-4e2d-8d0e-2a49042d0d37" providerId="ADAL" clId="{8A452596-DA99-403F-AEFD-5ED75B1A4A37}" dt="2024-06-11T23:34:02.375" v="51" actId="313"/>
        <pc:sldMkLst>
          <pc:docMk/>
          <pc:sldMk cId="3244156135" sldId="2147482213"/>
        </pc:sldMkLst>
        <pc:graphicFrameChg chg="modGraphic">
          <ac:chgData name="Xiaomin Lu" userId="42419631-bd19-4e2d-8d0e-2a49042d0d37" providerId="ADAL" clId="{8A452596-DA99-403F-AEFD-5ED75B1A4A37}" dt="2024-06-11T23:34:02.375" v="51" actId="313"/>
          <ac:graphicFrameMkLst>
            <pc:docMk/>
            <pc:sldMk cId="3244156135" sldId="2147482213"/>
            <ac:graphicFrameMk id="3" creationId="{C6BC6784-FD82-1ECC-59B9-A2B139DA4F78}"/>
          </ac:graphicFrameMkLst>
        </pc:graphicFrameChg>
      </pc:sldChg>
      <pc:sldChg chg="modSp mod">
        <pc:chgData name="Xiaomin Lu" userId="42419631-bd19-4e2d-8d0e-2a49042d0d37" providerId="ADAL" clId="{8A452596-DA99-403F-AEFD-5ED75B1A4A37}" dt="2024-06-11T23:47:11.093" v="154" actId="1035"/>
        <pc:sldMkLst>
          <pc:docMk/>
          <pc:sldMk cId="3996942266" sldId="2147482216"/>
        </pc:sldMkLst>
        <pc:spChg chg="mod">
          <ac:chgData name="Xiaomin Lu" userId="42419631-bd19-4e2d-8d0e-2a49042d0d37" providerId="ADAL" clId="{8A452596-DA99-403F-AEFD-5ED75B1A4A37}" dt="2024-06-11T23:35:00.358" v="56" actId="313"/>
          <ac:spMkLst>
            <pc:docMk/>
            <pc:sldMk cId="3996942266" sldId="2147482216"/>
            <ac:spMk id="6" creationId="{78AAE1CC-0914-E35D-1F97-5EB80AA0427D}"/>
          </ac:spMkLst>
        </pc:spChg>
        <pc:spChg chg="mod">
          <ac:chgData name="Xiaomin Lu" userId="42419631-bd19-4e2d-8d0e-2a49042d0d37" providerId="ADAL" clId="{8A452596-DA99-403F-AEFD-5ED75B1A4A37}" dt="2024-06-11T23:47:06.011" v="152" actId="1076"/>
          <ac:spMkLst>
            <pc:docMk/>
            <pc:sldMk cId="3996942266" sldId="2147482216"/>
            <ac:spMk id="12" creationId="{33C4979D-E323-D86E-714C-37D5D51DB4DF}"/>
          </ac:spMkLst>
        </pc:spChg>
        <pc:graphicFrameChg chg="mod modGraphic">
          <ac:chgData name="Xiaomin Lu" userId="42419631-bd19-4e2d-8d0e-2a49042d0d37" providerId="ADAL" clId="{8A452596-DA99-403F-AEFD-5ED75B1A4A37}" dt="2024-06-11T23:47:11.093" v="154" actId="1035"/>
          <ac:graphicFrameMkLst>
            <pc:docMk/>
            <pc:sldMk cId="3996942266" sldId="2147482216"/>
            <ac:graphicFrameMk id="7" creationId="{112429C3-6FF2-B9A0-31E9-FA66020776BF}"/>
          </ac:graphicFrameMkLst>
        </pc:graphicFrameChg>
      </pc:sldChg>
      <pc:sldChg chg="modSp mod">
        <pc:chgData name="Xiaomin Lu" userId="42419631-bd19-4e2d-8d0e-2a49042d0d37" providerId="ADAL" clId="{8A452596-DA99-403F-AEFD-5ED75B1A4A37}" dt="2024-06-11T23:40:35.233" v="89" actId="1036"/>
        <pc:sldMkLst>
          <pc:docMk/>
          <pc:sldMk cId="3895697469" sldId="2147482217"/>
        </pc:sldMkLst>
        <pc:spChg chg="mod">
          <ac:chgData name="Xiaomin Lu" userId="42419631-bd19-4e2d-8d0e-2a49042d0d37" providerId="ADAL" clId="{8A452596-DA99-403F-AEFD-5ED75B1A4A37}" dt="2024-06-11T23:40:35.233" v="89" actId="1036"/>
          <ac:spMkLst>
            <pc:docMk/>
            <pc:sldMk cId="3895697469" sldId="2147482217"/>
            <ac:spMk id="8" creationId="{360E868D-BC42-A314-8625-8752FD5A16DC}"/>
          </ac:spMkLst>
        </pc:spChg>
      </pc:sldChg>
      <pc:sldChg chg="modSp mod">
        <pc:chgData name="Xiaomin Lu" userId="42419631-bd19-4e2d-8d0e-2a49042d0d37" providerId="ADAL" clId="{8A452596-DA99-403F-AEFD-5ED75B1A4A37}" dt="2024-06-11T23:32:14.399" v="29" actId="20577"/>
        <pc:sldMkLst>
          <pc:docMk/>
          <pc:sldMk cId="117928952" sldId="2147482221"/>
        </pc:sldMkLst>
        <pc:spChg chg="mod">
          <ac:chgData name="Xiaomin Lu" userId="42419631-bd19-4e2d-8d0e-2a49042d0d37" providerId="ADAL" clId="{8A452596-DA99-403F-AEFD-5ED75B1A4A37}" dt="2024-06-11T23:32:14.399" v="29" actId="20577"/>
          <ac:spMkLst>
            <pc:docMk/>
            <pc:sldMk cId="117928952" sldId="2147482221"/>
            <ac:spMk id="3" creationId="{71B74FEB-1A2D-FF9C-BA35-C7DAD4E39E8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094698712419E-2"/>
          <c:y val="6.8932044211872781E-2"/>
          <c:w val="0.92756960089956353"/>
          <c:h val="0.80820557324191789"/>
        </c:manualLayout>
      </c:layout>
      <c:lineChart>
        <c:grouping val="standard"/>
        <c:varyColors val="0"/>
        <c:ser>
          <c:idx val="0"/>
          <c:order val="0"/>
          <c:tx>
            <c:strRef>
              <c:f>'Cumulative incidence figures'!$B$2:$G$2</c:f>
              <c:strCache>
                <c:ptCount val="1"/>
                <c:pt idx="0">
                  <c:v>MarketScan</c:v>
                </c:pt>
              </c:strCache>
            </c:strRef>
          </c:tx>
          <c:spPr>
            <a:ln w="28575" cap="rnd">
              <a:solidFill>
                <a:srgbClr val="00B0F0"/>
              </a:solidFill>
              <a:round/>
            </a:ln>
            <a:effectLst/>
          </c:spPr>
          <c:marker>
            <c:symbol val="circle"/>
            <c:size val="5"/>
            <c:spPr>
              <a:solidFill>
                <a:srgbClr val="00B0F0"/>
              </a:solidFill>
              <a:ln w="9525">
                <a:solidFill>
                  <a:srgbClr val="00B0F0"/>
                </a:solidFill>
              </a:ln>
              <a:effectLst/>
            </c:spPr>
          </c:marker>
          <c:dLbls>
            <c:dLbl>
              <c:idx val="1"/>
              <c:layout>
                <c:manualLayout>
                  <c:x val="-3.130249514285921E-2"/>
                  <c:y val="5.9335439260801775E-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92C-4D48-8DDD-264C4B141D18}"/>
                </c:ext>
              </c:extLst>
            </c:dLbl>
            <c:dLbl>
              <c:idx val="2"/>
              <c:layout>
                <c:manualLayout>
                  <c:x val="-4.7788667278779763E-2"/>
                  <c:y val="-1.62382562911713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92C-4D48-8DDD-264C4B141D18}"/>
                </c:ext>
              </c:extLst>
            </c:dLbl>
            <c:dLbl>
              <c:idx val="3"/>
              <c:layout>
                <c:manualLayout>
                  <c:x val="-3.7782478734462908E-2"/>
                  <c:y val="-5.89763319393647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92C-4D48-8DDD-264C4B141D18}"/>
                </c:ext>
              </c:extLst>
            </c:dLbl>
            <c:dLbl>
              <c:idx val="6"/>
              <c:layout>
                <c:manualLayout>
                  <c:x val="-3.5727674284616859E-2"/>
                  <c:y val="-4.30388345243495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ln>
                      <a:noFill/>
                    </a:ln>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'Cumulative incidence figures'!$O$32:$O$38</c:f>
              <c:numCache>
                <c:formatCode>General</c:formatCode>
                <c:ptCount val="7"/>
                <c:pt idx="0">
                  <c:v>0</c:v>
                </c:pt>
                <c:pt idx="1">
                  <c:v>1</c:v>
                </c:pt>
                <c:pt idx="2">
                  <c:v>2</c:v>
                </c:pt>
                <c:pt idx="3">
                  <c:v>3</c:v>
                </c:pt>
                <c:pt idx="4">
                  <c:v>4</c:v>
                </c:pt>
                <c:pt idx="5">
                  <c:v>5</c:v>
                </c:pt>
                <c:pt idx="6">
                  <c:v>6</c:v>
                </c:pt>
              </c:numCache>
            </c:numRef>
          </c:cat>
          <c:val>
            <c:numRef>
              <c:f>'Cumulative incidence figures'!$BP$30:$BP$36</c:f>
              <c:numCache>
                <c:formatCode>0.0%</c:formatCode>
                <c:ptCount val="7"/>
                <c:pt idx="0">
                  <c:v>0</c:v>
                </c:pt>
                <c:pt idx="1">
                  <c:v>0.1192</c:v>
                </c:pt>
                <c:pt idx="2">
                  <c:v>0.15609999999999999</c:v>
                </c:pt>
                <c:pt idx="3">
                  <c:v>0.18959999999999999</c:v>
                </c:pt>
                <c:pt idx="4">
                  <c:v>0.21659999999999999</c:v>
                </c:pt>
                <c:pt idx="5">
                  <c:v>0.2414</c:v>
                </c:pt>
                <c:pt idx="6">
                  <c:v>0.25169999999999998</c:v>
                </c:pt>
              </c:numCache>
            </c:numRef>
          </c:val>
          <c:smooth val="0"/>
          <c:extLst>
            <c:ext xmlns:c16="http://schemas.microsoft.com/office/drawing/2014/chart" uri="{C3380CC4-5D6E-409C-BE32-E72D297353CC}">
              <c16:uniqueId val="{00000004-692C-4D48-8DDD-264C4B141D18}"/>
            </c:ext>
          </c:extLst>
        </c:ser>
        <c:ser>
          <c:idx val="1"/>
          <c:order val="1"/>
          <c:tx>
            <c:strRef>
              <c:f>'Cumulative incidence figures'!$BS$27:$BY$27</c:f>
              <c:strCache>
                <c:ptCount val="1"/>
                <c:pt idx="0">
                  <c:v>HealthVerity</c:v>
                </c:pt>
              </c:strCache>
            </c:strRef>
          </c:tx>
          <c:spPr>
            <a:ln w="28575" cap="rnd">
              <a:solidFill>
                <a:schemeClr val="accent2">
                  <a:lumMod val="40000"/>
                  <a:lumOff val="60000"/>
                </a:schemeClr>
              </a:solidFill>
              <a:round/>
            </a:ln>
            <a:effectLst/>
          </c:spPr>
          <c:marker>
            <c:symbol val="circle"/>
            <c:size val="5"/>
            <c:spPr>
              <a:solidFill>
                <a:schemeClr val="accent2">
                  <a:lumMod val="40000"/>
                  <a:lumOff val="60000"/>
                </a:schemeClr>
              </a:solidFill>
              <a:ln w="9525">
                <a:solidFill>
                  <a:schemeClr val="accent2">
                    <a:lumMod val="40000"/>
                    <a:lumOff val="60000"/>
                  </a:schemeClr>
                </a:solidFill>
              </a:ln>
              <a:effectLst/>
            </c:spPr>
          </c:marker>
          <c:dLbls>
            <c:dLbl>
              <c:idx val="3"/>
              <c:layout>
                <c:manualLayout>
                  <c:x val="-3.410171054600758E-2"/>
                  <c:y val="-6.23841870131335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92C-4D48-8DDD-264C4B141D18}"/>
                </c:ext>
              </c:extLst>
            </c:dLbl>
            <c:dLbl>
              <c:idx val="5"/>
              <c:layout>
                <c:manualLayout>
                  <c:x val="-3.5727674284616859E-2"/>
                  <c:y val="-4.90463434374587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ln>
                      <a:noFill/>
                    </a:ln>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'Cumulative incidence figures'!$O$32:$O$38</c:f>
              <c:numCache>
                <c:formatCode>General</c:formatCode>
                <c:ptCount val="7"/>
                <c:pt idx="0">
                  <c:v>0</c:v>
                </c:pt>
                <c:pt idx="1">
                  <c:v>1</c:v>
                </c:pt>
                <c:pt idx="2">
                  <c:v>2</c:v>
                </c:pt>
                <c:pt idx="3">
                  <c:v>3</c:v>
                </c:pt>
                <c:pt idx="4">
                  <c:v>4</c:v>
                </c:pt>
                <c:pt idx="5">
                  <c:v>5</c:v>
                </c:pt>
                <c:pt idx="6">
                  <c:v>6</c:v>
                </c:pt>
              </c:numCache>
            </c:numRef>
          </c:cat>
          <c:val>
            <c:numRef>
              <c:f>'Cumulative incidence figures'!$BW$30:$BW$36</c:f>
              <c:numCache>
                <c:formatCode>0.0%</c:formatCode>
                <c:ptCount val="7"/>
                <c:pt idx="0">
                  <c:v>0</c:v>
                </c:pt>
                <c:pt idx="1">
                  <c:v>0.1363</c:v>
                </c:pt>
                <c:pt idx="2">
                  <c:v>0.1749</c:v>
                </c:pt>
                <c:pt idx="3">
                  <c:v>0.20760000000000001</c:v>
                </c:pt>
                <c:pt idx="4">
                  <c:v>0.2359</c:v>
                </c:pt>
                <c:pt idx="5">
                  <c:v>0.25309999999999999</c:v>
                </c:pt>
                <c:pt idx="6">
                  <c:v>0.27200000000000002</c:v>
                </c:pt>
              </c:numCache>
            </c:numRef>
          </c:val>
          <c:smooth val="0"/>
          <c:extLst>
            <c:ext xmlns:c16="http://schemas.microsoft.com/office/drawing/2014/chart" uri="{C3380CC4-5D6E-409C-BE32-E72D297353CC}">
              <c16:uniqueId val="{00000007-692C-4D48-8DDD-264C4B141D18}"/>
            </c:ext>
          </c:extLst>
        </c:ser>
        <c:ser>
          <c:idx val="2"/>
          <c:order val="2"/>
          <c:tx>
            <c:strRef>
              <c:f>'Cumulative incidence figures'!$O$16:$U$16</c:f>
              <c:strCache>
                <c:ptCount val="1"/>
                <c:pt idx="0">
                  <c:v>IQVIA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1"/>
              <c:layout>
                <c:manualLayout>
                  <c:x val="-3.7353690544779522E-2"/>
                  <c:y val="-2.7018810756058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92C-4D48-8DDD-264C4B141D18}"/>
                </c:ext>
              </c:extLst>
            </c:dLbl>
            <c:dLbl>
              <c:idx val="2"/>
              <c:layout>
                <c:manualLayout>
                  <c:x val="-4.1624391763168934E-2"/>
                  <c:y val="7.112032048117529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92C-4D48-8DDD-264C4B141D18}"/>
                </c:ext>
              </c:extLst>
            </c:dLbl>
            <c:dLbl>
              <c:idx val="3"/>
              <c:layout>
                <c:manualLayout>
                  <c:x val="-4.3679150268372491E-2"/>
                  <c:y val="3.43540351106211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92C-4D48-8DDD-264C4B141D18}"/>
                </c:ext>
              </c:extLst>
            </c:dLbl>
            <c:dLbl>
              <c:idx val="4"/>
              <c:layout>
                <c:manualLayout>
                  <c:x val="-3.340535774235439E-2"/>
                  <c:y val="5.770432344991003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92C-4D48-8DDD-264C4B141D18}"/>
                </c:ext>
              </c:extLst>
            </c:dLbl>
            <c:dLbl>
              <c:idx val="5"/>
              <c:layout>
                <c:manualLayout>
                  <c:x val="-4.3679150268372491E-2"/>
                  <c:y val="-1.62382562911713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692C-4D48-8DDD-264C4B141D18}"/>
                </c:ext>
              </c:extLst>
            </c:dLbl>
            <c:dLbl>
              <c:idx val="6"/>
              <c:layout>
                <c:manualLayout>
                  <c:x val="-4.4150935764527909E-2"/>
                  <c:y val="-3.56968299072454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ln>
                      <a:noFill/>
                    </a:ln>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'Cumulative incidence figures'!$O$32:$O$38</c:f>
              <c:numCache>
                <c:formatCode>General</c:formatCode>
                <c:ptCount val="7"/>
                <c:pt idx="0">
                  <c:v>0</c:v>
                </c:pt>
                <c:pt idx="1">
                  <c:v>1</c:v>
                </c:pt>
                <c:pt idx="2">
                  <c:v>2</c:v>
                </c:pt>
                <c:pt idx="3">
                  <c:v>3</c:v>
                </c:pt>
                <c:pt idx="4">
                  <c:v>4</c:v>
                </c:pt>
                <c:pt idx="5">
                  <c:v>5</c:v>
                </c:pt>
                <c:pt idx="6">
                  <c:v>6</c:v>
                </c:pt>
              </c:numCache>
            </c:numRef>
          </c:cat>
          <c:val>
            <c:numRef>
              <c:f>'Cumulative incidence figures'!$CD$30:$CD$36</c:f>
              <c:numCache>
                <c:formatCode>0.0%</c:formatCode>
                <c:ptCount val="7"/>
                <c:pt idx="0">
                  <c:v>0</c:v>
                </c:pt>
                <c:pt idx="1">
                  <c:v>0.1197</c:v>
                </c:pt>
                <c:pt idx="2">
                  <c:v>0.153</c:v>
                </c:pt>
                <c:pt idx="3">
                  <c:v>0.18210000000000001</c:v>
                </c:pt>
                <c:pt idx="4">
                  <c:v>0.2056</c:v>
                </c:pt>
                <c:pt idx="5">
                  <c:v>0.22900000000000001</c:v>
                </c:pt>
                <c:pt idx="6">
                  <c:v>0.24390000000000001</c:v>
                </c:pt>
              </c:numCache>
            </c:numRef>
          </c:val>
          <c:smooth val="0"/>
          <c:extLst>
            <c:ext xmlns:c16="http://schemas.microsoft.com/office/drawing/2014/chart" uri="{C3380CC4-5D6E-409C-BE32-E72D297353CC}">
              <c16:uniqueId val="{0000000E-692C-4D48-8DDD-264C4B141D18}"/>
            </c:ext>
          </c:extLst>
        </c:ser>
        <c:ser>
          <c:idx val="3"/>
          <c:order val="3"/>
          <c:tx>
            <c:strRef>
              <c:f>'Cumulative incidence figures'!$AD$25:$AD$26</c:f>
              <c:strCache>
                <c:ptCount val="2"/>
                <c:pt idx="0">
                  <c:v>Optum</c:v>
                </c:pt>
              </c:strCache>
            </c:strRef>
          </c:tx>
          <c:spPr>
            <a:ln w="28575" cap="rnd">
              <a:solidFill>
                <a:schemeClr val="accent1">
                  <a:lumMod val="60000"/>
                  <a:lumOff val="40000"/>
                </a:schemeClr>
              </a:solid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dLbls>
            <c:dLbl>
              <c:idx val="1"/>
              <c:layout>
                <c:manualLayout>
                  <c:x val="-3.5727720229259276E-2"/>
                  <c:y val="-0.1051930489684964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692C-4D48-8DDD-264C4B141D18}"/>
                </c:ext>
              </c:extLst>
            </c:dLbl>
            <c:dLbl>
              <c:idx val="2"/>
              <c:layout>
                <c:manualLayout>
                  <c:x val="-4.5733908773576207E-2"/>
                  <c:y val="-1.623825629117142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692C-4D48-8DDD-264C4B141D18}"/>
                </c:ext>
              </c:extLst>
            </c:dLbl>
            <c:dLbl>
              <c:idx val="3"/>
              <c:layout>
                <c:manualLayout>
                  <c:x val="-3.410165802445432E-2"/>
                  <c:y val="-2.902131372709479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692C-4D48-8DDD-264C4B141D18}"/>
                </c:ext>
              </c:extLst>
            </c:dLbl>
            <c:dLbl>
              <c:idx val="4"/>
              <c:layout>
                <c:manualLayout>
                  <c:x val="-4.1624391763168934E-2"/>
                  <c:y val="2.65706056641915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692C-4D48-8DDD-264C4B141D18}"/>
                </c:ext>
              </c:extLst>
            </c:dLbl>
            <c:dLbl>
              <c:idx val="5"/>
              <c:layout>
                <c:manualLayout>
                  <c:x val="-3.2475700862756036E-2"/>
                  <c:y val="-2.16909469828944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92C-4D48-8DDD-264C4B141D18}"/>
                </c:ext>
              </c:extLst>
            </c:dLbl>
            <c:dLbl>
              <c:idx val="6"/>
              <c:layout>
                <c:manualLayout>
                  <c:x val="-2.5882676525193039E-2"/>
                  <c:y val="8.0065135659965515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ln>
                      <a:noFill/>
                    </a:ln>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'Cumulative incidence figures'!$O$32:$O$38</c:f>
              <c:numCache>
                <c:formatCode>General</c:formatCode>
                <c:ptCount val="7"/>
                <c:pt idx="0">
                  <c:v>0</c:v>
                </c:pt>
                <c:pt idx="1">
                  <c:v>1</c:v>
                </c:pt>
                <c:pt idx="2">
                  <c:v>2</c:v>
                </c:pt>
                <c:pt idx="3">
                  <c:v>3</c:v>
                </c:pt>
                <c:pt idx="4">
                  <c:v>4</c:v>
                </c:pt>
                <c:pt idx="5">
                  <c:v>5</c:v>
                </c:pt>
                <c:pt idx="6">
                  <c:v>6</c:v>
                </c:pt>
              </c:numCache>
            </c:numRef>
          </c:cat>
          <c:val>
            <c:numRef>
              <c:f>'Cumulative incidence figures'!$CL$30:$CL$36</c:f>
              <c:numCache>
                <c:formatCode>0.0%</c:formatCode>
                <c:ptCount val="7"/>
                <c:pt idx="0">
                  <c:v>0</c:v>
                </c:pt>
                <c:pt idx="1">
                  <c:v>0.14019999999999999</c:v>
                </c:pt>
                <c:pt idx="2">
                  <c:v>0.17249999999999999</c:v>
                </c:pt>
                <c:pt idx="3">
                  <c:v>0.2019</c:v>
                </c:pt>
                <c:pt idx="4">
                  <c:v>0.22239999999999999</c:v>
                </c:pt>
                <c:pt idx="5">
                  <c:v>0.2417</c:v>
                </c:pt>
                <c:pt idx="6">
                  <c:v>0.251</c:v>
                </c:pt>
              </c:numCache>
            </c:numRef>
          </c:val>
          <c:smooth val="0"/>
          <c:extLst>
            <c:ext xmlns:c16="http://schemas.microsoft.com/office/drawing/2014/chart" uri="{C3380CC4-5D6E-409C-BE32-E72D297353CC}">
              <c16:uniqueId val="{00000015-692C-4D48-8DDD-264C4B141D18}"/>
            </c:ext>
          </c:extLst>
        </c:ser>
        <c:ser>
          <c:idx val="4"/>
          <c:order val="4"/>
          <c:tx>
            <c:v>SIM+STELLAR4</c:v>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dPt>
            <c:idx val="1"/>
            <c:marker>
              <c:symbol val="circle"/>
              <c:size val="5"/>
              <c:spPr>
                <a:solidFill>
                  <a:schemeClr val="bg1">
                    <a:lumMod val="50000"/>
                  </a:schemeClr>
                </a:solidFill>
                <a:ln w="9525">
                  <a:solidFill>
                    <a:schemeClr val="bg1">
                      <a:lumMod val="50000"/>
                    </a:schemeClr>
                  </a:solidFill>
                </a:ln>
                <a:effectLst/>
              </c:spPr>
            </c:marker>
            <c:bubble3D val="0"/>
            <c:spPr>
              <a:ln w="28575" cap="rnd">
                <a:solidFill>
                  <a:schemeClr val="bg1">
                    <a:lumMod val="50000"/>
                  </a:schemeClr>
                </a:solidFill>
                <a:round/>
              </a:ln>
              <a:effectLst/>
            </c:spPr>
            <c:extLst>
              <c:ext xmlns:c16="http://schemas.microsoft.com/office/drawing/2014/chart" uri="{C3380CC4-5D6E-409C-BE32-E72D297353CC}">
                <c16:uniqueId val="{00000017-692C-4D48-8DDD-264C4B141D18}"/>
              </c:ext>
            </c:extLst>
          </c:dPt>
          <c:dPt>
            <c:idx val="2"/>
            <c:marker>
              <c:symbol val="circle"/>
              <c:size val="5"/>
              <c:spPr>
                <a:solidFill>
                  <a:schemeClr val="bg1">
                    <a:lumMod val="50000"/>
                  </a:schemeClr>
                </a:solidFill>
                <a:ln w="9525">
                  <a:solidFill>
                    <a:schemeClr val="bg1">
                      <a:lumMod val="50000"/>
                    </a:schemeClr>
                  </a:solidFill>
                </a:ln>
                <a:effectLst/>
              </c:spPr>
            </c:marker>
            <c:bubble3D val="0"/>
            <c:spPr>
              <a:ln w="28575" cap="rnd">
                <a:solidFill>
                  <a:schemeClr val="bg1">
                    <a:lumMod val="50000"/>
                  </a:schemeClr>
                </a:solidFill>
                <a:round/>
              </a:ln>
              <a:effectLst/>
            </c:spPr>
            <c:extLst>
              <c:ext xmlns:c16="http://schemas.microsoft.com/office/drawing/2014/chart" uri="{C3380CC4-5D6E-409C-BE32-E72D297353CC}">
                <c16:uniqueId val="{00000019-692C-4D48-8DDD-264C4B141D18}"/>
              </c:ext>
            </c:extLst>
          </c:dPt>
          <c:dPt>
            <c:idx val="3"/>
            <c:marker>
              <c:symbol val="circle"/>
              <c:size val="5"/>
              <c:spPr>
                <a:solidFill>
                  <a:schemeClr val="bg1">
                    <a:lumMod val="50000"/>
                  </a:schemeClr>
                </a:solidFill>
                <a:ln w="9525">
                  <a:solidFill>
                    <a:schemeClr val="bg1">
                      <a:lumMod val="50000"/>
                    </a:schemeClr>
                  </a:solidFill>
                </a:ln>
                <a:effectLst/>
              </c:spPr>
            </c:marker>
            <c:bubble3D val="0"/>
            <c:spPr>
              <a:ln w="28575" cap="rnd">
                <a:solidFill>
                  <a:schemeClr val="bg1">
                    <a:lumMod val="50000"/>
                  </a:schemeClr>
                </a:solidFill>
                <a:round/>
              </a:ln>
              <a:effectLst/>
            </c:spPr>
            <c:extLst>
              <c:ext xmlns:c16="http://schemas.microsoft.com/office/drawing/2014/chart" uri="{C3380CC4-5D6E-409C-BE32-E72D297353CC}">
                <c16:uniqueId val="{0000001B-692C-4D48-8DDD-264C4B141D18}"/>
              </c:ext>
            </c:extLst>
          </c:dPt>
          <c:dLbls>
            <c:dLbl>
              <c:idx val="1"/>
              <c:layout>
                <c:manualLayout>
                  <c:x val="-4.2646593671505632E-2"/>
                  <c:y val="3.82457498338360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92C-4D48-8DDD-264C4B141D18}"/>
                </c:ext>
              </c:extLst>
            </c:dLbl>
            <c:dLbl>
              <c:idx val="2"/>
              <c:layout>
                <c:manualLayout>
                  <c:x val="-4.1624391763168934E-2"/>
                  <c:y val="5.38126087266952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92C-4D48-8DDD-264C4B141D18}"/>
                </c:ext>
              </c:extLst>
            </c:dLbl>
            <c:dLbl>
              <c:idx val="3"/>
              <c:layout>
                <c:manualLayout>
                  <c:x val="-4.1624391763168934E-2"/>
                  <c:y val="4.9920894003480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bg1">
                          <a:lumMod val="50000"/>
                        </a:schemeClr>
                      </a:solidFill>
                      <a:round/>
                    </a:ln>
                    <a:effectLst/>
                  </c:spPr>
                </c15:leaderLines>
              </c:ext>
            </c:extLst>
          </c:dLbls>
          <c:val>
            <c:numRef>
              <c:f>'Cumulative incidence figures'!$CN$30:$CN$33</c:f>
              <c:numCache>
                <c:formatCode>0.0%</c:formatCode>
                <c:ptCount val="4"/>
                <c:pt idx="0">
                  <c:v>0</c:v>
                </c:pt>
                <c:pt idx="1">
                  <c:v>0.04</c:v>
                </c:pt>
                <c:pt idx="2">
                  <c:v>0.10299999999999999</c:v>
                </c:pt>
                <c:pt idx="3">
                  <c:v>0.123</c:v>
                </c:pt>
              </c:numCache>
            </c:numRef>
          </c:val>
          <c:smooth val="0"/>
          <c:extLst>
            <c:ext xmlns:c16="http://schemas.microsoft.com/office/drawing/2014/chart" uri="{C3380CC4-5D6E-409C-BE32-E72D297353CC}">
              <c16:uniqueId val="{0000001C-692C-4D48-8DDD-264C4B141D18}"/>
            </c:ext>
          </c:extLst>
        </c:ser>
        <c:ser>
          <c:idx val="5"/>
          <c:order val="5"/>
          <c:tx>
            <c:v>US Medicare Sample</c:v>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dLbls>
            <c:dLbl>
              <c:idx val="2"/>
              <c:layout>
                <c:manualLayout>
                  <c:x val="-4.3679150268372567E-2"/>
                  <c:y val="-0.1018559802018972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692C-4D48-8DDD-264C4B141D18}"/>
                </c:ext>
              </c:extLst>
            </c:dLbl>
            <c:dLbl>
              <c:idx val="4"/>
              <c:layout>
                <c:manualLayout>
                  <c:x val="-4.1624391763168934E-2"/>
                  <c:y val="3.82457498338360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692C-4D48-8DDD-264C4B141D18}"/>
                </c:ext>
              </c:extLst>
            </c:dLbl>
            <c:dLbl>
              <c:idx val="5"/>
              <c:layout>
                <c:manualLayout>
                  <c:x val="-2.5839801642999352E-3"/>
                  <c:y val="-2.01299710143861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F-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ln>
                      <a:noFill/>
                    </a:ln>
                    <a:solidFill>
                      <a:schemeClr val="bg1">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'Cumulative incidence figures'!$CQ$30:$CQ$35</c:f>
              <c:numCache>
                <c:formatCode>0.0%</c:formatCode>
                <c:ptCount val="6"/>
                <c:pt idx="0">
                  <c:v>0</c:v>
                </c:pt>
                <c:pt idx="1">
                  <c:v>0.124</c:v>
                </c:pt>
                <c:pt idx="2">
                  <c:v>0.187</c:v>
                </c:pt>
                <c:pt idx="3">
                  <c:v>0.23499999999999999</c:v>
                </c:pt>
                <c:pt idx="4">
                  <c:v>0.28899999999999998</c:v>
                </c:pt>
                <c:pt idx="5">
                  <c:v>0.33100000000000002</c:v>
                </c:pt>
              </c:numCache>
            </c:numRef>
          </c:val>
          <c:smooth val="0"/>
          <c:extLst>
            <c:ext xmlns:c16="http://schemas.microsoft.com/office/drawing/2014/chart" uri="{C3380CC4-5D6E-409C-BE32-E72D297353CC}">
              <c16:uniqueId val="{00000020-692C-4D48-8DDD-264C4B141D18}"/>
            </c:ext>
          </c:extLst>
        </c:ser>
        <c:dLbls>
          <c:dLblPos val="t"/>
          <c:showLegendKey val="0"/>
          <c:showVal val="1"/>
          <c:showCatName val="0"/>
          <c:showSerName val="0"/>
          <c:showPercent val="0"/>
          <c:showBubbleSize val="0"/>
        </c:dLbls>
        <c:marker val="1"/>
        <c:smooth val="0"/>
        <c:axId val="1224760800"/>
        <c:axId val="1224763424"/>
      </c:lineChart>
      <c:scatterChart>
        <c:scatterStyle val="lineMarker"/>
        <c:varyColors val="0"/>
        <c:ser>
          <c:idx val="8"/>
          <c:order val="6"/>
          <c:tx>
            <c:v>Target 2</c:v>
          </c:tx>
          <c:spPr>
            <a:ln w="28575" cap="rnd">
              <a:solidFill>
                <a:schemeClr val="bg1">
                  <a:lumMod val="75000"/>
                </a:schemeClr>
              </a:solidFill>
              <a:round/>
            </a:ln>
            <a:effectLst/>
          </c:spPr>
          <c:marker>
            <c:symbol val="circle"/>
            <c:size val="5"/>
            <c:spPr>
              <a:solidFill>
                <a:schemeClr val="bg1">
                  <a:lumMod val="75000"/>
                </a:schemeClr>
              </a:solidFill>
              <a:ln w="9525">
                <a:solidFill>
                  <a:schemeClr val="bg1">
                    <a:lumMod val="75000"/>
                  </a:schemeClr>
                </a:solidFill>
              </a:ln>
              <a:effectLst/>
            </c:spPr>
          </c:marker>
          <c:dPt>
            <c:idx val="0"/>
            <c:marker>
              <c:symbol val="circle"/>
              <c:size val="5"/>
              <c:spPr>
                <a:solidFill>
                  <a:schemeClr val="bg1">
                    <a:lumMod val="75000"/>
                  </a:schemeClr>
                </a:solidFill>
                <a:ln w="9525">
                  <a:solidFill>
                    <a:schemeClr val="bg1">
                      <a:lumMod val="75000"/>
                    </a:schemeClr>
                  </a:solidFill>
                </a:ln>
                <a:effectLst/>
              </c:spPr>
            </c:marker>
            <c:bubble3D val="0"/>
            <c:spPr>
              <a:ln w="25400" cap="rnd">
                <a:solidFill>
                  <a:schemeClr val="bg1">
                    <a:lumMod val="75000"/>
                  </a:schemeClr>
                </a:solidFill>
                <a:round/>
              </a:ln>
              <a:effectLst/>
            </c:spPr>
            <c:extLst>
              <c:ext xmlns:c16="http://schemas.microsoft.com/office/drawing/2014/chart" uri="{C3380CC4-5D6E-409C-BE32-E72D297353CC}">
                <c16:uniqueId val="{00000022-692C-4D48-8DDD-264C4B141D18}"/>
              </c:ext>
            </c:extLst>
          </c:dPt>
          <c:dLbls>
            <c:dLbl>
              <c:idx val="0"/>
              <c:layout>
                <c:manualLayout>
                  <c:x val="-8.8883837382852549E-2"/>
                  <c:y val="-2.40216857376009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2-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Lit>
              <c:formatCode>General</c:formatCode>
              <c:ptCount val="1"/>
              <c:pt idx="0">
                <c:v>5</c:v>
              </c:pt>
            </c:numLit>
          </c:xVal>
          <c:yVal>
            <c:numRef>
              <c:f>'Cumulative incidence figures'!$CO$40</c:f>
              <c:numCache>
                <c:formatCode>0.0%</c:formatCode>
                <c:ptCount val="1"/>
                <c:pt idx="0">
                  <c:v>0.3</c:v>
                </c:pt>
              </c:numCache>
            </c:numRef>
          </c:yVal>
          <c:smooth val="0"/>
          <c:extLst>
            <c:ext xmlns:c16="http://schemas.microsoft.com/office/drawing/2014/chart" uri="{C3380CC4-5D6E-409C-BE32-E72D297353CC}">
              <c16:uniqueId val="{00000023-692C-4D48-8DDD-264C4B141D18}"/>
            </c:ext>
          </c:extLst>
        </c:ser>
        <c:ser>
          <c:idx val="9"/>
          <c:order val="7"/>
          <c:tx>
            <c:v>MN county</c:v>
          </c:tx>
          <c:spPr>
            <a:ln w="28575" cap="rnd">
              <a:solidFill>
                <a:schemeClr val="accent1">
                  <a:lumMod val="80000"/>
                </a:schemeClr>
              </a:solidFill>
              <a:round/>
            </a:ln>
            <a:effectLst/>
          </c:spPr>
          <c:marker>
            <c:symbol val="circle"/>
            <c:size val="5"/>
            <c:spPr>
              <a:solidFill>
                <a:schemeClr val="accent1">
                  <a:lumMod val="80000"/>
                </a:schemeClr>
              </a:solidFill>
              <a:ln w="9525">
                <a:solidFill>
                  <a:schemeClr val="accent1">
                    <a:lumMod val="80000"/>
                  </a:schemeClr>
                </a:solidFill>
              </a:ln>
              <a:effectLst/>
            </c:spPr>
          </c:marker>
          <c:dPt>
            <c:idx val="0"/>
            <c:marker>
              <c:symbol val="circle"/>
              <c:size val="5"/>
              <c:spPr>
                <a:solidFill>
                  <a:schemeClr val="bg1">
                    <a:lumMod val="50000"/>
                  </a:schemeClr>
                </a:solidFill>
                <a:ln w="9525">
                  <a:solidFill>
                    <a:schemeClr val="accent1">
                      <a:lumMod val="80000"/>
                    </a:schemeClr>
                  </a:solidFill>
                </a:ln>
                <a:effectLst/>
              </c:spPr>
            </c:marker>
            <c:bubble3D val="0"/>
            <c:extLst>
              <c:ext xmlns:c16="http://schemas.microsoft.com/office/drawing/2014/chart" uri="{C3380CC4-5D6E-409C-BE32-E72D297353CC}">
                <c16:uniqueId val="{00000024-692C-4D48-8DDD-264C4B141D1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Lit>
              <c:formatCode>General</c:formatCode>
              <c:ptCount val="1"/>
              <c:pt idx="0">
                <c:v>5</c:v>
              </c:pt>
            </c:numLit>
          </c:xVal>
          <c:yVal>
            <c:numRef>
              <c:f>'Cumulative incidence figures'!$CP$34</c:f>
              <c:numCache>
                <c:formatCode>0.0%</c:formatCode>
                <c:ptCount val="1"/>
                <c:pt idx="0">
                  <c:v>0.33</c:v>
                </c:pt>
              </c:numCache>
            </c:numRef>
          </c:yVal>
          <c:smooth val="0"/>
          <c:extLst>
            <c:ext xmlns:c16="http://schemas.microsoft.com/office/drawing/2014/chart" uri="{C3380CC4-5D6E-409C-BE32-E72D297353CC}">
              <c16:uniqueId val="{00000025-692C-4D48-8DDD-264C4B141D18}"/>
            </c:ext>
          </c:extLst>
        </c:ser>
        <c:ser>
          <c:idx val="6"/>
          <c:order val="8"/>
          <c:tx>
            <c:v>Sanyal 2021 NASH CRN</c:v>
          </c:tx>
          <c:spPr>
            <a:ln w="28575" cap="rnd">
              <a:solidFill>
                <a:schemeClr val="accent6">
                  <a:lumMod val="50000"/>
                  <a:lumOff val="50000"/>
                </a:schemeClr>
              </a:solidFill>
              <a:round/>
            </a:ln>
            <a:effectLst/>
          </c:spPr>
          <c:marker>
            <c:symbol val="circle"/>
            <c:size val="5"/>
            <c:spPr>
              <a:solidFill>
                <a:schemeClr val="accent6">
                  <a:lumMod val="50000"/>
                  <a:lumOff val="50000"/>
                </a:schemeClr>
              </a:solidFill>
              <a:ln w="9525">
                <a:solidFill>
                  <a:schemeClr val="accent6">
                    <a:lumMod val="50000"/>
                    <a:lumOff val="50000"/>
                  </a:schemeClr>
                </a:solidFill>
              </a:ln>
              <a:effectLst/>
            </c:spPr>
          </c:marker>
          <c:dLbls>
            <c:dLbl>
              <c:idx val="1"/>
              <c:layout>
                <c:manualLayout>
                  <c:x val="-1.8492826546832757E-2"/>
                  <c:y val="4.28088619553628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6-692C-4D48-8DDD-264C4B141D18}"/>
                </c:ext>
              </c:extLst>
            </c:dLbl>
            <c:dLbl>
              <c:idx val="2"/>
              <c:layout>
                <c:manualLayout>
                  <c:x val="-3.4930894588461804E-2"/>
                  <c:y val="3.8917147232148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7-692C-4D48-8DDD-264C4B141D18}"/>
                </c:ext>
              </c:extLst>
            </c:dLbl>
            <c:dLbl>
              <c:idx val="3"/>
              <c:delete val="1"/>
              <c:extLst>
                <c:ext xmlns:c15="http://schemas.microsoft.com/office/drawing/2012/chart" uri="{CE6537A1-D6FC-4f65-9D91-7224C49458BB}"/>
                <c:ext xmlns:c16="http://schemas.microsoft.com/office/drawing/2014/chart" uri="{C3380CC4-5D6E-409C-BE32-E72D297353CC}">
                  <c16:uniqueId val="{00000028-692C-4D48-8DDD-264C4B141D18}"/>
                </c:ext>
              </c:extLst>
            </c:dLbl>
            <c:dLbl>
              <c:idx val="4"/>
              <c:layout>
                <c:manualLayout>
                  <c:x val="-4.1095170104072709E-2"/>
                  <c:y val="3.11337177857185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9-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yVal>
            <c:numRef>
              <c:f>'Cumulative incidence figures'!$CS$30:$CS$34</c:f>
              <c:numCache>
                <c:formatCode>0.0%</c:formatCode>
                <c:ptCount val="5"/>
                <c:pt idx="0">
                  <c:v>0</c:v>
                </c:pt>
                <c:pt idx="1">
                  <c:v>0.03</c:v>
                </c:pt>
                <c:pt idx="2">
                  <c:v>0.03</c:v>
                </c:pt>
                <c:pt idx="3">
                  <c:v>0.04</c:v>
                </c:pt>
                <c:pt idx="4">
                  <c:v>0.05</c:v>
                </c:pt>
              </c:numCache>
            </c:numRef>
          </c:yVal>
          <c:smooth val="0"/>
          <c:extLst>
            <c:ext xmlns:c16="http://schemas.microsoft.com/office/drawing/2014/chart" uri="{C3380CC4-5D6E-409C-BE32-E72D297353CC}">
              <c16:uniqueId val="{0000002A-692C-4D48-8DDD-264C4B141D18}"/>
            </c:ext>
          </c:extLst>
        </c:ser>
        <c:ser>
          <c:idx val="7"/>
          <c:order val="9"/>
          <c:tx>
            <c:v>SIM</c:v>
          </c:tx>
          <c:spPr>
            <a:ln w="28575" cap="rnd">
              <a:solidFill>
                <a:schemeClr val="bg2"/>
              </a:solidFill>
              <a:round/>
            </a:ln>
            <a:effectLst/>
          </c:spPr>
          <c:marker>
            <c:symbol val="circle"/>
            <c:size val="5"/>
            <c:spPr>
              <a:solidFill>
                <a:schemeClr val="bg2"/>
              </a:solidFill>
              <a:ln w="25400">
                <a:noFill/>
              </a:ln>
              <a:effectLst/>
            </c:spPr>
          </c:marker>
          <c:dLbls>
            <c:dLbl>
              <c:idx val="3"/>
              <c:layout>
                <c:manualLayout>
                  <c:x val="-2.783540953787312E-2"/>
                  <c:y val="3.39550727408179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D-692C-4D48-8DDD-264C4B141D1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yVal>
            <c:numRef>
              <c:f>'Cumulative incidence figures'!$CU$30:$CU$33</c:f>
              <c:numCache>
                <c:formatCode>0.0%</c:formatCode>
                <c:ptCount val="4"/>
                <c:pt idx="0">
                  <c:v>0</c:v>
                </c:pt>
                <c:pt idx="1">
                  <c:v>5.3000000000000047E-2</c:v>
                </c:pt>
                <c:pt idx="2">
                  <c:v>0.13700000000000001</c:v>
                </c:pt>
                <c:pt idx="3">
                  <c:v>0.16700000000000004</c:v>
                </c:pt>
              </c:numCache>
            </c:numRef>
          </c:yVal>
          <c:smooth val="0"/>
          <c:extLst>
            <c:ext xmlns:c16="http://schemas.microsoft.com/office/drawing/2014/chart" uri="{C3380CC4-5D6E-409C-BE32-E72D297353CC}">
              <c16:uniqueId val="{0000002B-692C-4D48-8DDD-264C4B141D18}"/>
            </c:ext>
          </c:extLst>
        </c:ser>
        <c:ser>
          <c:idx val="10"/>
          <c:order val="10"/>
          <c:tx>
            <c:v>STELLAR-4</c:v>
          </c:tx>
          <c:spPr>
            <a:ln w="28575" cap="rnd">
              <a:solidFill>
                <a:schemeClr val="bg2"/>
              </a:solidFill>
              <a:round/>
            </a:ln>
            <a:effectLst/>
          </c:spPr>
          <c:marker>
            <c:symbol val="circle"/>
            <c:size val="5"/>
            <c:spPr>
              <a:solidFill>
                <a:schemeClr val="bg2"/>
              </a:solidFill>
              <a:ln w="9525">
                <a:solidFill>
                  <a:schemeClr val="bg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yVal>
            <c:numRef>
              <c:f>'Cumulative incidence figures'!$CT$30:$CT$33</c:f>
              <c:numCache>
                <c:formatCode>0.0%</c:formatCode>
                <c:ptCount val="4"/>
                <c:pt idx="0">
                  <c:v>0</c:v>
                </c:pt>
                <c:pt idx="1">
                  <c:v>3.0000000000000027E-2</c:v>
                </c:pt>
                <c:pt idx="2">
                  <c:v>7.5999999999999956E-2</c:v>
                </c:pt>
                <c:pt idx="3">
                  <c:v>8.9999999999999969E-2</c:v>
                </c:pt>
              </c:numCache>
            </c:numRef>
          </c:yVal>
          <c:smooth val="0"/>
          <c:extLst>
            <c:ext xmlns:c16="http://schemas.microsoft.com/office/drawing/2014/chart" uri="{C3380CC4-5D6E-409C-BE32-E72D297353CC}">
              <c16:uniqueId val="{0000002C-692C-4D48-8DDD-264C4B141D18}"/>
            </c:ext>
          </c:extLst>
        </c:ser>
        <c:dLbls>
          <c:showLegendKey val="0"/>
          <c:showVal val="0"/>
          <c:showCatName val="0"/>
          <c:showSerName val="0"/>
          <c:showPercent val="0"/>
          <c:showBubbleSize val="0"/>
        </c:dLbls>
        <c:axId val="1224760800"/>
        <c:axId val="1224763424"/>
      </c:scatterChart>
      <c:catAx>
        <c:axId val="122476080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Year</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accent6"/>
                </a:solidFill>
                <a:latin typeface="+mn-lt"/>
                <a:ea typeface="+mn-ea"/>
                <a:cs typeface="+mn-cs"/>
              </a:defRPr>
            </a:pPr>
            <a:endParaRPr lang="en-US"/>
          </a:p>
        </c:txPr>
        <c:crossAx val="1224763424"/>
        <c:crosses val="autoZero"/>
        <c:auto val="1"/>
        <c:lblAlgn val="ctr"/>
        <c:lblOffset val="100"/>
        <c:noMultiLvlLbl val="0"/>
      </c:catAx>
      <c:valAx>
        <c:axId val="122476342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accent6"/>
                </a:solidFill>
                <a:latin typeface="+mn-lt"/>
                <a:ea typeface="+mn-ea"/>
                <a:cs typeface="+mn-cs"/>
              </a:defRPr>
            </a:pPr>
            <a:endParaRPr lang="en-US"/>
          </a:p>
        </c:txPr>
        <c:crossAx val="1224760800"/>
        <c:crosses val="autoZero"/>
        <c:crossBetween val="between"/>
      </c:valAx>
      <c:spPr>
        <a:noFill/>
        <a:ln w="25400">
          <a:solidFill>
            <a:schemeClr val="accent6"/>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0.09246</cdr:x>
      <cdr:y>0.58014</cdr:y>
    </cdr:from>
    <cdr:to>
      <cdr:x>0.27959</cdr:x>
      <cdr:y>0.83717</cdr:y>
    </cdr:to>
    <cdr:sp macro="" textlink="">
      <cdr:nvSpPr>
        <cdr:cNvPr id="2" name="TextBox 1">
          <a:extLst xmlns:a="http://schemas.openxmlformats.org/drawingml/2006/main">
            <a:ext uri="{FF2B5EF4-FFF2-40B4-BE49-F238E27FC236}">
              <a16:creationId xmlns:a16="http://schemas.microsoft.com/office/drawing/2014/main" id="{A3790C41-F079-43D4-148A-BD41DD45FDFC}"/>
            </a:ext>
          </a:extLst>
        </cdr:cNvPr>
        <cdr:cNvSpPr txBox="1"/>
      </cdr:nvSpPr>
      <cdr:spPr>
        <a:xfrm xmlns:a="http://schemas.openxmlformats.org/drawingml/2006/main">
          <a:off x="970311" y="3037798"/>
          <a:ext cx="1963710" cy="134589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b="1" dirty="0" err="1">
              <a:solidFill>
                <a:schemeClr val="accent2">
                  <a:lumMod val="40000"/>
                  <a:lumOff val="60000"/>
                </a:schemeClr>
              </a:solidFill>
            </a:rPr>
            <a:t>HealthVerity</a:t>
          </a:r>
          <a:endParaRPr lang="en-US" sz="1200" b="1" dirty="0">
            <a:solidFill>
              <a:schemeClr val="accent2">
                <a:lumMod val="40000"/>
                <a:lumOff val="60000"/>
              </a:schemeClr>
            </a:solidFill>
          </a:endParaRPr>
        </a:p>
        <a:p xmlns:a="http://schemas.openxmlformats.org/drawingml/2006/main">
          <a:r>
            <a:rPr lang="en-US" sz="1200" b="1" dirty="0">
              <a:solidFill>
                <a:schemeClr val="accent1">
                  <a:lumMod val="60000"/>
                  <a:lumOff val="40000"/>
                </a:schemeClr>
              </a:solidFill>
              <a:effectLst/>
              <a:latin typeface="+mn-lt"/>
              <a:ea typeface="+mn-ea"/>
              <a:cs typeface="+mn-cs"/>
            </a:rPr>
            <a:t>Optum</a:t>
          </a:r>
        </a:p>
        <a:p xmlns:a="http://schemas.openxmlformats.org/drawingml/2006/main">
          <a:r>
            <a:rPr lang="en-US" sz="1200" b="1" dirty="0" err="1">
              <a:solidFill>
                <a:srgbClr val="00B0F0"/>
              </a:solidFill>
              <a:effectLst/>
              <a:latin typeface="+mn-lt"/>
              <a:ea typeface="+mn-ea"/>
              <a:cs typeface="+mn-cs"/>
            </a:rPr>
            <a:t>MarketScan</a:t>
          </a:r>
          <a:r>
            <a:rPr lang="en-US" sz="1200" b="1" dirty="0">
              <a:solidFill>
                <a:schemeClr val="accent2"/>
              </a:solidFill>
            </a:rPr>
            <a:t> </a:t>
          </a:r>
        </a:p>
        <a:p xmlns:a="http://schemas.openxmlformats.org/drawingml/2006/main">
          <a:r>
            <a:rPr lang="en-US" sz="1200" b="1" dirty="0">
              <a:solidFill>
                <a:schemeClr val="accent1"/>
              </a:solidFill>
            </a:rPr>
            <a:t>IQVIA</a:t>
          </a:r>
        </a:p>
      </cdr:txBody>
    </cdr:sp>
  </cdr:relSizeAnchor>
  <cdr:relSizeAnchor xmlns:cdr="http://schemas.openxmlformats.org/drawingml/2006/chartDrawing">
    <cdr:from>
      <cdr:x>0.78941</cdr:x>
      <cdr:y>0.09188</cdr:y>
    </cdr:from>
    <cdr:to>
      <cdr:x>0.98331</cdr:x>
      <cdr:y>0.23606</cdr:y>
    </cdr:to>
    <cdr:sp macro="" textlink="">
      <cdr:nvSpPr>
        <cdr:cNvPr id="3" name="TextBox 2">
          <a:extLst xmlns:a="http://schemas.openxmlformats.org/drawingml/2006/main">
            <a:ext uri="{FF2B5EF4-FFF2-40B4-BE49-F238E27FC236}">
              <a16:creationId xmlns:a16="http://schemas.microsoft.com/office/drawing/2014/main" id="{3AAEFB0C-9122-CDEA-3A96-3811A319D729}"/>
            </a:ext>
          </a:extLst>
        </cdr:cNvPr>
        <cdr:cNvSpPr txBox="1"/>
      </cdr:nvSpPr>
      <cdr:spPr>
        <a:xfrm xmlns:a="http://schemas.openxmlformats.org/drawingml/2006/main">
          <a:off x="8283911" y="481109"/>
          <a:ext cx="2034754" cy="7549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dirty="0">
              <a:solidFill>
                <a:schemeClr val="bg1">
                  <a:lumMod val="50000"/>
                </a:schemeClr>
              </a:solidFill>
            </a:rPr>
            <a:t>Medicare (Loomba, 2020)</a:t>
          </a:r>
        </a:p>
      </cdr:txBody>
    </cdr:sp>
  </cdr:relSizeAnchor>
  <cdr:relSizeAnchor xmlns:cdr="http://schemas.openxmlformats.org/drawingml/2006/chartDrawing">
    <cdr:from>
      <cdr:x>0.56748</cdr:x>
      <cdr:y>0.7179</cdr:y>
    </cdr:from>
    <cdr:to>
      <cdr:x>0.68455</cdr:x>
      <cdr:y>0.86208</cdr:y>
    </cdr:to>
    <cdr:sp macro="" textlink="">
      <cdr:nvSpPr>
        <cdr:cNvPr id="6" name="TextBox 5">
          <a:extLst xmlns:a="http://schemas.openxmlformats.org/drawingml/2006/main">
            <a:ext uri="{FF2B5EF4-FFF2-40B4-BE49-F238E27FC236}">
              <a16:creationId xmlns:a16="http://schemas.microsoft.com/office/drawing/2014/main" id="{F9BB6DCE-D47B-A070-B6C7-5B753544A045}"/>
            </a:ext>
          </a:extLst>
        </cdr:cNvPr>
        <cdr:cNvSpPr txBox="1"/>
      </cdr:nvSpPr>
      <cdr:spPr>
        <a:xfrm xmlns:a="http://schemas.openxmlformats.org/drawingml/2006/main">
          <a:off x="4432300" y="45529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200"/>
        </a:p>
      </cdr:txBody>
    </cdr:sp>
  </cdr:relSizeAnchor>
  <cdr:relSizeAnchor xmlns:cdr="http://schemas.openxmlformats.org/drawingml/2006/chartDrawing">
    <cdr:from>
      <cdr:x>0.52946</cdr:x>
      <cdr:y>0.55776</cdr:y>
    </cdr:from>
    <cdr:to>
      <cdr:x>0.8596</cdr:x>
      <cdr:y>0.66382</cdr:y>
    </cdr:to>
    <cdr:sp macro="" textlink="">
      <cdr:nvSpPr>
        <cdr:cNvPr id="7" name="TextBox 6">
          <a:extLst xmlns:a="http://schemas.openxmlformats.org/drawingml/2006/main">
            <a:ext uri="{FF2B5EF4-FFF2-40B4-BE49-F238E27FC236}">
              <a16:creationId xmlns:a16="http://schemas.microsoft.com/office/drawing/2014/main" id="{A2BAC847-2888-C43D-44EC-B846CF450AAF}"/>
            </a:ext>
          </a:extLst>
        </cdr:cNvPr>
        <cdr:cNvSpPr txBox="1"/>
      </cdr:nvSpPr>
      <cdr:spPr>
        <a:xfrm xmlns:a="http://schemas.openxmlformats.org/drawingml/2006/main">
          <a:off x="5556069" y="2920636"/>
          <a:ext cx="3464433" cy="55536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dirty="0" err="1">
              <a:solidFill>
                <a:schemeClr val="bg1">
                  <a:lumMod val="50000"/>
                </a:schemeClr>
              </a:solidFill>
            </a:rPr>
            <a:t>Simtuzumab</a:t>
          </a:r>
          <a:r>
            <a:rPr lang="en-US" sz="1200" dirty="0">
              <a:solidFill>
                <a:schemeClr val="bg1">
                  <a:lumMod val="50000"/>
                </a:schemeClr>
              </a:solidFill>
            </a:rPr>
            <a:t> +STELLAR-4</a:t>
          </a:r>
          <a:r>
            <a:rPr lang="en-US" sz="1200" baseline="0" dirty="0">
              <a:solidFill>
                <a:schemeClr val="bg1">
                  <a:lumMod val="50000"/>
                </a:schemeClr>
              </a:solidFill>
            </a:rPr>
            <a:t> (Sanyal 2022)</a:t>
          </a:r>
          <a:endParaRPr lang="en-US" sz="1200" dirty="0">
            <a:solidFill>
              <a:schemeClr val="bg1">
                <a:lumMod val="50000"/>
              </a:schemeClr>
            </a:solidFill>
          </a:endParaRPr>
        </a:p>
      </cdr:txBody>
    </cdr:sp>
  </cdr:relSizeAnchor>
  <cdr:relSizeAnchor xmlns:cdr="http://schemas.openxmlformats.org/drawingml/2006/chartDrawing">
    <cdr:from>
      <cdr:x>0.55545</cdr:x>
      <cdr:y>0.05464</cdr:y>
    </cdr:from>
    <cdr:to>
      <cdr:x>0.68396</cdr:x>
      <cdr:y>0.12999</cdr:y>
    </cdr:to>
    <cdr:sp macro="" textlink="">
      <cdr:nvSpPr>
        <cdr:cNvPr id="8" name="TextBox 7">
          <a:extLst xmlns:a="http://schemas.openxmlformats.org/drawingml/2006/main">
            <a:ext uri="{FF2B5EF4-FFF2-40B4-BE49-F238E27FC236}">
              <a16:creationId xmlns:a16="http://schemas.microsoft.com/office/drawing/2014/main" id="{5CC4F16E-8F5A-57AB-88EE-6DAB8A080E5D}"/>
            </a:ext>
          </a:extLst>
        </cdr:cNvPr>
        <cdr:cNvSpPr txBox="1"/>
      </cdr:nvSpPr>
      <cdr:spPr>
        <a:xfrm xmlns:a="http://schemas.openxmlformats.org/drawingml/2006/main">
          <a:off x="5828790" y="286124"/>
          <a:ext cx="1348562" cy="39455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dirty="0">
              <a:solidFill>
                <a:schemeClr val="bg1">
                  <a:lumMod val="50000"/>
                </a:schemeClr>
              </a:solidFill>
            </a:rPr>
            <a:t>Allen 2022</a:t>
          </a:r>
        </a:p>
      </cdr:txBody>
    </cdr:sp>
  </cdr:relSizeAnchor>
  <cdr:relSizeAnchor xmlns:cdr="http://schemas.openxmlformats.org/drawingml/2006/chartDrawing">
    <cdr:from>
      <cdr:x>0.64591</cdr:x>
      <cdr:y>0.71907</cdr:y>
    </cdr:from>
    <cdr:to>
      <cdr:x>0.97606</cdr:x>
      <cdr:y>0.82513</cdr:y>
    </cdr:to>
    <cdr:sp macro="" textlink="">
      <cdr:nvSpPr>
        <cdr:cNvPr id="10" name="TextBox 1">
          <a:extLst xmlns:a="http://schemas.openxmlformats.org/drawingml/2006/main">
            <a:ext uri="{FF2B5EF4-FFF2-40B4-BE49-F238E27FC236}">
              <a16:creationId xmlns:a16="http://schemas.microsoft.com/office/drawing/2014/main" id="{CCDE722E-693A-9055-D0C4-4435283562DD}"/>
            </a:ext>
          </a:extLst>
        </cdr:cNvPr>
        <cdr:cNvSpPr txBox="1"/>
      </cdr:nvSpPr>
      <cdr:spPr>
        <a:xfrm xmlns:a="http://schemas.openxmlformats.org/drawingml/2006/main">
          <a:off x="4112632" y="2292528"/>
          <a:ext cx="2102132" cy="33813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solidFill>
                <a:schemeClr val="bg1">
                  <a:lumMod val="65000"/>
                </a:schemeClr>
              </a:solidFill>
            </a:rPr>
            <a:t>   </a:t>
          </a:r>
          <a:r>
            <a:rPr lang="en-US" sz="1200" dirty="0">
              <a:solidFill>
                <a:schemeClr val="bg1">
                  <a:lumMod val="50000"/>
                </a:schemeClr>
              </a:solidFill>
            </a:rPr>
            <a:t>NASH CRN registry</a:t>
          </a:r>
          <a:r>
            <a:rPr lang="en-US" sz="1200" baseline="0" dirty="0">
              <a:solidFill>
                <a:schemeClr val="bg1">
                  <a:lumMod val="50000"/>
                </a:schemeClr>
              </a:solidFill>
            </a:rPr>
            <a:t> in </a:t>
          </a:r>
        </a:p>
        <a:p xmlns:a="http://schemas.openxmlformats.org/drawingml/2006/main">
          <a:r>
            <a:rPr lang="en-US" sz="1200" dirty="0">
              <a:solidFill>
                <a:schemeClr val="bg1">
                  <a:lumMod val="50000"/>
                </a:schemeClr>
              </a:solidFill>
            </a:rPr>
            <a:t>   patients with </a:t>
          </a:r>
          <a:r>
            <a:rPr lang="en-US" sz="1200" baseline="0" dirty="0">
              <a:solidFill>
                <a:schemeClr val="bg1">
                  <a:lumMod val="50000"/>
                </a:schemeClr>
              </a:solidFill>
            </a:rPr>
            <a:t>NAFLD </a:t>
          </a:r>
          <a:r>
            <a:rPr lang="en-US" sz="1200" dirty="0">
              <a:solidFill>
                <a:schemeClr val="bg1">
                  <a:lumMod val="50000"/>
                </a:schemeClr>
              </a:solidFill>
            </a:rPr>
            <a:t>F4 (Sanyal 2021) </a:t>
          </a:r>
        </a:p>
      </cdr:txBody>
    </cdr:sp>
  </cdr:relSizeAnchor>
  <cdr:relSizeAnchor xmlns:cdr="http://schemas.openxmlformats.org/drawingml/2006/chartDrawing">
    <cdr:from>
      <cdr:x>0.54953</cdr:x>
      <cdr:y>0.491</cdr:y>
    </cdr:from>
    <cdr:to>
      <cdr:x>0.87967</cdr:x>
      <cdr:y>0.59705</cdr:y>
    </cdr:to>
    <cdr:sp macro="" textlink="">
      <cdr:nvSpPr>
        <cdr:cNvPr id="4" name="TextBox 1">
          <a:extLst xmlns:a="http://schemas.openxmlformats.org/drawingml/2006/main">
            <a:ext uri="{FF2B5EF4-FFF2-40B4-BE49-F238E27FC236}">
              <a16:creationId xmlns:a16="http://schemas.microsoft.com/office/drawing/2014/main" id="{4BE8FDC2-0F4D-957A-4793-6D90D775C72E}"/>
            </a:ext>
          </a:extLst>
        </cdr:cNvPr>
        <cdr:cNvSpPr txBox="1"/>
      </cdr:nvSpPr>
      <cdr:spPr>
        <a:xfrm xmlns:a="http://schemas.openxmlformats.org/drawingml/2006/main">
          <a:off x="5766686" y="2571013"/>
          <a:ext cx="3464433" cy="55536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err="1">
              <a:solidFill>
                <a:schemeClr val="bg1">
                  <a:lumMod val="50000"/>
                </a:schemeClr>
              </a:solidFill>
            </a:rPr>
            <a:t>Simtuzumab</a:t>
          </a:r>
          <a:r>
            <a:rPr lang="en-US" sz="1200" dirty="0">
              <a:solidFill>
                <a:schemeClr val="bg1">
                  <a:lumMod val="50000"/>
                </a:schemeClr>
              </a:solidFill>
            </a:rPr>
            <a:t> </a:t>
          </a:r>
          <a:r>
            <a:rPr lang="en-US" sz="1200" baseline="0" dirty="0">
              <a:solidFill>
                <a:schemeClr val="bg1">
                  <a:lumMod val="50000"/>
                </a:schemeClr>
              </a:solidFill>
            </a:rPr>
            <a:t>(Sanyal 2022)</a:t>
          </a:r>
          <a:endParaRPr lang="en-US" sz="1200" dirty="0">
            <a:solidFill>
              <a:schemeClr val="bg1">
                <a:lumMod val="50000"/>
              </a:schemeClr>
            </a:solidFill>
          </a:endParaRPr>
        </a:p>
      </cdr:txBody>
    </cdr:sp>
  </cdr:relSizeAnchor>
  <cdr:relSizeAnchor xmlns:cdr="http://schemas.openxmlformats.org/drawingml/2006/chartDrawing">
    <cdr:from>
      <cdr:x>0.5662</cdr:x>
      <cdr:y>0.64327</cdr:y>
    </cdr:from>
    <cdr:to>
      <cdr:x>0.89634</cdr:x>
      <cdr:y>0.74933</cdr:y>
    </cdr:to>
    <cdr:sp macro="" textlink="">
      <cdr:nvSpPr>
        <cdr:cNvPr id="5" name="TextBox 1">
          <a:extLst xmlns:a="http://schemas.openxmlformats.org/drawingml/2006/main">
            <a:ext uri="{FF2B5EF4-FFF2-40B4-BE49-F238E27FC236}">
              <a16:creationId xmlns:a16="http://schemas.microsoft.com/office/drawing/2014/main" id="{A5BA8B30-0839-8F34-D559-B91702E3C427}"/>
            </a:ext>
          </a:extLst>
        </cdr:cNvPr>
        <cdr:cNvSpPr txBox="1"/>
      </cdr:nvSpPr>
      <cdr:spPr>
        <a:xfrm xmlns:a="http://schemas.openxmlformats.org/drawingml/2006/main">
          <a:off x="5941627" y="3368376"/>
          <a:ext cx="3464433" cy="55536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solidFill>
                <a:schemeClr val="bg1">
                  <a:lumMod val="50000"/>
                </a:schemeClr>
              </a:solidFill>
            </a:rPr>
            <a:t>STELLAR-4 </a:t>
          </a:r>
          <a:r>
            <a:rPr lang="en-US" sz="1200" baseline="0" dirty="0">
              <a:solidFill>
                <a:schemeClr val="bg1">
                  <a:lumMod val="50000"/>
                </a:schemeClr>
              </a:solidFill>
            </a:rPr>
            <a:t>(Sanyal 2022)</a:t>
          </a:r>
          <a:endParaRPr lang="en-US" sz="1200" dirty="0">
            <a:solidFill>
              <a:schemeClr val="bg1">
                <a:lumMod val="50000"/>
              </a:schemeClr>
            </a:solidFill>
          </a:endParaRPr>
        </a:p>
      </cdr:txBody>
    </cdr:sp>
  </cdr:relSizeAnchor>
  <cdr:relSizeAnchor xmlns:cdr="http://schemas.openxmlformats.org/drawingml/2006/chartDrawing">
    <cdr:from>
      <cdr:x>0.31533</cdr:x>
      <cdr:y>0.09971</cdr:y>
    </cdr:from>
    <cdr:to>
      <cdr:x>0.68467</cdr:x>
      <cdr:y>0.23203</cdr:y>
    </cdr:to>
    <cdr:sp macro="" textlink="">
      <cdr:nvSpPr>
        <cdr:cNvPr id="9" name="TextBox 1">
          <a:extLst xmlns:a="http://schemas.openxmlformats.org/drawingml/2006/main">
            <a:ext uri="{FF2B5EF4-FFF2-40B4-BE49-F238E27FC236}">
              <a16:creationId xmlns:a16="http://schemas.microsoft.com/office/drawing/2014/main" id="{E680A056-C907-7036-0400-D25BF4E2F881}"/>
            </a:ext>
          </a:extLst>
        </cdr:cNvPr>
        <cdr:cNvSpPr txBox="1"/>
      </cdr:nvSpPr>
      <cdr:spPr>
        <a:xfrm xmlns:a="http://schemas.openxmlformats.org/drawingml/2006/main">
          <a:off x="2992973" y="482590"/>
          <a:ext cx="3505762" cy="64042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solidFill>
                <a:schemeClr val="bg1">
                  <a:lumMod val="50000"/>
                </a:schemeClr>
              </a:solidFill>
            </a:rPr>
            <a:t>30-50% decompensated or die</a:t>
          </a:r>
        </a:p>
        <a:p xmlns:a="http://schemas.openxmlformats.org/drawingml/2006/main">
          <a:r>
            <a:rPr lang="en-US" sz="1200" dirty="0">
              <a:solidFill>
                <a:schemeClr val="bg1">
                  <a:lumMod val="50000"/>
                </a:schemeClr>
              </a:solidFill>
            </a:rPr>
            <a:t>within 4 years, Target RWE EASL 2023</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C698C-573B-2645-822C-EB630962E39D}"/>
              </a:ext>
            </a:extLst>
          </p:cNvPr>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a:extLst>
              <a:ext uri="{FF2B5EF4-FFF2-40B4-BE49-F238E27FC236}">
                <a16:creationId xmlns:a16="http://schemas.microsoft.com/office/drawing/2014/main" id="{DCD773C3-3F6A-5E47-992F-9E36DA6F7739}"/>
              </a:ext>
            </a:extLst>
          </p:cNvPr>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78625986-F7E3-FB4E-BFD2-9CA1D5A44BFD}" type="datetimeFigureOut">
              <a:rPr lang="en-US" smtClean="0"/>
              <a:t>7/29/2024</a:t>
            </a:fld>
            <a:endParaRPr lang="en-US"/>
          </a:p>
        </p:txBody>
      </p:sp>
      <p:sp>
        <p:nvSpPr>
          <p:cNvPr id="4" name="Footer Placeholder 3">
            <a:extLst>
              <a:ext uri="{FF2B5EF4-FFF2-40B4-BE49-F238E27FC236}">
                <a16:creationId xmlns:a16="http://schemas.microsoft.com/office/drawing/2014/main" id="{C0794A69-5FE4-3E4E-848D-98E71AC7821D}"/>
              </a:ext>
            </a:extLst>
          </p:cNvPr>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8734878-53A5-D441-A64C-EF631CD25BE1}"/>
              </a:ext>
            </a:extLst>
          </p:cNvPr>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19AAC908-D68A-B146-BE89-B13BCB38E5ED}" type="slidenum">
              <a:rPr lang="en-US" smtClean="0"/>
              <a:t>‹#›</a:t>
            </a:fld>
            <a:endParaRPr lang="en-US"/>
          </a:p>
        </p:txBody>
      </p:sp>
    </p:spTree>
    <p:extLst>
      <p:ext uri="{BB962C8B-B14F-4D97-AF65-F5344CB8AC3E}">
        <p14:creationId xmlns:p14="http://schemas.microsoft.com/office/powerpoint/2010/main" val="333157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320CC4C0-4BEC-6A42-B274-47FC6FF54BFE}" type="datetimeFigureOut">
              <a:rPr lang="en-US" smtClean="0"/>
              <a:t>7/29/2024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07BF232A-D0AC-9B4F-A822-05618EDB3A67}" type="slidenum">
              <a:rPr lang="en-US" smtClean="0"/>
              <a:t>‹#›</a:t>
            </a:fld>
            <a:endParaRPr lang="en-US"/>
          </a:p>
        </p:txBody>
      </p:sp>
    </p:spTree>
    <p:extLst>
      <p:ext uri="{BB962C8B-B14F-4D97-AF65-F5344CB8AC3E}">
        <p14:creationId xmlns:p14="http://schemas.microsoft.com/office/powerpoint/2010/main" val="223854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637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BF232A-D0AC-9B4F-A822-05618EDB3A67}" type="slidenum">
              <a:rPr lang="en-US" smtClean="0"/>
              <a:t>17</a:t>
            </a:fld>
            <a:endParaRPr lang="en-US"/>
          </a:p>
        </p:txBody>
      </p:sp>
    </p:spTree>
    <p:extLst>
      <p:ext uri="{BB962C8B-B14F-4D97-AF65-F5344CB8AC3E}">
        <p14:creationId xmlns:p14="http://schemas.microsoft.com/office/powerpoint/2010/main" val="3345720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particular highlight 9:2 active to placebo ratio 6:5 for patients getting </a:t>
            </a:r>
            <a:r>
              <a:rPr lang="en-US" err="1"/>
              <a:t>semaglutide</a:t>
            </a:r>
            <a:r>
              <a:rPr lang="en-US"/>
              <a:t> as a selling point for recruitment and</a:t>
            </a:r>
          </a:p>
        </p:txBody>
      </p:sp>
    </p:spTree>
    <p:extLst>
      <p:ext uri="{BB962C8B-B14F-4D97-AF65-F5344CB8AC3E}">
        <p14:creationId xmlns:p14="http://schemas.microsoft.com/office/powerpoint/2010/main" val="150314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123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066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BF232A-D0AC-9B4F-A822-05618EDB3A67}" type="slidenum">
              <a:rPr lang="en-US" smtClean="0"/>
              <a:t>5</a:t>
            </a:fld>
            <a:endParaRPr lang="en-US"/>
          </a:p>
        </p:txBody>
      </p:sp>
    </p:spTree>
    <p:extLst>
      <p:ext uri="{BB962C8B-B14F-4D97-AF65-F5344CB8AC3E}">
        <p14:creationId xmlns:p14="http://schemas.microsoft.com/office/powerpoint/2010/main" val="42788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Voiceover: Option to Broaden/shift disease severity from WAYFIND population towards more advanced baseline</a:t>
            </a:r>
          </a:p>
          <a:p>
            <a:endParaRPr lang="en-US"/>
          </a:p>
        </p:txBody>
      </p:sp>
      <p:sp>
        <p:nvSpPr>
          <p:cNvPr id="4" name="Slide Number Placeholder 3"/>
          <p:cNvSpPr>
            <a:spLocks noGrp="1"/>
          </p:cNvSpPr>
          <p:nvPr>
            <p:ph type="sldNum" sz="quarter" idx="5"/>
          </p:nvPr>
        </p:nvSpPr>
        <p:spPr/>
        <p:txBody>
          <a:bodyPr/>
          <a:lstStyle/>
          <a:p>
            <a:fld id="{07BF232A-D0AC-9B4F-A822-05618EDB3A67}" type="slidenum">
              <a:rPr lang="en-US" smtClean="0"/>
              <a:t>7</a:t>
            </a:fld>
            <a:endParaRPr lang="en-US"/>
          </a:p>
        </p:txBody>
      </p:sp>
    </p:spTree>
    <p:extLst>
      <p:ext uri="{BB962C8B-B14F-4D97-AF65-F5344CB8AC3E}">
        <p14:creationId xmlns:p14="http://schemas.microsoft.com/office/powerpoint/2010/main" val="327773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Voiceover: Incorporate varices into endpoint analysis as part of composite or hierarchical endpoint</a:t>
            </a:r>
          </a:p>
          <a:p>
            <a:endParaRPr lang="en-US"/>
          </a:p>
        </p:txBody>
      </p:sp>
      <p:sp>
        <p:nvSpPr>
          <p:cNvPr id="4" name="Slide Number Placeholder 3"/>
          <p:cNvSpPr>
            <a:spLocks noGrp="1"/>
          </p:cNvSpPr>
          <p:nvPr>
            <p:ph type="sldNum" sz="quarter" idx="5"/>
          </p:nvPr>
        </p:nvSpPr>
        <p:spPr/>
        <p:txBody>
          <a:bodyPr/>
          <a:lstStyle/>
          <a:p>
            <a:fld id="{07BF232A-D0AC-9B4F-A822-05618EDB3A67}" type="slidenum">
              <a:rPr lang="en-US" smtClean="0"/>
              <a:t>8</a:t>
            </a:fld>
            <a:endParaRPr lang="en-US"/>
          </a:p>
        </p:txBody>
      </p:sp>
    </p:spTree>
    <p:extLst>
      <p:ext uri="{BB962C8B-B14F-4D97-AF65-F5344CB8AC3E}">
        <p14:creationId xmlns:p14="http://schemas.microsoft.com/office/powerpoint/2010/main" val="217129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BF232A-D0AC-9B4F-A822-05618EDB3A67}" type="slidenum">
              <a:rPr lang="en-US" smtClean="0"/>
              <a:t>10</a:t>
            </a:fld>
            <a:endParaRPr lang="en-US"/>
          </a:p>
        </p:txBody>
      </p:sp>
    </p:spTree>
    <p:extLst>
      <p:ext uri="{BB962C8B-B14F-4D97-AF65-F5344CB8AC3E}">
        <p14:creationId xmlns:p14="http://schemas.microsoft.com/office/powerpoint/2010/main" val="3238002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9137283-834E-40B9-805E-F33A9A6D69DD}" type="slidenum">
              <a:rPr lang="en-US" altLang="en-US" smtClean="0"/>
              <a:pPr>
                <a:defRPr/>
              </a:pPr>
              <a:t>15</a:t>
            </a:fld>
            <a:endParaRPr lang="en-US" altLang="en-US"/>
          </a:p>
        </p:txBody>
      </p:sp>
    </p:spTree>
    <p:extLst>
      <p:ext uri="{BB962C8B-B14F-4D97-AF65-F5344CB8AC3E}">
        <p14:creationId xmlns:p14="http://schemas.microsoft.com/office/powerpoint/2010/main" val="690008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BF232A-D0AC-9B4F-A822-05618EDB3A67}" type="slidenum">
              <a:rPr lang="en-US" smtClean="0"/>
              <a:t>16</a:t>
            </a:fld>
            <a:endParaRPr lang="en-US"/>
          </a:p>
        </p:txBody>
      </p:sp>
    </p:spTree>
    <p:extLst>
      <p:ext uri="{BB962C8B-B14F-4D97-AF65-F5344CB8AC3E}">
        <p14:creationId xmlns:p14="http://schemas.microsoft.com/office/powerpoint/2010/main" val="2305367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50F3C"/>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3CA030-B9BB-F44B-87E8-9D88D61595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609600" y="1658249"/>
            <a:ext cx="10058400" cy="2387600"/>
          </a:xfrm>
        </p:spPr>
        <p:txBody>
          <a:bodyPr anchor="b"/>
          <a:lstStyle>
            <a:lvl1pPr algn="l">
              <a:lnSpc>
                <a:spcPct val="80000"/>
              </a:lnSpc>
              <a:defRPr sz="5000" b="1" i="0" spc="0" baseline="0">
                <a:solidFill>
                  <a:schemeClr val="bg1"/>
                </a:solidFill>
                <a:latin typeface="Trebuchet MS" panose="020B070302020209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609600" y="4077886"/>
            <a:ext cx="10058400" cy="1655762"/>
          </a:xfrm>
        </p:spPr>
        <p:txBody>
          <a:bodyPr anchor="t">
            <a:noAutofit/>
          </a:bodyPr>
          <a:lstStyle>
            <a:lvl1pPr marL="0" indent="0" algn="l">
              <a:lnSpc>
                <a:spcPct val="110000"/>
              </a:lnSpc>
              <a:buNone/>
              <a:defRPr sz="1500" b="0" i="0" kern="800" spc="300" baseline="0">
                <a:solidFill>
                  <a:schemeClr val="bg2">
                    <a:lumMod val="20000"/>
                    <a:lumOff val="80000"/>
                  </a:schemeClr>
                </a:solidFill>
                <a:latin typeface="Trebuchet MS" panose="020B0703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1776B36C-1ADE-4B47-A218-99AEE676BE57}"/>
              </a:ext>
            </a:extLst>
          </p:cNvPr>
          <p:cNvPicPr>
            <a:picLocks noChangeAspect="1"/>
          </p:cNvPicPr>
          <p:nvPr userDrawn="1"/>
        </p:nvPicPr>
        <p:blipFill>
          <a:blip r:embed="rId2"/>
          <a:stretch>
            <a:fillRect/>
          </a:stretch>
        </p:blipFill>
        <p:spPr>
          <a:xfrm>
            <a:off x="11784591" y="6415616"/>
            <a:ext cx="196394" cy="261858"/>
          </a:xfrm>
          <a:prstGeom prst="rect">
            <a:avLst/>
          </a:prstGeom>
        </p:spPr>
      </p:pic>
      <p:pic>
        <p:nvPicPr>
          <p:cNvPr id="6" name="Picture 5">
            <a:extLst>
              <a:ext uri="{FF2B5EF4-FFF2-40B4-BE49-F238E27FC236}">
                <a16:creationId xmlns:a16="http://schemas.microsoft.com/office/drawing/2014/main" id="{2B0F7620-0E7C-AB48-9117-2E580F93F8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3279" y="637899"/>
            <a:ext cx="1793826" cy="496752"/>
          </a:xfrm>
          <a:prstGeom prst="rect">
            <a:avLst/>
          </a:prstGeom>
        </p:spPr>
      </p:pic>
    </p:spTree>
    <p:extLst>
      <p:ext uri="{BB962C8B-B14F-4D97-AF65-F5344CB8AC3E}">
        <p14:creationId xmlns:p14="http://schemas.microsoft.com/office/powerpoint/2010/main" val="81507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495300" y="1189899"/>
            <a:ext cx="3406140" cy="4351338"/>
          </a:xfrm>
        </p:spPr>
        <p:txBody>
          <a:bodyPr anchor="ctr">
            <a:noAutofit/>
          </a:bodyPr>
          <a:lstStyle>
            <a:lvl1pPr algn="l">
              <a:lnSpc>
                <a:spcPct val="80000"/>
              </a:lnSpc>
              <a:defRPr sz="3200" b="1" i="0">
                <a:solidFill>
                  <a:schemeClr val="accent1"/>
                </a:solidFill>
                <a:latin typeface="Trebuchet MS" panose="020B0703020202090204" pitchFamily="34" charset="0"/>
                <a:cs typeface="Trebuchet MS" panose="020B0703020202090204" pitchFamily="34" charset="0"/>
              </a:defRPr>
            </a:lvl1pPr>
          </a:lstStyle>
          <a:p>
            <a:pPr lvl="0"/>
            <a:r>
              <a:rPr lang="en-US"/>
              <a:t>Edit master text styles</a:t>
            </a:r>
          </a:p>
        </p:txBody>
      </p:sp>
      <p:sp>
        <p:nvSpPr>
          <p:cNvPr id="7" name="Slide Number Placeholder 6">
            <a:extLst>
              <a:ext uri="{FF2B5EF4-FFF2-40B4-BE49-F238E27FC236}">
                <a16:creationId xmlns:a16="http://schemas.microsoft.com/office/drawing/2014/main" id="{81BB3B64-FFC3-D742-A6BD-5B3A95232C50}"/>
              </a:ext>
            </a:extLst>
          </p:cNvPr>
          <p:cNvSpPr>
            <a:spLocks noGrp="1"/>
          </p:cNvSpPr>
          <p:nvPr>
            <p:ph type="sldNum" sz="quarter" idx="12"/>
          </p:nvPr>
        </p:nvSpPr>
        <p:spPr/>
        <p:txBody>
          <a:bodyPr/>
          <a:lstStyle/>
          <a:p>
            <a:fld id="{4BEAA09E-D67E-864E-8466-C38E88600C4F}" type="slidenum">
              <a:rPr lang="en-US" smtClean="0"/>
              <a:t>‹#›</a:t>
            </a:fld>
            <a:endParaRPr lang="en-US"/>
          </a:p>
        </p:txBody>
      </p:sp>
      <p:pic>
        <p:nvPicPr>
          <p:cNvPr id="8" name="Picture 7">
            <a:extLst>
              <a:ext uri="{FF2B5EF4-FFF2-40B4-BE49-F238E27FC236}">
                <a16:creationId xmlns:a16="http://schemas.microsoft.com/office/drawing/2014/main" id="{B9753706-DED6-894F-BE2A-F4DA16AF10A4}"/>
              </a:ext>
            </a:extLst>
          </p:cNvPr>
          <p:cNvPicPr>
            <a:picLocks noChangeAspect="1"/>
          </p:cNvPicPr>
          <p:nvPr userDrawn="1"/>
        </p:nvPicPr>
        <p:blipFill>
          <a:blip r:embed="rId2"/>
          <a:stretch>
            <a:fillRect/>
          </a:stretch>
        </p:blipFill>
        <p:spPr>
          <a:xfrm>
            <a:off x="11765651" y="6408817"/>
            <a:ext cx="206592" cy="275456"/>
          </a:xfrm>
          <a:prstGeom prst="rect">
            <a:avLst/>
          </a:prstGeom>
        </p:spPr>
      </p:pic>
      <p:cxnSp>
        <p:nvCxnSpPr>
          <p:cNvPr id="9" name="Straight Connector 8">
            <a:extLst>
              <a:ext uri="{FF2B5EF4-FFF2-40B4-BE49-F238E27FC236}">
                <a16:creationId xmlns:a16="http://schemas.microsoft.com/office/drawing/2014/main" id="{F113FFD9-00BB-A343-8353-85DCCB1A6FE5}"/>
              </a:ext>
            </a:extLst>
          </p:cNvPr>
          <p:cNvCxnSpPr>
            <a:cxnSpLocks/>
          </p:cNvCxnSpPr>
          <p:nvPr userDrawn="1"/>
        </p:nvCxnSpPr>
        <p:spPr>
          <a:xfrm>
            <a:off x="4260501" y="1628503"/>
            <a:ext cx="0" cy="34747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 Placeholder 8">
            <a:extLst>
              <a:ext uri="{FF2B5EF4-FFF2-40B4-BE49-F238E27FC236}">
                <a16:creationId xmlns:a16="http://schemas.microsoft.com/office/drawing/2014/main" id="{56E2F89F-DE6E-8E49-BDFB-6B8DE8B72ABF}"/>
              </a:ext>
            </a:extLst>
          </p:cNvPr>
          <p:cNvSpPr>
            <a:spLocks noGrp="1"/>
          </p:cNvSpPr>
          <p:nvPr>
            <p:ph type="body" sz="quarter" idx="13" hasCustomPrompt="1"/>
          </p:nvPr>
        </p:nvSpPr>
        <p:spPr>
          <a:xfrm>
            <a:off x="4606972" y="800327"/>
            <a:ext cx="7157992" cy="5257346"/>
          </a:xfrm>
        </p:spPr>
        <p:txBody>
          <a:bodyPr anchor="ctr"/>
          <a:lstStyle>
            <a:lvl1pPr>
              <a:lnSpc>
                <a:spcPct val="110000"/>
              </a:lnSpc>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Slide Number Placeholder 5">
            <a:extLst>
              <a:ext uri="{FF2B5EF4-FFF2-40B4-BE49-F238E27FC236}">
                <a16:creationId xmlns:a16="http://schemas.microsoft.com/office/drawing/2014/main" id="{18F56A3F-5A2F-DF4C-8531-9765BE13BE71}"/>
              </a:ext>
            </a:extLst>
          </p:cNvPr>
          <p:cNvSpPr txBox="1">
            <a:spLocks/>
          </p:cNvSpPr>
          <p:nvPr userDrawn="1"/>
        </p:nvSpPr>
        <p:spPr>
          <a:xfrm>
            <a:off x="4606972"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237204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Comparis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495301" y="1189899"/>
            <a:ext cx="5169520" cy="4351338"/>
          </a:xfrm>
        </p:spPr>
        <p:txBody>
          <a:bodyPr anchor="ctr">
            <a:normAutofit/>
          </a:bodyPr>
          <a:lstStyle>
            <a:lvl1pPr algn="l">
              <a:lnSpc>
                <a:spcPct val="80000"/>
              </a:lnSpc>
              <a:defRPr sz="3200" b="1" i="0">
                <a:solidFill>
                  <a:srgbClr val="C50F3C"/>
                </a:solidFill>
                <a:latin typeface="Trebuchet MS" panose="020B0703020202090204" pitchFamily="34" charset="0"/>
                <a:cs typeface="Trebuchet MS" panose="020B0703020202090204" pitchFamily="34" charset="0"/>
              </a:defRPr>
            </a:lvl1pPr>
          </a:lstStyle>
          <a:p>
            <a:pPr lvl="0"/>
            <a:r>
              <a:rPr lang="en-US"/>
              <a:t>Edit master text styles</a:t>
            </a:r>
          </a:p>
        </p:txBody>
      </p:sp>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pic>
        <p:nvPicPr>
          <p:cNvPr id="11" name="Picture 10">
            <a:extLst>
              <a:ext uri="{FF2B5EF4-FFF2-40B4-BE49-F238E27FC236}">
                <a16:creationId xmlns:a16="http://schemas.microsoft.com/office/drawing/2014/main" id="{F1F86E1D-B041-3D46-9EA6-1DD6635C6137}"/>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10" name="Slide Number Placeholder 5">
            <a:extLst>
              <a:ext uri="{FF2B5EF4-FFF2-40B4-BE49-F238E27FC236}">
                <a16:creationId xmlns:a16="http://schemas.microsoft.com/office/drawing/2014/main" id="{30793998-CC84-E64D-8A94-F65145AB7FF6}"/>
              </a:ext>
            </a:extLst>
          </p:cNvPr>
          <p:cNvSpPr>
            <a:spLocks noGrp="1"/>
          </p:cNvSpPr>
          <p:nvPr>
            <p:ph type="sldNum" sz="quarter" idx="4"/>
          </p:nvPr>
        </p:nvSpPr>
        <p:spPr>
          <a:xfrm>
            <a:off x="6307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3" name="Slide Number Placeholder 5">
            <a:extLst>
              <a:ext uri="{FF2B5EF4-FFF2-40B4-BE49-F238E27FC236}">
                <a16:creationId xmlns:a16="http://schemas.microsoft.com/office/drawing/2014/main" id="{B3D04CDF-30AA-BD42-9801-F9501FB5719E}"/>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
        <p:nvSpPr>
          <p:cNvPr id="15" name="Content Placeholder 2">
            <a:extLst>
              <a:ext uri="{FF2B5EF4-FFF2-40B4-BE49-F238E27FC236}">
                <a16:creationId xmlns:a16="http://schemas.microsoft.com/office/drawing/2014/main" id="{49485C5B-773B-DE46-85DF-AACE4DA08667}"/>
              </a:ext>
            </a:extLst>
          </p:cNvPr>
          <p:cNvSpPr>
            <a:spLocks noGrp="1"/>
          </p:cNvSpPr>
          <p:nvPr>
            <p:ph sz="half" idx="10" hasCustomPrompt="1"/>
          </p:nvPr>
        </p:nvSpPr>
        <p:spPr>
          <a:xfrm>
            <a:off x="6531428" y="1189899"/>
            <a:ext cx="5053353" cy="4351338"/>
          </a:xfrm>
        </p:spPr>
        <p:txBody>
          <a:bodyPr anchor="ctr">
            <a:normAutofit/>
          </a:bodyPr>
          <a:lstStyle>
            <a:lvl1pPr algn="l">
              <a:lnSpc>
                <a:spcPct val="80000"/>
              </a:lnSpc>
              <a:defRPr sz="3200" b="0" i="0">
                <a:solidFill>
                  <a:schemeClr val="tx1"/>
                </a:solidFill>
                <a:latin typeface="Trebuchet MS" panose="020B0703020202090204" pitchFamily="34" charset="0"/>
                <a:cs typeface="Rockwell Nova Light" panose="02060303020205020403" pitchFamily="18" charset="0"/>
              </a:defRPr>
            </a:lvl1pPr>
          </a:lstStyle>
          <a:p>
            <a:pPr lvl="0"/>
            <a:r>
              <a:rPr lang="en-US"/>
              <a:t>Edit master text styles </a:t>
            </a:r>
          </a:p>
        </p:txBody>
      </p:sp>
    </p:spTree>
    <p:extLst>
      <p:ext uri="{BB962C8B-B14F-4D97-AF65-F5344CB8AC3E}">
        <p14:creationId xmlns:p14="http://schemas.microsoft.com/office/powerpoint/2010/main" val="285676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Comparison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49406C-54AA-BB4A-A894-DCE9A23B31DE}"/>
              </a:ext>
            </a:extLst>
          </p:cNvPr>
          <p:cNvSpPr/>
          <p:nvPr userDrawn="1"/>
        </p:nvSpPr>
        <p:spPr>
          <a:xfrm>
            <a:off x="0" y="0"/>
            <a:ext cx="6096000" cy="6858000"/>
          </a:xfrm>
          <a:prstGeom prst="rect">
            <a:avLst/>
          </a:prstGeom>
          <a:solidFill>
            <a:srgbClr val="20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495300" y="1189899"/>
            <a:ext cx="5081891" cy="4351338"/>
          </a:xfrm>
          <a:ln>
            <a:noFill/>
          </a:ln>
        </p:spPr>
        <p:txBody>
          <a:bodyPr anchor="ctr">
            <a:normAutofit/>
          </a:bodyPr>
          <a:lstStyle>
            <a:lvl1pPr algn="l">
              <a:lnSpc>
                <a:spcPct val="80000"/>
              </a:lnSpc>
              <a:defRPr sz="3200" b="1" i="0">
                <a:ln>
                  <a:noFill/>
                </a:ln>
                <a:solidFill>
                  <a:schemeClr val="bg1"/>
                </a:solidFill>
                <a:latin typeface="Trebuchet MS" panose="020B0703020202090204" pitchFamily="34" charset="0"/>
                <a:cs typeface="Trebuchet MS" panose="020B0703020202090204" pitchFamily="34" charset="0"/>
              </a:defRPr>
            </a:lvl1pPr>
          </a:lstStyle>
          <a:p>
            <a:pPr lvl="0"/>
            <a:r>
              <a:rPr lang="en-US"/>
              <a:t>Edit master text styles</a:t>
            </a:r>
          </a:p>
        </p:txBody>
      </p:sp>
      <p:pic>
        <p:nvPicPr>
          <p:cNvPr id="11" name="Picture 10">
            <a:extLst>
              <a:ext uri="{FF2B5EF4-FFF2-40B4-BE49-F238E27FC236}">
                <a16:creationId xmlns:a16="http://schemas.microsoft.com/office/drawing/2014/main" id="{F1F86E1D-B041-3D46-9EA6-1DD6635C6137}"/>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10" name="Slide Number Placeholder 5">
            <a:extLst>
              <a:ext uri="{FF2B5EF4-FFF2-40B4-BE49-F238E27FC236}">
                <a16:creationId xmlns:a16="http://schemas.microsoft.com/office/drawing/2014/main" id="{311BB367-3720-D040-9568-E85258049C9E}"/>
              </a:ext>
            </a:extLst>
          </p:cNvPr>
          <p:cNvSpPr>
            <a:spLocks noGrp="1"/>
          </p:cNvSpPr>
          <p:nvPr>
            <p:ph type="sldNum" sz="quarter" idx="4"/>
          </p:nvPr>
        </p:nvSpPr>
        <p:spPr>
          <a:xfrm>
            <a:off x="6307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3" name="Slide Number Placeholder 5">
            <a:extLst>
              <a:ext uri="{FF2B5EF4-FFF2-40B4-BE49-F238E27FC236}">
                <a16:creationId xmlns:a16="http://schemas.microsoft.com/office/drawing/2014/main" id="{333D9061-B4C8-E14D-8CCD-998F2E9D900D}"/>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
        <p:nvSpPr>
          <p:cNvPr id="14" name="Content Placeholder 2">
            <a:extLst>
              <a:ext uri="{FF2B5EF4-FFF2-40B4-BE49-F238E27FC236}">
                <a16:creationId xmlns:a16="http://schemas.microsoft.com/office/drawing/2014/main" id="{889A7CD5-599F-5647-A261-6F4FC4C7C71D}"/>
              </a:ext>
            </a:extLst>
          </p:cNvPr>
          <p:cNvSpPr>
            <a:spLocks noGrp="1"/>
          </p:cNvSpPr>
          <p:nvPr>
            <p:ph sz="half" idx="10" hasCustomPrompt="1"/>
          </p:nvPr>
        </p:nvSpPr>
        <p:spPr>
          <a:xfrm>
            <a:off x="6531428" y="1189899"/>
            <a:ext cx="5141763" cy="4351338"/>
          </a:xfrm>
        </p:spPr>
        <p:txBody>
          <a:bodyPr anchor="ctr">
            <a:normAutofit/>
          </a:bodyPr>
          <a:lstStyle>
            <a:lvl1pPr algn="l">
              <a:lnSpc>
                <a:spcPct val="80000"/>
              </a:lnSpc>
              <a:defRPr sz="3200" b="0" i="0">
                <a:solidFill>
                  <a:schemeClr val="accent1"/>
                </a:solidFill>
                <a:latin typeface="Trebuchet MS" panose="020B0703020202090204" pitchFamily="34" charset="0"/>
                <a:cs typeface="Trebuchet MS" panose="020B0703020202090204" pitchFamily="34" charset="0"/>
              </a:defRPr>
            </a:lvl1pPr>
          </a:lstStyle>
          <a:p>
            <a:pPr lvl="0"/>
            <a:r>
              <a:rPr lang="en-US"/>
              <a:t>Edit master text styles</a:t>
            </a:r>
          </a:p>
        </p:txBody>
      </p:sp>
    </p:spTree>
    <p:extLst>
      <p:ext uri="{BB962C8B-B14F-4D97-AF65-F5344CB8AC3E}">
        <p14:creationId xmlns:p14="http://schemas.microsoft.com/office/powerpoint/2010/main" val="2275800056"/>
      </p:ext>
    </p:extLst>
  </p:cSld>
  <p:clrMapOvr>
    <a:masterClrMapping/>
  </p:clrMapOvr>
  <p:extLst>
    <p:ext uri="{DCECCB84-F9BA-43D5-87BE-67443E8EF086}">
      <p15:sldGuideLst xmlns:p15="http://schemas.microsoft.com/office/powerpoint/2012/main">
        <p15:guide id="1" pos="41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icture Spli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6307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a:stretch>
            <a:fillRect/>
          </a:stretch>
        </p:blipFill>
        <p:spPr>
          <a:xfrm>
            <a:off x="11690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6531429" y="1189899"/>
            <a:ext cx="5141762" cy="4351338"/>
          </a:xfrm>
        </p:spPr>
        <p:txBody>
          <a:bodyPr anchor="ctr">
            <a:normAutofit/>
          </a:bodyPr>
          <a:lstStyle>
            <a:lvl1pPr algn="l">
              <a:lnSpc>
                <a:spcPct val="80000"/>
              </a:lnSpc>
              <a:defRPr sz="3200" b="0" i="0">
                <a:solidFill>
                  <a:schemeClr val="accent1"/>
                </a:solidFill>
                <a:latin typeface="Trebuchet MS" panose="020B0703020202090204" pitchFamily="34" charset="0"/>
                <a:cs typeface="Trebuchet MS" panose="020B0703020202090204" pitchFamily="34" charset="0"/>
              </a:defRPr>
            </a:lvl1pPr>
          </a:lstStyle>
          <a:p>
            <a:pPr lvl="0"/>
            <a:r>
              <a:rPr lang="en-US"/>
              <a:t>Edit master text styles</a:t>
            </a:r>
          </a:p>
        </p:txBody>
      </p:sp>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0" y="0"/>
            <a:ext cx="6095999" cy="6858000"/>
          </a:xfrm>
        </p:spPr>
        <p:txBody>
          <a:bodyPr/>
          <a:lstStyle/>
          <a:p>
            <a:endParaRPr lang="en-US"/>
          </a:p>
        </p:txBody>
      </p:sp>
    </p:spTree>
    <p:extLst>
      <p:ext uri="{BB962C8B-B14F-4D97-AF65-F5344CB8AC3E}">
        <p14:creationId xmlns:p14="http://schemas.microsoft.com/office/powerpoint/2010/main" val="253691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10972800"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1840035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tx2"/>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10972800"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1918215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5399951"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
        <p:nvSpPr>
          <p:cNvPr id="11" name="Content Placeholder 7">
            <a:extLst>
              <a:ext uri="{FF2B5EF4-FFF2-40B4-BE49-F238E27FC236}">
                <a16:creationId xmlns:a16="http://schemas.microsoft.com/office/drawing/2014/main" id="{A0CAA9C4-E772-E443-A2A4-0F2D14E98910}"/>
              </a:ext>
            </a:extLst>
          </p:cNvPr>
          <p:cNvSpPr>
            <a:spLocks noGrp="1"/>
          </p:cNvSpPr>
          <p:nvPr>
            <p:ph sz="quarter" idx="14"/>
          </p:nvPr>
        </p:nvSpPr>
        <p:spPr>
          <a:xfrm>
            <a:off x="6150365" y="1942677"/>
            <a:ext cx="5399951"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2188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7" y="1942677"/>
            <a:ext cx="3516658"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
        <p:nvSpPr>
          <p:cNvPr id="11" name="Content Placeholder 7">
            <a:extLst>
              <a:ext uri="{FF2B5EF4-FFF2-40B4-BE49-F238E27FC236}">
                <a16:creationId xmlns:a16="http://schemas.microsoft.com/office/drawing/2014/main" id="{A0CAA9C4-E772-E443-A2A4-0F2D14E98910}"/>
              </a:ext>
            </a:extLst>
          </p:cNvPr>
          <p:cNvSpPr>
            <a:spLocks noGrp="1"/>
          </p:cNvSpPr>
          <p:nvPr>
            <p:ph sz="quarter" idx="14"/>
          </p:nvPr>
        </p:nvSpPr>
        <p:spPr>
          <a:xfrm>
            <a:off x="4305587" y="1942677"/>
            <a:ext cx="3516658"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Content Placeholder 7">
            <a:extLst>
              <a:ext uri="{FF2B5EF4-FFF2-40B4-BE49-F238E27FC236}">
                <a16:creationId xmlns:a16="http://schemas.microsoft.com/office/drawing/2014/main" id="{CC246391-91B4-BC47-A6BA-88CFDDCA116C}"/>
              </a:ext>
            </a:extLst>
          </p:cNvPr>
          <p:cNvSpPr>
            <a:spLocks noGrp="1"/>
          </p:cNvSpPr>
          <p:nvPr>
            <p:ph sz="quarter" idx="18"/>
          </p:nvPr>
        </p:nvSpPr>
        <p:spPr>
          <a:xfrm>
            <a:off x="8033658" y="1942677"/>
            <a:ext cx="3516658"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9793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 With Footer">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0E1FAF-85CD-FA4B-81FE-A9FD82D22E2F}"/>
              </a:ext>
            </a:extLst>
          </p:cNvPr>
          <p:cNvSpPr>
            <a:spLocks noGrp="1"/>
          </p:cNvSpPr>
          <p:nvPr>
            <p:ph type="sldNum" sz="quarter" idx="12"/>
          </p:nvPr>
        </p:nvSpPr>
        <p:spPr/>
        <p:txBody>
          <a:bodyPr/>
          <a:lstStyle>
            <a:lvl1pPr>
              <a:defRPr>
                <a:solidFill>
                  <a:schemeClr val="tx1">
                    <a:lumMod val="40000"/>
                    <a:lumOff val="60000"/>
                  </a:schemeClr>
                </a:solidFill>
              </a:defRPr>
            </a:lvl1pPr>
          </a:lstStyle>
          <a:p>
            <a:fld id="{4BEAA09E-D67E-864E-8466-C38E88600C4F}" type="slidenum">
              <a:rPr lang="en-US" smtClean="0"/>
              <a:pPr/>
              <a:t>‹#›</a:t>
            </a:fld>
            <a:endParaRPr lang="en-US"/>
          </a:p>
        </p:txBody>
      </p:sp>
      <p:pic>
        <p:nvPicPr>
          <p:cNvPr id="5" name="Picture 4">
            <a:extLst>
              <a:ext uri="{FF2B5EF4-FFF2-40B4-BE49-F238E27FC236}">
                <a16:creationId xmlns:a16="http://schemas.microsoft.com/office/drawing/2014/main" id="{F7216341-DBB4-0D4B-B285-B706134D811C}"/>
              </a:ext>
            </a:extLst>
          </p:cNvPr>
          <p:cNvPicPr>
            <a:picLocks noChangeAspect="1"/>
          </p:cNvPicPr>
          <p:nvPr userDrawn="1"/>
        </p:nvPicPr>
        <p:blipFill>
          <a:blip r:embed="rId2"/>
          <a:stretch>
            <a:fillRect/>
          </a:stretch>
        </p:blipFill>
        <p:spPr>
          <a:xfrm>
            <a:off x="11765651" y="6408817"/>
            <a:ext cx="206592" cy="275456"/>
          </a:xfrm>
          <a:prstGeom prst="rect">
            <a:avLst/>
          </a:prstGeom>
        </p:spPr>
      </p:pic>
    </p:spTree>
    <p:extLst>
      <p:ext uri="{BB962C8B-B14F-4D97-AF65-F5344CB8AC3E}">
        <p14:creationId xmlns:p14="http://schemas.microsoft.com/office/powerpoint/2010/main" val="430031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d Background">
    <p:bg>
      <p:bgPr>
        <a:solidFill>
          <a:srgbClr val="C50F3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60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C50F3C"/>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3CA030-B9BB-F44B-87E8-9D88D615959F}"/>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609600" y="1658249"/>
            <a:ext cx="10058400" cy="2387600"/>
          </a:xfrm>
        </p:spPr>
        <p:txBody>
          <a:bodyPr anchor="b"/>
          <a:lstStyle>
            <a:lvl1pPr algn="l">
              <a:lnSpc>
                <a:spcPct val="80000"/>
              </a:lnSpc>
              <a:defRPr sz="5000" b="1" i="0" spc="0" baseline="0">
                <a:solidFill>
                  <a:schemeClr val="bg1"/>
                </a:solidFill>
                <a:latin typeface="Trebuchet MS" panose="020B070302020209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609600" y="4077886"/>
            <a:ext cx="10058400" cy="1655762"/>
          </a:xfrm>
        </p:spPr>
        <p:txBody>
          <a:bodyPr anchor="t">
            <a:noAutofit/>
          </a:bodyPr>
          <a:lstStyle>
            <a:lvl1pPr marL="0" indent="0" algn="l">
              <a:lnSpc>
                <a:spcPct val="110000"/>
              </a:lnSpc>
              <a:buNone/>
              <a:defRPr sz="1500" b="0" i="0" kern="800" spc="300" baseline="0">
                <a:solidFill>
                  <a:schemeClr val="bg2">
                    <a:lumMod val="20000"/>
                    <a:lumOff val="80000"/>
                  </a:schemeClr>
                </a:solidFill>
                <a:latin typeface="Trebuchet MS" panose="020B0703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1776B36C-1ADE-4B47-A218-99AEE676BE57}"/>
              </a:ext>
            </a:extLst>
          </p:cNvPr>
          <p:cNvPicPr>
            <a:picLocks noChangeAspect="1"/>
          </p:cNvPicPr>
          <p:nvPr userDrawn="1"/>
        </p:nvPicPr>
        <p:blipFill>
          <a:blip r:embed="rId2"/>
          <a:stretch>
            <a:fillRect/>
          </a:stretch>
        </p:blipFill>
        <p:spPr>
          <a:xfrm>
            <a:off x="11784591" y="6415616"/>
            <a:ext cx="196394" cy="261858"/>
          </a:xfrm>
          <a:prstGeom prst="rect">
            <a:avLst/>
          </a:prstGeom>
        </p:spPr>
      </p:pic>
      <p:pic>
        <p:nvPicPr>
          <p:cNvPr id="6" name="Picture 5">
            <a:extLst>
              <a:ext uri="{FF2B5EF4-FFF2-40B4-BE49-F238E27FC236}">
                <a16:creationId xmlns:a16="http://schemas.microsoft.com/office/drawing/2014/main" id="{2B0F7620-0E7C-AB48-9117-2E580F93F8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3279" y="637899"/>
            <a:ext cx="1793826" cy="496752"/>
          </a:xfrm>
          <a:prstGeom prst="rect">
            <a:avLst/>
          </a:prstGeom>
        </p:spPr>
      </p:pic>
    </p:spTree>
    <p:extLst>
      <p:ext uri="{BB962C8B-B14F-4D97-AF65-F5344CB8AC3E}">
        <p14:creationId xmlns:p14="http://schemas.microsoft.com/office/powerpoint/2010/main" val="1486775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Backgroun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808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Background">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767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5219701" y="1957918"/>
            <a:ext cx="6481233" cy="4908549"/>
          </a:xfrm>
          <a:prstGeom prst="rect">
            <a:avLst/>
          </a:prstGeom>
          <a:solidFill>
            <a:schemeClr val="bg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en-US" sz="2400">
              <a:solidFill>
                <a:srgbClr val="FFFFFF"/>
              </a:solidFill>
              <a:cs typeface="Arial" panose="020B0604020202020204" pitchFamily="34" charset="0"/>
            </a:endParaRPr>
          </a:p>
        </p:txBody>
      </p:sp>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52001" y="6119284"/>
            <a:ext cx="1750484"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14"/>
          <p:cNvSpPr>
            <a:spLocks noGrp="1"/>
          </p:cNvSpPr>
          <p:nvPr>
            <p:ph type="body" sz="quarter" idx="10"/>
          </p:nvPr>
        </p:nvSpPr>
        <p:spPr>
          <a:xfrm>
            <a:off x="5524500" y="2247901"/>
            <a:ext cx="5877984" cy="613488"/>
          </a:xfrm>
        </p:spPr>
        <p:txBody>
          <a:bodyPr/>
          <a:lstStyle>
            <a:lvl1pPr marL="0" indent="0">
              <a:buNone/>
              <a:defRPr sz="3733"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7" name="Text Placeholder 16"/>
          <p:cNvSpPr>
            <a:spLocks noGrp="1"/>
          </p:cNvSpPr>
          <p:nvPr>
            <p:ph type="body" sz="quarter" idx="11"/>
          </p:nvPr>
        </p:nvSpPr>
        <p:spPr>
          <a:xfrm>
            <a:off x="5524500" y="2945151"/>
            <a:ext cx="5877984" cy="524933"/>
          </a:xfrm>
        </p:spPr>
        <p:txBody>
          <a:bodyPr/>
          <a:lstStyle>
            <a:lvl1pPr marL="0" indent="0">
              <a:buNone/>
              <a:defRPr sz="3733"/>
            </a:lvl1pPr>
          </a:lstStyle>
          <a:p>
            <a:pPr lvl="0"/>
            <a:r>
              <a:rPr lang="en-US"/>
              <a:t>Click to edit Master text styles</a:t>
            </a:r>
          </a:p>
        </p:txBody>
      </p:sp>
      <p:sp>
        <p:nvSpPr>
          <p:cNvPr id="19" name="Text Placeholder 18"/>
          <p:cNvSpPr>
            <a:spLocks noGrp="1"/>
          </p:cNvSpPr>
          <p:nvPr>
            <p:ph type="body" sz="quarter" idx="12"/>
          </p:nvPr>
        </p:nvSpPr>
        <p:spPr>
          <a:xfrm>
            <a:off x="5524500" y="4569885"/>
            <a:ext cx="5877984" cy="414736"/>
          </a:xfrm>
        </p:spPr>
        <p:txBody>
          <a:bodyPr/>
          <a:lstStyle>
            <a:lvl1pPr marL="0" indent="0">
              <a:buNone/>
              <a:defRPr/>
            </a:lvl1pPr>
          </a:lstStyle>
          <a:p>
            <a:pPr lvl="0"/>
            <a:r>
              <a:rPr lang="en-US"/>
              <a:t>Click to edit Master text styles</a:t>
            </a:r>
          </a:p>
        </p:txBody>
      </p:sp>
      <p:sp>
        <p:nvSpPr>
          <p:cNvPr id="20" name="Text Placeholder 18"/>
          <p:cNvSpPr>
            <a:spLocks noGrp="1"/>
          </p:cNvSpPr>
          <p:nvPr>
            <p:ph type="body" sz="quarter" idx="13"/>
          </p:nvPr>
        </p:nvSpPr>
        <p:spPr>
          <a:xfrm>
            <a:off x="5524500" y="4926188"/>
            <a:ext cx="5877984" cy="414736"/>
          </a:xfrm>
        </p:spPr>
        <p:txBody>
          <a:bodyPr/>
          <a:lstStyle>
            <a:lvl1pPr marL="0" indent="0">
              <a:buNone/>
              <a:defRPr/>
            </a:lvl1pPr>
          </a:lstStyle>
          <a:p>
            <a:pPr lvl="0"/>
            <a:r>
              <a:rPr lang="en-US"/>
              <a:t>Click to edit Master text styles</a:t>
            </a:r>
          </a:p>
        </p:txBody>
      </p:sp>
      <p:sp>
        <p:nvSpPr>
          <p:cNvPr id="21" name="Text Placeholder 18"/>
          <p:cNvSpPr>
            <a:spLocks noGrp="1"/>
          </p:cNvSpPr>
          <p:nvPr>
            <p:ph type="body" sz="quarter" idx="14"/>
          </p:nvPr>
        </p:nvSpPr>
        <p:spPr>
          <a:xfrm>
            <a:off x="5524500" y="5469132"/>
            <a:ext cx="5877984" cy="414736"/>
          </a:xfrm>
        </p:spPr>
        <p:txBody>
          <a:bodyPr/>
          <a:lstStyle>
            <a:lvl1pPr marL="0" indent="0">
              <a:buNone/>
              <a:defRPr>
                <a:solidFill>
                  <a:schemeClr val="tx1">
                    <a:lumMod val="65000"/>
                    <a:lumOff val="35000"/>
                  </a:schemeClr>
                </a:solidFill>
              </a:defRPr>
            </a:lvl1pPr>
          </a:lstStyle>
          <a:p>
            <a:pPr lvl="0"/>
            <a:r>
              <a:rPr lang="en-US"/>
              <a:t>Click to edit Master text styles</a:t>
            </a:r>
          </a:p>
        </p:txBody>
      </p:sp>
    </p:spTree>
    <p:extLst>
      <p:ext uri="{BB962C8B-B14F-4D97-AF65-F5344CB8AC3E}">
        <p14:creationId xmlns:p14="http://schemas.microsoft.com/office/powerpoint/2010/main" val="975812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7B8F889-1994-4244-85D0-407CA0EEF672}" type="slidenum">
              <a:rPr lang="en-US" altLang="en-US"/>
              <a:pPr>
                <a:defRPr/>
              </a:pPr>
              <a:t>‹#›</a:t>
            </a:fld>
            <a:endParaRPr lang="en-US" altLang="en-US"/>
          </a:p>
        </p:txBody>
      </p:sp>
    </p:spTree>
    <p:extLst>
      <p:ext uri="{BB962C8B-B14F-4D97-AF65-F5344CB8AC3E}">
        <p14:creationId xmlns:p14="http://schemas.microsoft.com/office/powerpoint/2010/main" val="2532119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3" name="Rectangle 2"/>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cxnSp>
        <p:nvCxnSpPr>
          <p:cNvPr id="4" name="Straight Connector 9"/>
          <p:cNvCxnSpPr>
            <a:cxnSpLocks noChangeShapeType="1"/>
          </p:cNvCxnSpPr>
          <p:nvPr userDrawn="1"/>
        </p:nvCxnSpPr>
        <p:spPr bwMode="auto">
          <a:xfrm>
            <a:off x="626533" y="36173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504921" y="2223606"/>
            <a:ext cx="10848879" cy="1390388"/>
          </a:xfrm>
          <a:prstGeom prst="rect">
            <a:avLst/>
          </a:prstGeom>
        </p:spPr>
        <p:txBody>
          <a:bodyPr>
            <a:normAutofit/>
          </a:bodyPr>
          <a:lstStyle>
            <a:lvl1pPr>
              <a:defRPr sz="3733" b="1">
                <a:solidFill>
                  <a:schemeClr val="tx2"/>
                </a:solidFill>
              </a:defRPr>
            </a:lvl1pPr>
          </a:lstStyle>
          <a:p>
            <a:r>
              <a:rPr lang="en-US"/>
              <a:t>Click to edit Master title style</a:t>
            </a:r>
          </a:p>
        </p:txBody>
      </p:sp>
      <p:sp>
        <p:nvSpPr>
          <p:cNvPr id="5" name="Slide Number Placeholder 5"/>
          <p:cNvSpPr>
            <a:spLocks noGrp="1"/>
          </p:cNvSpPr>
          <p:nvPr>
            <p:ph type="sldNum" sz="quarter" idx="10"/>
          </p:nvPr>
        </p:nvSpPr>
        <p:spPr/>
        <p:txBody>
          <a:bodyPr/>
          <a:lstStyle>
            <a:lvl1pPr>
              <a:defRPr>
                <a:solidFill>
                  <a:schemeClr val="bg1"/>
                </a:solidFill>
              </a:defRPr>
            </a:lvl1pPr>
          </a:lstStyle>
          <a:p>
            <a:pPr>
              <a:defRPr/>
            </a:pPr>
            <a:fld id="{948D88AF-682E-4B51-B288-0A04CAE09877}" type="slidenum">
              <a:rPr lang="en-US" altLang="en-US"/>
              <a:pPr>
                <a:defRPr/>
              </a:pPr>
              <a:t>‹#›</a:t>
            </a:fld>
            <a:endParaRPr lang="en-US" altLang="en-US"/>
          </a:p>
        </p:txBody>
      </p:sp>
    </p:spTree>
    <p:extLst>
      <p:ext uri="{BB962C8B-B14F-4D97-AF65-F5344CB8AC3E}">
        <p14:creationId xmlns:p14="http://schemas.microsoft.com/office/powerpoint/2010/main" val="1863702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184" y="1381125"/>
            <a:ext cx="5526616"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72200" y="1381125"/>
            <a:ext cx="5556251"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97CCDA74-441D-4E33-A0D4-C4F6A79C684F}" type="slidenum">
              <a:rPr lang="en-US" altLang="en-US"/>
              <a:pPr>
                <a:defRPr/>
              </a:pPr>
              <a:t>‹#›</a:t>
            </a:fld>
            <a:endParaRPr lang="en-US" altLang="en-US"/>
          </a:p>
        </p:txBody>
      </p:sp>
      <p:sp>
        <p:nvSpPr>
          <p:cNvPr id="6" name="Slide Number Placeholder 5"/>
          <p:cNvSpPr txBox="1">
            <a:spLocks/>
          </p:cNvSpPr>
          <p:nvPr userDrawn="1"/>
        </p:nvSpPr>
        <p:spPr>
          <a:xfrm>
            <a:off x="11381984" y="6356351"/>
            <a:ext cx="471349" cy="366183"/>
          </a:xfrm>
          <a:prstGeom prst="rect">
            <a:avLst/>
          </a:prstGeom>
        </p:spPr>
        <p:txBody>
          <a:bodyPr vert="horz" wrap="square" lIns="91464" tIns="45732" rIns="91464" bIns="45732" numCol="1"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tx1"/>
                </a:solidFill>
                <a:latin typeface="Arial" charset="0"/>
                <a:ea typeface="+mn-ea"/>
                <a:cs typeface="+mn-cs"/>
              </a:defRPr>
            </a:lvl1pPr>
            <a:lvl2pPr marL="342900" indent="114300" algn="l" defTabSz="685800" rtl="0" eaLnBrk="0" fontAlgn="base" hangingPunct="0">
              <a:spcBef>
                <a:spcPct val="0"/>
              </a:spcBef>
              <a:spcAft>
                <a:spcPct val="0"/>
              </a:spcAft>
              <a:defRPr sz="1400" kern="1200">
                <a:solidFill>
                  <a:schemeClr val="tx1"/>
                </a:solidFill>
                <a:latin typeface="Arial" charset="0"/>
                <a:ea typeface="+mn-ea"/>
                <a:cs typeface="+mn-cs"/>
              </a:defRPr>
            </a:lvl2pPr>
            <a:lvl3pPr marL="685800" indent="228600" algn="l" defTabSz="685800" rtl="0" eaLnBrk="0" fontAlgn="base" hangingPunct="0">
              <a:spcBef>
                <a:spcPct val="0"/>
              </a:spcBef>
              <a:spcAft>
                <a:spcPct val="0"/>
              </a:spcAft>
              <a:defRPr sz="1400" kern="1200">
                <a:solidFill>
                  <a:schemeClr val="tx1"/>
                </a:solidFill>
                <a:latin typeface="Arial" charset="0"/>
                <a:ea typeface="+mn-ea"/>
                <a:cs typeface="+mn-cs"/>
              </a:defRPr>
            </a:lvl3pPr>
            <a:lvl4pPr marL="1028700" indent="342900" algn="l" defTabSz="685800" rtl="0" eaLnBrk="0" fontAlgn="base" hangingPunct="0">
              <a:spcBef>
                <a:spcPct val="0"/>
              </a:spcBef>
              <a:spcAft>
                <a:spcPct val="0"/>
              </a:spcAft>
              <a:defRPr sz="1400" kern="1200">
                <a:solidFill>
                  <a:schemeClr val="tx1"/>
                </a:solidFill>
                <a:latin typeface="Arial" charset="0"/>
                <a:ea typeface="+mn-ea"/>
                <a:cs typeface="+mn-cs"/>
              </a:defRPr>
            </a:lvl4pPr>
            <a:lvl5pPr marL="1371600" indent="457200" algn="l" defTabSz="685800"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defRPr/>
            </a:pPr>
            <a:fld id="{756DC54C-9938-4130-9520-D071717EBB89}" type="slidenum">
              <a:rPr lang="en-US" altLang="en-US" sz="800" smtClean="0"/>
              <a:pPr>
                <a:defRPr/>
              </a:pPr>
              <a:t>‹#›</a:t>
            </a:fld>
            <a:endParaRPr lang="en-US" altLang="en-US" sz="800"/>
          </a:p>
        </p:txBody>
      </p:sp>
    </p:spTree>
    <p:extLst>
      <p:ext uri="{BB962C8B-B14F-4D97-AF65-F5344CB8AC3E}">
        <p14:creationId xmlns:p14="http://schemas.microsoft.com/office/powerpoint/2010/main" val="1616760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13C4CAB7-6134-4E86-A5A6-E65258778CA1}" type="slidenum">
              <a:rPr lang="en-US" altLang="en-US"/>
              <a:pPr>
                <a:defRPr/>
              </a:pPr>
              <a:t>‹#›</a:t>
            </a:fld>
            <a:endParaRPr lang="en-US" altLang="en-US"/>
          </a:p>
        </p:txBody>
      </p:sp>
    </p:spTree>
    <p:extLst>
      <p:ext uri="{BB962C8B-B14F-4D97-AF65-F5344CB8AC3E}">
        <p14:creationId xmlns:p14="http://schemas.microsoft.com/office/powerpoint/2010/main" val="1196699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Rectangle 1"/>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sp>
        <p:nvSpPr>
          <p:cNvPr id="3" name="Slide Number Placeholder 3"/>
          <p:cNvSpPr>
            <a:spLocks noGrp="1"/>
          </p:cNvSpPr>
          <p:nvPr>
            <p:ph type="sldNum" sz="quarter" idx="10"/>
          </p:nvPr>
        </p:nvSpPr>
        <p:spPr/>
        <p:txBody>
          <a:bodyPr/>
          <a:lstStyle>
            <a:lvl1pPr>
              <a:defRPr/>
            </a:lvl1pPr>
          </a:lstStyle>
          <a:p>
            <a:pPr>
              <a:defRPr/>
            </a:pPr>
            <a:fld id="{1E90A5FB-C871-420E-9042-B28D311098C2}" type="slidenum">
              <a:rPr lang="en-US" altLang="en-US"/>
              <a:pPr>
                <a:defRPr/>
              </a:pPr>
              <a:t>‹#›</a:t>
            </a:fld>
            <a:endParaRPr lang="en-US" altLang="en-US"/>
          </a:p>
        </p:txBody>
      </p:sp>
    </p:spTree>
    <p:extLst>
      <p:ext uri="{BB962C8B-B14F-4D97-AF65-F5344CB8AC3E}">
        <p14:creationId xmlns:p14="http://schemas.microsoft.com/office/powerpoint/2010/main" val="8212397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Left-Hand Callout">
    <p:spTree>
      <p:nvGrpSpPr>
        <p:cNvPr id="1" name=""/>
        <p:cNvGrpSpPr/>
        <p:nvPr/>
      </p:nvGrpSpPr>
      <p:grpSpPr>
        <a:xfrm>
          <a:off x="0" y="0"/>
          <a:ext cx="0" cy="0"/>
          <a:chOff x="0" y="0"/>
          <a:chExt cx="0" cy="0"/>
        </a:xfrm>
      </p:grpSpPr>
      <p:sp>
        <p:nvSpPr>
          <p:cNvPr id="5" name="Rectangle 4"/>
          <p:cNvSpPr/>
          <p:nvPr/>
        </p:nvSpPr>
        <p:spPr>
          <a:xfrm>
            <a:off x="0" y="1206501"/>
            <a:ext cx="3727451"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8900000" scaled="0"/>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012616" y="1415596"/>
            <a:ext cx="7342773"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3185" y="1415147"/>
            <a:ext cx="3234139"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p:txBody>
          <a:bodyPr/>
          <a:lstStyle>
            <a:lvl1pPr>
              <a:defRPr/>
            </a:lvl1pPr>
          </a:lstStyle>
          <a:p>
            <a:pPr>
              <a:defRPr/>
            </a:pPr>
            <a:fld id="{E0D9FA79-9542-4B58-88CD-2C0B05FB7CBA}" type="slidenum">
              <a:rPr lang="en-US" altLang="en-US"/>
              <a:pPr>
                <a:defRPr/>
              </a:pPr>
              <a:t>‹#›</a:t>
            </a:fld>
            <a:endParaRPr lang="en-US" altLang="en-US"/>
          </a:p>
        </p:txBody>
      </p:sp>
    </p:spTree>
    <p:extLst>
      <p:ext uri="{BB962C8B-B14F-4D97-AF65-F5344CB8AC3E}">
        <p14:creationId xmlns:p14="http://schemas.microsoft.com/office/powerpoint/2010/main" val="13139177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Right-Hand Callout">
    <p:spTree>
      <p:nvGrpSpPr>
        <p:cNvPr id="1" name=""/>
        <p:cNvGrpSpPr/>
        <p:nvPr/>
      </p:nvGrpSpPr>
      <p:grpSpPr>
        <a:xfrm>
          <a:off x="0" y="0"/>
          <a:ext cx="0" cy="0"/>
          <a:chOff x="0" y="0"/>
          <a:chExt cx="0" cy="0"/>
        </a:xfrm>
      </p:grpSpPr>
      <p:sp>
        <p:nvSpPr>
          <p:cNvPr id="5" name="Rectangle 4"/>
          <p:cNvSpPr/>
          <p:nvPr/>
        </p:nvSpPr>
        <p:spPr>
          <a:xfrm>
            <a:off x="8066618" y="1206501"/>
            <a:ext cx="4125383"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93184" y="1415596"/>
            <a:ext cx="7573240"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63467" y="1415147"/>
            <a:ext cx="3464984"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a:xfrm>
            <a:off x="7549020" y="6373285"/>
            <a:ext cx="471349" cy="366183"/>
          </a:xfrm>
        </p:spPr>
        <p:txBody>
          <a:bodyPr/>
          <a:lstStyle>
            <a:lvl1pPr>
              <a:defRPr/>
            </a:lvl1pPr>
          </a:lstStyle>
          <a:p>
            <a:pPr>
              <a:defRPr/>
            </a:pPr>
            <a:fld id="{1D9202D8-0A51-4B05-98B2-825AF3D2FA72}" type="slidenum">
              <a:rPr lang="en-US" altLang="en-US"/>
              <a:pPr>
                <a:defRPr/>
              </a:pPr>
              <a:t>‹#›</a:t>
            </a:fld>
            <a:endParaRPr lang="en-US" altLang="en-US"/>
          </a:p>
        </p:txBody>
      </p:sp>
    </p:spTree>
    <p:extLst>
      <p:ext uri="{BB962C8B-B14F-4D97-AF65-F5344CB8AC3E}">
        <p14:creationId xmlns:p14="http://schemas.microsoft.com/office/powerpoint/2010/main" val="89019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Point - Red 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778F8C-30DF-F842-ADEE-52BB756B5D43}"/>
              </a:ext>
            </a:extLst>
          </p:cNvPr>
          <p:cNvSpPr/>
          <p:nvPr userDrawn="1"/>
        </p:nvSpPr>
        <p:spPr>
          <a:xfrm>
            <a:off x="1" y="1"/>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l">
              <a:lnSpc>
                <a:spcPct val="100000"/>
              </a:lnSpc>
              <a:defRPr sz="4500" b="1" i="0">
                <a:solidFill>
                  <a:schemeClr val="bg1"/>
                </a:solidFill>
                <a:latin typeface="Trebuchet MS" panose="020B0703020202090204" pitchFamily="34" charset="0"/>
              </a:defRPr>
            </a:lvl1pPr>
          </a:lstStyle>
          <a:p>
            <a:r>
              <a:rPr lang="en-US"/>
              <a:t>Click to edit master title style</a:t>
            </a:r>
          </a:p>
        </p:txBody>
      </p:sp>
      <p:pic>
        <p:nvPicPr>
          <p:cNvPr id="8" name="Picture 7">
            <a:extLst>
              <a:ext uri="{FF2B5EF4-FFF2-40B4-BE49-F238E27FC236}">
                <a16:creationId xmlns:a16="http://schemas.microsoft.com/office/drawing/2014/main" id="{E531A395-5299-7D44-A1C5-492B77DA57BE}"/>
              </a:ext>
            </a:extLst>
          </p:cNvPr>
          <p:cNvPicPr>
            <a:picLocks noChangeAspect="1"/>
          </p:cNvPicPr>
          <p:nvPr userDrawn="1"/>
        </p:nvPicPr>
        <p:blipFill>
          <a:blip r:embed="rId2"/>
          <a:stretch>
            <a:fillRect/>
          </a:stretch>
        </p:blipFill>
        <p:spPr>
          <a:xfrm>
            <a:off x="11784591" y="6415616"/>
            <a:ext cx="196394" cy="261858"/>
          </a:xfrm>
          <a:prstGeom prst="rect">
            <a:avLst/>
          </a:prstGeom>
        </p:spPr>
      </p:pic>
      <p:sp>
        <p:nvSpPr>
          <p:cNvPr id="6" name="Slide Number Placeholder 5">
            <a:extLst>
              <a:ext uri="{FF2B5EF4-FFF2-40B4-BE49-F238E27FC236}">
                <a16:creationId xmlns:a16="http://schemas.microsoft.com/office/drawing/2014/main" id="{EF08880F-2D4A-9544-A50E-C5BA3EADCBB5}"/>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82201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1352739"/>
            <a:ext cx="6405369" cy="4508315"/>
          </a:xfrm>
          <a:noFill/>
        </p:spPr>
        <p:txBody>
          <a:bodyPr rtlCol="0">
            <a:noAutofit/>
          </a:bodyPr>
          <a:lstStyle>
            <a:lvl1pPr marL="0" indent="0">
              <a:buNone/>
              <a:defRPr sz="3197"/>
            </a:lvl1pPr>
            <a:lvl2pPr marL="456897" indent="0">
              <a:buNone/>
              <a:defRPr sz="2797"/>
            </a:lvl2pPr>
            <a:lvl3pPr marL="913798" indent="0">
              <a:buNone/>
              <a:defRPr sz="2397"/>
            </a:lvl3pPr>
            <a:lvl4pPr marL="1370695" indent="0">
              <a:buNone/>
              <a:defRPr sz="1999"/>
            </a:lvl4pPr>
            <a:lvl5pPr marL="1827594" indent="0">
              <a:buNone/>
              <a:defRPr sz="1999"/>
            </a:lvl5pPr>
            <a:lvl6pPr marL="2284494" indent="0">
              <a:buNone/>
              <a:defRPr sz="1999"/>
            </a:lvl6pPr>
            <a:lvl7pPr marL="2741391" indent="0">
              <a:buNone/>
              <a:defRPr sz="1999"/>
            </a:lvl7pPr>
            <a:lvl8pPr marL="3198289" indent="0">
              <a:buNone/>
              <a:defRPr sz="1999"/>
            </a:lvl8pPr>
            <a:lvl9pPr marL="3655187" indent="0">
              <a:buNone/>
              <a:defRPr sz="1999"/>
            </a:lvl9pPr>
          </a:lstStyle>
          <a:p>
            <a:pPr lvl="0"/>
            <a:r>
              <a:rPr lang="en-US" noProof="0"/>
              <a:t>Click icon to add picture</a:t>
            </a:r>
          </a:p>
        </p:txBody>
      </p:sp>
      <p:sp>
        <p:nvSpPr>
          <p:cNvPr id="4" name="Text Placeholder 3"/>
          <p:cNvSpPr>
            <a:spLocks noGrp="1"/>
          </p:cNvSpPr>
          <p:nvPr>
            <p:ph type="body" sz="half" idx="2"/>
          </p:nvPr>
        </p:nvSpPr>
        <p:spPr>
          <a:xfrm>
            <a:off x="493185" y="1352739"/>
            <a:ext cx="4278841" cy="4516252"/>
          </a:xfrm>
        </p:spPr>
        <p:txBody>
          <a:bodyPr/>
          <a:lstStyle>
            <a:lvl1pPr marL="0" indent="0">
              <a:buNone/>
              <a:defRPr sz="2397"/>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650B950C-1D2D-4052-A392-F6DB93CEE223}" type="slidenum">
              <a:rPr lang="en-US" altLang="en-US"/>
              <a:pPr>
                <a:defRPr/>
              </a:pPr>
              <a:t>‹#›</a:t>
            </a:fld>
            <a:endParaRPr lang="en-US" altLang="en-US"/>
          </a:p>
        </p:txBody>
      </p:sp>
    </p:spTree>
    <p:extLst>
      <p:ext uri="{BB962C8B-B14F-4D97-AF65-F5344CB8AC3E}">
        <p14:creationId xmlns:p14="http://schemas.microsoft.com/office/powerpoint/2010/main" val="27273493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68C4BB-CE40-4AB3-96DE-741D13EB198E}"/>
              </a:ext>
            </a:extLst>
          </p:cNvPr>
          <p:cNvSpPr>
            <a:spLocks noGrp="1"/>
          </p:cNvSpPr>
          <p:nvPr>
            <p:ph type="body" sz="quarter" idx="10"/>
          </p:nvPr>
        </p:nvSpPr>
        <p:spPr>
          <a:xfrm>
            <a:off x="457200" y="64560"/>
            <a:ext cx="4719637" cy="419641"/>
          </a:xfrm>
        </p:spPr>
        <p:txBody>
          <a:bodyPr/>
          <a:lstStyle>
            <a:lvl1pPr marL="0" indent="0" algn="l" defTabSz="914400" rtl="0" eaLnBrk="1" latinLnBrk="0" hangingPunct="1">
              <a:lnSpc>
                <a:spcPct val="114000"/>
              </a:lnSpc>
              <a:spcBef>
                <a:spcPts val="0"/>
              </a:spcBef>
              <a:spcAft>
                <a:spcPts val="600"/>
              </a:spcAft>
              <a:buFont typeface="Arial" panose="020B0604020202020204" pitchFamily="34" charset="0"/>
              <a:buNone/>
              <a:defRPr lang="en-US" sz="1600" b="0" i="0" kern="1600" spc="-50" baseline="0" dirty="0" smtClean="0">
                <a:solidFill>
                  <a:schemeClr val="accent1"/>
                </a:solidFill>
                <a:latin typeface="Trebuchet MS" panose="020B0703020202090204" pitchFamily="34" charset="0"/>
                <a:ea typeface="+mn-ea"/>
                <a:cs typeface="+mn-cs"/>
              </a:defRPr>
            </a:lvl1pPr>
            <a:lvl2pPr marL="115888" indent="0">
              <a:buNone/>
              <a:defRPr/>
            </a:lvl2pPr>
          </a:lstStyle>
          <a:p>
            <a:pPr lvl="0"/>
            <a:r>
              <a:rPr lang="en-US"/>
              <a:t>Click to edit Master text styles</a:t>
            </a:r>
          </a:p>
        </p:txBody>
      </p:sp>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457200" y="543193"/>
            <a:ext cx="11093116" cy="419641"/>
          </a:xfrm>
        </p:spPr>
        <p:txBody>
          <a:bodyPr anchor="t"/>
          <a:lstStyle>
            <a:lvl1pPr algn="l">
              <a:lnSpc>
                <a:spcPct val="80000"/>
              </a:lnSpc>
              <a:defRPr sz="2400"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11414883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Picture Spli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0" y="0"/>
            <a:ext cx="6095999" cy="6858000"/>
          </a:xfrm>
        </p:spPr>
        <p:txBody>
          <a:bodyPr/>
          <a:lstStyle/>
          <a:p>
            <a:r>
              <a:rPr lang="en-US"/>
              <a:t>Click icon to add picture</a:t>
            </a:r>
          </a:p>
        </p:txBody>
      </p:sp>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690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6453188" y="1189899"/>
            <a:ext cx="5220003" cy="4351338"/>
          </a:xfrm>
        </p:spPr>
        <p:txBody>
          <a:bodyPr anchor="ctr">
            <a:normAutofit/>
          </a:bodyPr>
          <a:lstStyle>
            <a:lvl1pPr algn="ctr">
              <a:lnSpc>
                <a:spcPct val="80000"/>
              </a:lnSpc>
              <a:defRPr sz="3200" b="1" i="0">
                <a:solidFill>
                  <a:schemeClr val="accent1"/>
                </a:solidFill>
                <a:latin typeface="Georgia" panose="02040502050405020303" pitchFamily="18" charset="0"/>
                <a:cs typeface="Georgia" panose="02040502050405020303" pitchFamily="18" charset="0"/>
              </a:defRPr>
            </a:lvl1pPr>
          </a:lstStyle>
          <a:p>
            <a:pPr lvl="0"/>
            <a:r>
              <a:rPr lang="en-US"/>
              <a:t>Edit master text styles</a:t>
            </a:r>
          </a:p>
        </p:txBody>
      </p:sp>
    </p:spTree>
    <p:extLst>
      <p:ext uri="{BB962C8B-B14F-4D97-AF65-F5344CB8AC3E}">
        <p14:creationId xmlns:p14="http://schemas.microsoft.com/office/powerpoint/2010/main" val="1009977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713B33-08BD-F712-CE3C-C23F7FB23FA0}"/>
              </a:ext>
            </a:extLst>
          </p:cNvPr>
          <p:cNvSpPr/>
          <p:nvPr userDrawn="1"/>
        </p:nvSpPr>
        <p:spPr>
          <a:xfrm>
            <a:off x="-18521" y="0"/>
            <a:ext cx="9601200" cy="6858000"/>
          </a:xfrm>
          <a:prstGeom prst="rect">
            <a:avLst/>
          </a:prstGeom>
          <a:gradFill>
            <a:gsLst>
              <a:gs pos="100000">
                <a:srgbClr val="142841">
                  <a:alpha val="0"/>
                </a:srgbClr>
              </a:gs>
              <a:gs pos="0">
                <a:srgbClr val="14284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5" name="Rectangle 4">
            <a:extLst>
              <a:ext uri="{FF2B5EF4-FFF2-40B4-BE49-F238E27FC236}">
                <a16:creationId xmlns:a16="http://schemas.microsoft.com/office/drawing/2014/main" id="{3535B354-194B-EA37-FB71-2E6DAD46528A}"/>
              </a:ext>
            </a:extLst>
          </p:cNvPr>
          <p:cNvSpPr/>
          <p:nvPr userDrawn="1"/>
        </p:nvSpPr>
        <p:spPr>
          <a:xfrm>
            <a:off x="0" y="0"/>
            <a:ext cx="12192000" cy="6858000"/>
          </a:xfrm>
          <a:prstGeom prst="rect">
            <a:avLst/>
          </a:prstGeom>
          <a:solidFill>
            <a:srgbClr val="142841">
              <a:alpha val="8318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7" name="Title 6">
            <a:extLst>
              <a:ext uri="{FF2B5EF4-FFF2-40B4-BE49-F238E27FC236}">
                <a16:creationId xmlns:a16="http://schemas.microsoft.com/office/drawing/2014/main" id="{CB30B319-6C62-473A-A18F-FF71068103E2}"/>
              </a:ext>
            </a:extLst>
          </p:cNvPr>
          <p:cNvSpPr>
            <a:spLocks noGrp="1"/>
          </p:cNvSpPr>
          <p:nvPr>
            <p:ph type="title" hasCustomPrompt="1"/>
          </p:nvPr>
        </p:nvSpPr>
        <p:spPr>
          <a:xfrm>
            <a:off x="838200" y="433917"/>
            <a:ext cx="10515599" cy="905400"/>
          </a:xfrm>
        </p:spPr>
        <p:txBody>
          <a:bodyPr/>
          <a:lstStyle>
            <a:lvl1pPr algn="l" defTabSz="914400" rtl="0" eaLnBrk="1" latinLnBrk="0" hangingPunct="1">
              <a:lnSpc>
                <a:spcPct val="90000"/>
              </a:lnSpc>
              <a:spcBef>
                <a:spcPct val="0"/>
              </a:spcBef>
              <a:buNone/>
              <a:defRPr lang="en-US" sz="3200" b="1" i="0" kern="1200" cap="all" spc="100" baseline="0" dirty="0">
                <a:solidFill>
                  <a:srgbClr val="D4EAF7"/>
                </a:solidFill>
                <a:effectLst/>
                <a:latin typeface="Arial Black" panose="020B0604020202020204" pitchFamily="34" charset="0"/>
                <a:ea typeface="Verdana" panose="020B0604030504040204" pitchFamily="34" charset="0"/>
                <a:cs typeface="Arial Black" panose="020B0604020202020204" pitchFamily="34" charset="0"/>
              </a:defRPr>
            </a:lvl1pPr>
          </a:lstStyle>
          <a:p>
            <a:r>
              <a:rPr lang="en-US"/>
              <a:t>CLICK TO EDIT MASTER TITLE STYLE</a:t>
            </a:r>
          </a:p>
        </p:txBody>
      </p:sp>
      <p:sp>
        <p:nvSpPr>
          <p:cNvPr id="9" name="Footer Placeholder 4">
            <a:extLst>
              <a:ext uri="{FF2B5EF4-FFF2-40B4-BE49-F238E27FC236}">
                <a16:creationId xmlns:a16="http://schemas.microsoft.com/office/drawing/2014/main" id="{D439AA89-8ECD-713E-F09C-36401200EDFA}"/>
              </a:ext>
            </a:extLst>
          </p:cNvPr>
          <p:cNvSpPr txBox="1">
            <a:spLocks/>
          </p:cNvSpPr>
          <p:nvPr userDrawn="1"/>
        </p:nvSpPr>
        <p:spPr>
          <a:xfrm>
            <a:off x="2095500" y="6544182"/>
            <a:ext cx="8001000" cy="218244"/>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750" b="0" i="0" u="none" strike="noStrike" cap="none" spc="50" baseline="0">
                <a:solidFill>
                  <a:schemeClr val="bg1"/>
                </a:solidFill>
                <a:latin typeface="Calibri Light" panose="020F0302020204030204" pitchFamily="34" charset="0"/>
                <a:ea typeface="Arial"/>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a:solidFill>
                  <a:schemeClr val="bg1">
                    <a:lumMod val="65000"/>
                  </a:schemeClr>
                </a:solidFill>
                <a:latin typeface="Arial Narrow" panose="020B0604020202020204" pitchFamily="34" charset="0"/>
                <a:cs typeface="Arial Narrow" panose="020B0604020202020204" pitchFamily="34" charset="0"/>
              </a:rPr>
              <a:t>GILEAD CONFIDENTIAL AND PROPRIETARY.  FOR INTERNAL TRAINING USE ONLY.</a:t>
            </a:r>
          </a:p>
        </p:txBody>
      </p:sp>
      <p:pic>
        <p:nvPicPr>
          <p:cNvPr id="4" name="Picture 3" descr="Text, logo&#10;&#10;Description automatically generated">
            <a:extLst>
              <a:ext uri="{FF2B5EF4-FFF2-40B4-BE49-F238E27FC236}">
                <a16:creationId xmlns:a16="http://schemas.microsoft.com/office/drawing/2014/main" id="{8EFBE26E-A258-1BA1-3760-36A4CCAEAF0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22559" y="5925080"/>
            <a:ext cx="1869440" cy="1051560"/>
          </a:xfrm>
          <a:prstGeom prst="rect">
            <a:avLst/>
          </a:prstGeom>
          <a:effectLst>
            <a:outerShdw blurRad="92486" sx="102000" sy="102000" algn="ctr" rotWithShape="0">
              <a:prstClr val="black">
                <a:alpha val="38983"/>
              </a:prstClr>
            </a:outerShdw>
          </a:effectLst>
        </p:spPr>
      </p:pic>
      <p:pic>
        <p:nvPicPr>
          <p:cNvPr id="2" name="Picture 1">
            <a:extLst>
              <a:ext uri="{FF2B5EF4-FFF2-40B4-BE49-F238E27FC236}">
                <a16:creationId xmlns:a16="http://schemas.microsoft.com/office/drawing/2014/main" id="{73FB33FD-D7B7-8541-B226-C8120711C0B5}"/>
              </a:ext>
            </a:extLst>
          </p:cNvPr>
          <p:cNvPicPr>
            <a:picLocks noChangeAspect="1"/>
          </p:cNvPicPr>
          <p:nvPr userDrawn="1"/>
        </p:nvPicPr>
        <p:blipFill rotWithShape="1">
          <a:blip r:embed="rId4" cstate="print">
            <a:biLevel thresh="25000"/>
            <a:extLst>
              <a:ext uri="{28A0092B-C50C-407E-A947-70E740481C1C}">
                <a14:useLocalDpi xmlns:a14="http://schemas.microsoft.com/office/drawing/2010/main"/>
              </a:ext>
            </a:extLst>
          </a:blip>
          <a:srcRect r="48951"/>
          <a:stretch/>
        </p:blipFill>
        <p:spPr>
          <a:xfrm>
            <a:off x="265176" y="6373368"/>
            <a:ext cx="919568" cy="418295"/>
          </a:xfrm>
          <a:prstGeom prst="rect">
            <a:avLst/>
          </a:prstGeom>
        </p:spPr>
      </p:pic>
    </p:spTree>
    <p:extLst>
      <p:ext uri="{BB962C8B-B14F-4D97-AF65-F5344CB8AC3E}">
        <p14:creationId xmlns:p14="http://schemas.microsoft.com/office/powerpoint/2010/main" val="2781717564"/>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5219701" y="1957918"/>
            <a:ext cx="6481233" cy="4908549"/>
          </a:xfrm>
          <a:prstGeom prst="rect">
            <a:avLst/>
          </a:prstGeom>
          <a:solidFill>
            <a:schemeClr val="bg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en-US" sz="2400">
              <a:solidFill>
                <a:srgbClr val="FFFFFF"/>
              </a:solidFill>
              <a:cs typeface="Arial" panose="020B0604020202020204" pitchFamily="34" charset="0"/>
            </a:endParaRPr>
          </a:p>
        </p:txBody>
      </p:sp>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52001" y="6119284"/>
            <a:ext cx="1750484"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14"/>
          <p:cNvSpPr>
            <a:spLocks noGrp="1"/>
          </p:cNvSpPr>
          <p:nvPr>
            <p:ph type="body" sz="quarter" idx="10"/>
          </p:nvPr>
        </p:nvSpPr>
        <p:spPr>
          <a:xfrm>
            <a:off x="5524500" y="2247901"/>
            <a:ext cx="5877984" cy="613488"/>
          </a:xfrm>
        </p:spPr>
        <p:txBody>
          <a:bodyPr/>
          <a:lstStyle>
            <a:lvl1pPr marL="0" indent="0">
              <a:buNone/>
              <a:defRPr sz="3733"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7" name="Text Placeholder 16"/>
          <p:cNvSpPr>
            <a:spLocks noGrp="1"/>
          </p:cNvSpPr>
          <p:nvPr>
            <p:ph type="body" sz="quarter" idx="11"/>
          </p:nvPr>
        </p:nvSpPr>
        <p:spPr>
          <a:xfrm>
            <a:off x="5524500" y="2945151"/>
            <a:ext cx="5877984" cy="524933"/>
          </a:xfrm>
        </p:spPr>
        <p:txBody>
          <a:bodyPr/>
          <a:lstStyle>
            <a:lvl1pPr marL="0" indent="0">
              <a:buNone/>
              <a:defRPr sz="3733"/>
            </a:lvl1pPr>
          </a:lstStyle>
          <a:p>
            <a:pPr lvl="0"/>
            <a:r>
              <a:rPr lang="en-US"/>
              <a:t>Click to edit Master text styles</a:t>
            </a:r>
          </a:p>
        </p:txBody>
      </p:sp>
      <p:sp>
        <p:nvSpPr>
          <p:cNvPr id="19" name="Text Placeholder 18"/>
          <p:cNvSpPr>
            <a:spLocks noGrp="1"/>
          </p:cNvSpPr>
          <p:nvPr>
            <p:ph type="body" sz="quarter" idx="12"/>
          </p:nvPr>
        </p:nvSpPr>
        <p:spPr>
          <a:xfrm>
            <a:off x="5524500" y="4569885"/>
            <a:ext cx="5877984" cy="414736"/>
          </a:xfrm>
        </p:spPr>
        <p:txBody>
          <a:bodyPr/>
          <a:lstStyle>
            <a:lvl1pPr marL="0" indent="0">
              <a:buNone/>
              <a:defRPr/>
            </a:lvl1pPr>
          </a:lstStyle>
          <a:p>
            <a:pPr lvl="0"/>
            <a:r>
              <a:rPr lang="en-US"/>
              <a:t>Click to edit Master text styles</a:t>
            </a:r>
          </a:p>
        </p:txBody>
      </p:sp>
      <p:sp>
        <p:nvSpPr>
          <p:cNvPr id="20" name="Text Placeholder 18"/>
          <p:cNvSpPr>
            <a:spLocks noGrp="1"/>
          </p:cNvSpPr>
          <p:nvPr>
            <p:ph type="body" sz="quarter" idx="13"/>
          </p:nvPr>
        </p:nvSpPr>
        <p:spPr>
          <a:xfrm>
            <a:off x="5524500" y="4926188"/>
            <a:ext cx="5877984" cy="414736"/>
          </a:xfrm>
        </p:spPr>
        <p:txBody>
          <a:bodyPr/>
          <a:lstStyle>
            <a:lvl1pPr marL="0" indent="0">
              <a:buNone/>
              <a:defRPr/>
            </a:lvl1pPr>
          </a:lstStyle>
          <a:p>
            <a:pPr lvl="0"/>
            <a:r>
              <a:rPr lang="en-US"/>
              <a:t>Click to edit Master text styles</a:t>
            </a:r>
          </a:p>
        </p:txBody>
      </p:sp>
      <p:sp>
        <p:nvSpPr>
          <p:cNvPr id="21" name="Text Placeholder 18"/>
          <p:cNvSpPr>
            <a:spLocks noGrp="1"/>
          </p:cNvSpPr>
          <p:nvPr>
            <p:ph type="body" sz="quarter" idx="14"/>
          </p:nvPr>
        </p:nvSpPr>
        <p:spPr>
          <a:xfrm>
            <a:off x="5524500" y="5469132"/>
            <a:ext cx="5877984" cy="414736"/>
          </a:xfrm>
        </p:spPr>
        <p:txBody>
          <a:bodyPr/>
          <a:lstStyle>
            <a:lvl1pPr marL="0" indent="0">
              <a:buNone/>
              <a:defRPr>
                <a:solidFill>
                  <a:schemeClr val="tx1">
                    <a:lumMod val="65000"/>
                    <a:lumOff val="35000"/>
                  </a:schemeClr>
                </a:solidFill>
              </a:defRPr>
            </a:lvl1pPr>
          </a:lstStyle>
          <a:p>
            <a:pPr lvl="0"/>
            <a:r>
              <a:rPr lang="en-US"/>
              <a:t>Click to edit Master text styles</a:t>
            </a:r>
          </a:p>
        </p:txBody>
      </p:sp>
    </p:spTree>
    <p:extLst>
      <p:ext uri="{BB962C8B-B14F-4D97-AF65-F5344CB8AC3E}">
        <p14:creationId xmlns:p14="http://schemas.microsoft.com/office/powerpoint/2010/main" val="4841182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7B8F889-1994-4244-85D0-407CA0EEF672}" type="slidenum">
              <a:rPr lang="en-US" altLang="en-US"/>
              <a:pPr>
                <a:defRPr/>
              </a:pPr>
              <a:t>‹#›</a:t>
            </a:fld>
            <a:endParaRPr lang="en-US" altLang="en-US"/>
          </a:p>
        </p:txBody>
      </p:sp>
    </p:spTree>
    <p:extLst>
      <p:ext uri="{BB962C8B-B14F-4D97-AF65-F5344CB8AC3E}">
        <p14:creationId xmlns:p14="http://schemas.microsoft.com/office/powerpoint/2010/main" val="12227494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3" name="Rectangle 2"/>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cxnSp>
        <p:nvCxnSpPr>
          <p:cNvPr id="4" name="Straight Connector 9"/>
          <p:cNvCxnSpPr>
            <a:cxnSpLocks noChangeShapeType="1"/>
          </p:cNvCxnSpPr>
          <p:nvPr userDrawn="1"/>
        </p:nvCxnSpPr>
        <p:spPr bwMode="auto">
          <a:xfrm>
            <a:off x="626533" y="36173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504921" y="2223606"/>
            <a:ext cx="10848879" cy="1390388"/>
          </a:xfrm>
          <a:prstGeom prst="rect">
            <a:avLst/>
          </a:prstGeom>
        </p:spPr>
        <p:txBody>
          <a:bodyPr>
            <a:normAutofit/>
          </a:bodyPr>
          <a:lstStyle>
            <a:lvl1pPr>
              <a:defRPr sz="3733" b="1">
                <a:solidFill>
                  <a:schemeClr val="tx2"/>
                </a:solidFill>
              </a:defRPr>
            </a:lvl1pPr>
          </a:lstStyle>
          <a:p>
            <a:r>
              <a:rPr lang="en-US"/>
              <a:t>Click to edit Master title style</a:t>
            </a:r>
          </a:p>
        </p:txBody>
      </p:sp>
      <p:sp>
        <p:nvSpPr>
          <p:cNvPr id="5" name="Slide Number Placeholder 5"/>
          <p:cNvSpPr>
            <a:spLocks noGrp="1"/>
          </p:cNvSpPr>
          <p:nvPr>
            <p:ph type="sldNum" sz="quarter" idx="10"/>
          </p:nvPr>
        </p:nvSpPr>
        <p:spPr/>
        <p:txBody>
          <a:bodyPr/>
          <a:lstStyle>
            <a:lvl1pPr>
              <a:defRPr>
                <a:solidFill>
                  <a:schemeClr val="bg1"/>
                </a:solidFill>
              </a:defRPr>
            </a:lvl1pPr>
          </a:lstStyle>
          <a:p>
            <a:pPr>
              <a:defRPr/>
            </a:pPr>
            <a:fld id="{948D88AF-682E-4B51-B288-0A04CAE09877}" type="slidenum">
              <a:rPr lang="en-US" altLang="en-US"/>
              <a:pPr>
                <a:defRPr/>
              </a:pPr>
              <a:t>‹#›</a:t>
            </a:fld>
            <a:endParaRPr lang="en-US" altLang="en-US"/>
          </a:p>
        </p:txBody>
      </p:sp>
    </p:spTree>
    <p:extLst>
      <p:ext uri="{BB962C8B-B14F-4D97-AF65-F5344CB8AC3E}">
        <p14:creationId xmlns:p14="http://schemas.microsoft.com/office/powerpoint/2010/main" val="23760292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184" y="1381125"/>
            <a:ext cx="5526616"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72200" y="1381125"/>
            <a:ext cx="5556251"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97CCDA74-441D-4E33-A0D4-C4F6A79C684F}" type="slidenum">
              <a:rPr lang="en-US" altLang="en-US"/>
              <a:pPr>
                <a:defRPr/>
              </a:pPr>
              <a:t>‹#›</a:t>
            </a:fld>
            <a:endParaRPr lang="en-US" altLang="en-US"/>
          </a:p>
        </p:txBody>
      </p:sp>
      <p:sp>
        <p:nvSpPr>
          <p:cNvPr id="6" name="Slide Number Placeholder 5"/>
          <p:cNvSpPr txBox="1">
            <a:spLocks/>
          </p:cNvSpPr>
          <p:nvPr userDrawn="1"/>
        </p:nvSpPr>
        <p:spPr>
          <a:xfrm>
            <a:off x="11381984" y="6356351"/>
            <a:ext cx="471349" cy="366183"/>
          </a:xfrm>
          <a:prstGeom prst="rect">
            <a:avLst/>
          </a:prstGeom>
        </p:spPr>
        <p:txBody>
          <a:bodyPr vert="horz" wrap="square" lIns="91464" tIns="45732" rIns="91464" bIns="45732" numCol="1"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tx1"/>
                </a:solidFill>
                <a:latin typeface="Arial" charset="0"/>
                <a:ea typeface="+mn-ea"/>
                <a:cs typeface="+mn-cs"/>
              </a:defRPr>
            </a:lvl1pPr>
            <a:lvl2pPr marL="342900" indent="114300" algn="l" defTabSz="685800" rtl="0" eaLnBrk="0" fontAlgn="base" hangingPunct="0">
              <a:spcBef>
                <a:spcPct val="0"/>
              </a:spcBef>
              <a:spcAft>
                <a:spcPct val="0"/>
              </a:spcAft>
              <a:defRPr sz="1400" kern="1200">
                <a:solidFill>
                  <a:schemeClr val="tx1"/>
                </a:solidFill>
                <a:latin typeface="Arial" charset="0"/>
                <a:ea typeface="+mn-ea"/>
                <a:cs typeface="+mn-cs"/>
              </a:defRPr>
            </a:lvl2pPr>
            <a:lvl3pPr marL="685800" indent="228600" algn="l" defTabSz="685800" rtl="0" eaLnBrk="0" fontAlgn="base" hangingPunct="0">
              <a:spcBef>
                <a:spcPct val="0"/>
              </a:spcBef>
              <a:spcAft>
                <a:spcPct val="0"/>
              </a:spcAft>
              <a:defRPr sz="1400" kern="1200">
                <a:solidFill>
                  <a:schemeClr val="tx1"/>
                </a:solidFill>
                <a:latin typeface="Arial" charset="0"/>
                <a:ea typeface="+mn-ea"/>
                <a:cs typeface="+mn-cs"/>
              </a:defRPr>
            </a:lvl3pPr>
            <a:lvl4pPr marL="1028700" indent="342900" algn="l" defTabSz="685800" rtl="0" eaLnBrk="0" fontAlgn="base" hangingPunct="0">
              <a:spcBef>
                <a:spcPct val="0"/>
              </a:spcBef>
              <a:spcAft>
                <a:spcPct val="0"/>
              </a:spcAft>
              <a:defRPr sz="1400" kern="1200">
                <a:solidFill>
                  <a:schemeClr val="tx1"/>
                </a:solidFill>
                <a:latin typeface="Arial" charset="0"/>
                <a:ea typeface="+mn-ea"/>
                <a:cs typeface="+mn-cs"/>
              </a:defRPr>
            </a:lvl4pPr>
            <a:lvl5pPr marL="1371600" indent="457200" algn="l" defTabSz="685800"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defRPr/>
            </a:pPr>
            <a:fld id="{756DC54C-9938-4130-9520-D071717EBB89}" type="slidenum">
              <a:rPr lang="en-US" altLang="en-US" sz="800" smtClean="0"/>
              <a:pPr>
                <a:defRPr/>
              </a:pPr>
              <a:t>‹#›</a:t>
            </a:fld>
            <a:endParaRPr lang="en-US" altLang="en-US" sz="800"/>
          </a:p>
        </p:txBody>
      </p:sp>
    </p:spTree>
    <p:extLst>
      <p:ext uri="{BB962C8B-B14F-4D97-AF65-F5344CB8AC3E}">
        <p14:creationId xmlns:p14="http://schemas.microsoft.com/office/powerpoint/2010/main" val="9146215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13C4CAB7-6134-4E86-A5A6-E65258778CA1}" type="slidenum">
              <a:rPr lang="en-US" altLang="en-US"/>
              <a:pPr>
                <a:defRPr/>
              </a:pPr>
              <a:t>‹#›</a:t>
            </a:fld>
            <a:endParaRPr lang="en-US" altLang="en-US"/>
          </a:p>
        </p:txBody>
      </p:sp>
    </p:spTree>
    <p:extLst>
      <p:ext uri="{BB962C8B-B14F-4D97-AF65-F5344CB8AC3E}">
        <p14:creationId xmlns:p14="http://schemas.microsoft.com/office/powerpoint/2010/main" val="1686859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Rectangle 1"/>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sp>
        <p:nvSpPr>
          <p:cNvPr id="3" name="Slide Number Placeholder 3"/>
          <p:cNvSpPr>
            <a:spLocks noGrp="1"/>
          </p:cNvSpPr>
          <p:nvPr>
            <p:ph type="sldNum" sz="quarter" idx="10"/>
          </p:nvPr>
        </p:nvSpPr>
        <p:spPr/>
        <p:txBody>
          <a:bodyPr/>
          <a:lstStyle>
            <a:lvl1pPr>
              <a:defRPr/>
            </a:lvl1pPr>
          </a:lstStyle>
          <a:p>
            <a:pPr>
              <a:defRPr/>
            </a:pPr>
            <a:fld id="{1E90A5FB-C871-420E-9042-B28D311098C2}" type="slidenum">
              <a:rPr lang="en-US" altLang="en-US"/>
              <a:pPr>
                <a:defRPr/>
              </a:pPr>
              <a:t>‹#›</a:t>
            </a:fld>
            <a:endParaRPr lang="en-US" altLang="en-US"/>
          </a:p>
        </p:txBody>
      </p:sp>
    </p:spTree>
    <p:extLst>
      <p:ext uri="{BB962C8B-B14F-4D97-AF65-F5344CB8AC3E}">
        <p14:creationId xmlns:p14="http://schemas.microsoft.com/office/powerpoint/2010/main" val="308904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Point - Blue 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778F8C-30DF-F842-ADEE-52BB756B5D43}"/>
              </a:ext>
            </a:extLst>
          </p:cNvPr>
          <p:cNvSpPr/>
          <p:nvPr userDrawn="1"/>
        </p:nvSpPr>
        <p:spPr>
          <a:xfrm>
            <a:off x="1" y="1"/>
            <a:ext cx="12192000" cy="6858000"/>
          </a:xfrm>
          <a:prstGeom prst="rect">
            <a:avLst/>
          </a:prstGeom>
          <a:solidFill>
            <a:srgbClr val="20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l">
              <a:lnSpc>
                <a:spcPct val="100000"/>
              </a:lnSpc>
              <a:defRPr sz="4500" b="1" i="0">
                <a:solidFill>
                  <a:schemeClr val="bg1"/>
                </a:solidFill>
                <a:latin typeface="Trebuchet MS" panose="020B0703020202090204" pitchFamily="34" charset="0"/>
              </a:defRPr>
            </a:lvl1pPr>
          </a:lstStyle>
          <a:p>
            <a:r>
              <a:rPr lang="en-US"/>
              <a:t>Click to edit master title style</a:t>
            </a:r>
          </a:p>
        </p:txBody>
      </p:sp>
      <p:pic>
        <p:nvPicPr>
          <p:cNvPr id="8" name="Picture 7">
            <a:extLst>
              <a:ext uri="{FF2B5EF4-FFF2-40B4-BE49-F238E27FC236}">
                <a16:creationId xmlns:a16="http://schemas.microsoft.com/office/drawing/2014/main" id="{E531A395-5299-7D44-A1C5-492B77DA57BE}"/>
              </a:ext>
            </a:extLst>
          </p:cNvPr>
          <p:cNvPicPr>
            <a:picLocks noChangeAspect="1"/>
          </p:cNvPicPr>
          <p:nvPr userDrawn="1"/>
        </p:nvPicPr>
        <p:blipFill>
          <a:blip r:embed="rId2"/>
          <a:stretch>
            <a:fillRect/>
          </a:stretch>
        </p:blipFill>
        <p:spPr>
          <a:xfrm>
            <a:off x="11784591" y="6415616"/>
            <a:ext cx="196394" cy="261858"/>
          </a:xfrm>
          <a:prstGeom prst="rect">
            <a:avLst/>
          </a:prstGeom>
        </p:spPr>
      </p:pic>
      <p:sp>
        <p:nvSpPr>
          <p:cNvPr id="6" name="Slide Number Placeholder 5">
            <a:extLst>
              <a:ext uri="{FF2B5EF4-FFF2-40B4-BE49-F238E27FC236}">
                <a16:creationId xmlns:a16="http://schemas.microsoft.com/office/drawing/2014/main" id="{EF08880F-2D4A-9544-A50E-C5BA3EADCBB5}"/>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36226169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Left-Hand Callout">
    <p:spTree>
      <p:nvGrpSpPr>
        <p:cNvPr id="1" name=""/>
        <p:cNvGrpSpPr/>
        <p:nvPr/>
      </p:nvGrpSpPr>
      <p:grpSpPr>
        <a:xfrm>
          <a:off x="0" y="0"/>
          <a:ext cx="0" cy="0"/>
          <a:chOff x="0" y="0"/>
          <a:chExt cx="0" cy="0"/>
        </a:xfrm>
      </p:grpSpPr>
      <p:sp>
        <p:nvSpPr>
          <p:cNvPr id="5" name="Rectangle 4"/>
          <p:cNvSpPr/>
          <p:nvPr/>
        </p:nvSpPr>
        <p:spPr>
          <a:xfrm>
            <a:off x="0" y="1206501"/>
            <a:ext cx="3727451"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8900000" scaled="0"/>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012616" y="1415596"/>
            <a:ext cx="7342773"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3185" y="1415147"/>
            <a:ext cx="3234139"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p:txBody>
          <a:bodyPr/>
          <a:lstStyle>
            <a:lvl1pPr>
              <a:defRPr/>
            </a:lvl1pPr>
          </a:lstStyle>
          <a:p>
            <a:pPr>
              <a:defRPr/>
            </a:pPr>
            <a:fld id="{E0D9FA79-9542-4B58-88CD-2C0B05FB7CBA}" type="slidenum">
              <a:rPr lang="en-US" altLang="en-US"/>
              <a:pPr>
                <a:defRPr/>
              </a:pPr>
              <a:t>‹#›</a:t>
            </a:fld>
            <a:endParaRPr lang="en-US" altLang="en-US"/>
          </a:p>
        </p:txBody>
      </p:sp>
    </p:spTree>
    <p:extLst>
      <p:ext uri="{BB962C8B-B14F-4D97-AF65-F5344CB8AC3E}">
        <p14:creationId xmlns:p14="http://schemas.microsoft.com/office/powerpoint/2010/main" val="27479001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Right-Hand Callout">
    <p:spTree>
      <p:nvGrpSpPr>
        <p:cNvPr id="1" name=""/>
        <p:cNvGrpSpPr/>
        <p:nvPr/>
      </p:nvGrpSpPr>
      <p:grpSpPr>
        <a:xfrm>
          <a:off x="0" y="0"/>
          <a:ext cx="0" cy="0"/>
          <a:chOff x="0" y="0"/>
          <a:chExt cx="0" cy="0"/>
        </a:xfrm>
      </p:grpSpPr>
      <p:sp>
        <p:nvSpPr>
          <p:cNvPr id="5" name="Rectangle 4"/>
          <p:cNvSpPr/>
          <p:nvPr/>
        </p:nvSpPr>
        <p:spPr>
          <a:xfrm>
            <a:off x="8066618" y="1206501"/>
            <a:ext cx="4125383"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93184" y="1415596"/>
            <a:ext cx="7573240"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63467" y="1415147"/>
            <a:ext cx="3464984"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a:xfrm>
            <a:off x="7549020" y="6373285"/>
            <a:ext cx="471349" cy="366183"/>
          </a:xfrm>
        </p:spPr>
        <p:txBody>
          <a:bodyPr/>
          <a:lstStyle>
            <a:lvl1pPr>
              <a:defRPr/>
            </a:lvl1pPr>
          </a:lstStyle>
          <a:p>
            <a:pPr>
              <a:defRPr/>
            </a:pPr>
            <a:fld id="{1D9202D8-0A51-4B05-98B2-825AF3D2FA72}" type="slidenum">
              <a:rPr lang="en-US" altLang="en-US"/>
              <a:pPr>
                <a:defRPr/>
              </a:pPr>
              <a:t>‹#›</a:t>
            </a:fld>
            <a:endParaRPr lang="en-US" altLang="en-US"/>
          </a:p>
        </p:txBody>
      </p:sp>
    </p:spTree>
    <p:extLst>
      <p:ext uri="{BB962C8B-B14F-4D97-AF65-F5344CB8AC3E}">
        <p14:creationId xmlns:p14="http://schemas.microsoft.com/office/powerpoint/2010/main" val="18294676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1352739"/>
            <a:ext cx="6405369" cy="4508315"/>
          </a:xfrm>
          <a:noFill/>
        </p:spPr>
        <p:txBody>
          <a:bodyPr rtlCol="0">
            <a:noAutofit/>
          </a:bodyPr>
          <a:lstStyle>
            <a:lvl1pPr marL="0" indent="0">
              <a:buNone/>
              <a:defRPr sz="3197"/>
            </a:lvl1pPr>
            <a:lvl2pPr marL="456897" indent="0">
              <a:buNone/>
              <a:defRPr sz="2797"/>
            </a:lvl2pPr>
            <a:lvl3pPr marL="913798" indent="0">
              <a:buNone/>
              <a:defRPr sz="2397"/>
            </a:lvl3pPr>
            <a:lvl4pPr marL="1370695" indent="0">
              <a:buNone/>
              <a:defRPr sz="1999"/>
            </a:lvl4pPr>
            <a:lvl5pPr marL="1827594" indent="0">
              <a:buNone/>
              <a:defRPr sz="1999"/>
            </a:lvl5pPr>
            <a:lvl6pPr marL="2284494" indent="0">
              <a:buNone/>
              <a:defRPr sz="1999"/>
            </a:lvl6pPr>
            <a:lvl7pPr marL="2741391" indent="0">
              <a:buNone/>
              <a:defRPr sz="1999"/>
            </a:lvl7pPr>
            <a:lvl8pPr marL="3198289" indent="0">
              <a:buNone/>
              <a:defRPr sz="1999"/>
            </a:lvl8pPr>
            <a:lvl9pPr marL="3655187" indent="0">
              <a:buNone/>
              <a:defRPr sz="1999"/>
            </a:lvl9pPr>
          </a:lstStyle>
          <a:p>
            <a:pPr lvl="0"/>
            <a:r>
              <a:rPr lang="en-US" noProof="0"/>
              <a:t>Click icon to add picture</a:t>
            </a:r>
          </a:p>
        </p:txBody>
      </p:sp>
      <p:sp>
        <p:nvSpPr>
          <p:cNvPr id="4" name="Text Placeholder 3"/>
          <p:cNvSpPr>
            <a:spLocks noGrp="1"/>
          </p:cNvSpPr>
          <p:nvPr>
            <p:ph type="body" sz="half" idx="2"/>
          </p:nvPr>
        </p:nvSpPr>
        <p:spPr>
          <a:xfrm>
            <a:off x="493185" y="1352739"/>
            <a:ext cx="4278841" cy="4516252"/>
          </a:xfrm>
        </p:spPr>
        <p:txBody>
          <a:bodyPr/>
          <a:lstStyle>
            <a:lvl1pPr marL="0" indent="0">
              <a:buNone/>
              <a:defRPr sz="2397"/>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Click to 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650B950C-1D2D-4052-A392-F6DB93CEE223}" type="slidenum">
              <a:rPr lang="en-US" altLang="en-US"/>
              <a:pPr>
                <a:defRPr/>
              </a:pPr>
              <a:t>‹#›</a:t>
            </a:fld>
            <a:endParaRPr lang="en-US" altLang="en-US"/>
          </a:p>
        </p:txBody>
      </p:sp>
    </p:spTree>
    <p:extLst>
      <p:ext uri="{BB962C8B-B14F-4D97-AF65-F5344CB8AC3E}">
        <p14:creationId xmlns:p14="http://schemas.microsoft.com/office/powerpoint/2010/main" val="34325281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68C4BB-CE40-4AB3-96DE-741D13EB198E}"/>
              </a:ext>
            </a:extLst>
          </p:cNvPr>
          <p:cNvSpPr>
            <a:spLocks noGrp="1"/>
          </p:cNvSpPr>
          <p:nvPr>
            <p:ph type="body" sz="quarter" idx="10"/>
          </p:nvPr>
        </p:nvSpPr>
        <p:spPr>
          <a:xfrm>
            <a:off x="457200" y="64560"/>
            <a:ext cx="4719637" cy="419641"/>
          </a:xfrm>
        </p:spPr>
        <p:txBody>
          <a:bodyPr/>
          <a:lstStyle>
            <a:lvl1pPr marL="0" indent="0" algn="l" defTabSz="914400" rtl="0" eaLnBrk="1" latinLnBrk="0" hangingPunct="1">
              <a:lnSpc>
                <a:spcPct val="114000"/>
              </a:lnSpc>
              <a:spcBef>
                <a:spcPts val="0"/>
              </a:spcBef>
              <a:spcAft>
                <a:spcPts val="600"/>
              </a:spcAft>
              <a:buFont typeface="Arial" panose="020B0604020202020204" pitchFamily="34" charset="0"/>
              <a:buNone/>
              <a:defRPr lang="en-US" sz="1600" b="0" i="0" kern="1600" spc="-50" baseline="0" dirty="0" smtClean="0">
                <a:solidFill>
                  <a:schemeClr val="accent1"/>
                </a:solidFill>
                <a:latin typeface="Trebuchet MS" panose="020B0703020202090204" pitchFamily="34" charset="0"/>
                <a:ea typeface="+mn-ea"/>
                <a:cs typeface="+mn-cs"/>
              </a:defRPr>
            </a:lvl1pPr>
            <a:lvl2pPr marL="115888" indent="0">
              <a:buNone/>
              <a:defRPr/>
            </a:lvl2pPr>
          </a:lstStyle>
          <a:p>
            <a:pPr lvl="0"/>
            <a:r>
              <a:rPr lang="en-US"/>
              <a:t>Click to edit Master text styles</a:t>
            </a:r>
          </a:p>
        </p:txBody>
      </p:sp>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457200" y="543193"/>
            <a:ext cx="11093116" cy="419641"/>
          </a:xfrm>
        </p:spPr>
        <p:txBody>
          <a:bodyPr anchor="t"/>
          <a:lstStyle>
            <a:lvl1pPr algn="l">
              <a:lnSpc>
                <a:spcPct val="80000"/>
              </a:lnSpc>
              <a:defRPr sz="2400"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6302275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_Picture Spli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0" y="0"/>
            <a:ext cx="6095999" cy="6858000"/>
          </a:xfrm>
        </p:spPr>
        <p:txBody>
          <a:bodyPr/>
          <a:lstStyle/>
          <a:p>
            <a:r>
              <a:rPr lang="en-US"/>
              <a:t>Click icon to add picture</a:t>
            </a:r>
          </a:p>
        </p:txBody>
      </p:sp>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690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6453188" y="1189899"/>
            <a:ext cx="5220003" cy="4351338"/>
          </a:xfrm>
        </p:spPr>
        <p:txBody>
          <a:bodyPr anchor="ctr">
            <a:normAutofit/>
          </a:bodyPr>
          <a:lstStyle>
            <a:lvl1pPr algn="ctr">
              <a:lnSpc>
                <a:spcPct val="80000"/>
              </a:lnSpc>
              <a:defRPr sz="3200" b="1" i="0">
                <a:solidFill>
                  <a:schemeClr val="accent1"/>
                </a:solidFill>
                <a:latin typeface="Georgia" panose="02040502050405020303" pitchFamily="18" charset="0"/>
                <a:cs typeface="Georgia" panose="02040502050405020303" pitchFamily="18" charset="0"/>
              </a:defRPr>
            </a:lvl1pPr>
          </a:lstStyle>
          <a:p>
            <a:pPr lvl="0"/>
            <a:r>
              <a:rPr lang="en-US"/>
              <a:t>Edit master text styles</a:t>
            </a:r>
          </a:p>
        </p:txBody>
      </p:sp>
    </p:spTree>
    <p:extLst>
      <p:ext uri="{BB962C8B-B14F-4D97-AF65-F5344CB8AC3E}">
        <p14:creationId xmlns:p14="http://schemas.microsoft.com/office/powerpoint/2010/main" val="17632165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713B33-08BD-F712-CE3C-C23F7FB23FA0}"/>
              </a:ext>
            </a:extLst>
          </p:cNvPr>
          <p:cNvSpPr/>
          <p:nvPr userDrawn="1"/>
        </p:nvSpPr>
        <p:spPr>
          <a:xfrm>
            <a:off x="-18521" y="0"/>
            <a:ext cx="9601200" cy="6858000"/>
          </a:xfrm>
          <a:prstGeom prst="rect">
            <a:avLst/>
          </a:prstGeom>
          <a:gradFill>
            <a:gsLst>
              <a:gs pos="100000">
                <a:srgbClr val="142841">
                  <a:alpha val="0"/>
                </a:srgbClr>
              </a:gs>
              <a:gs pos="0">
                <a:srgbClr val="14284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5" name="Rectangle 4">
            <a:extLst>
              <a:ext uri="{FF2B5EF4-FFF2-40B4-BE49-F238E27FC236}">
                <a16:creationId xmlns:a16="http://schemas.microsoft.com/office/drawing/2014/main" id="{3535B354-194B-EA37-FB71-2E6DAD46528A}"/>
              </a:ext>
            </a:extLst>
          </p:cNvPr>
          <p:cNvSpPr/>
          <p:nvPr userDrawn="1"/>
        </p:nvSpPr>
        <p:spPr>
          <a:xfrm>
            <a:off x="0" y="0"/>
            <a:ext cx="12192000" cy="6858000"/>
          </a:xfrm>
          <a:prstGeom prst="rect">
            <a:avLst/>
          </a:prstGeom>
          <a:solidFill>
            <a:srgbClr val="142841">
              <a:alpha val="8318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7" name="Title 6">
            <a:extLst>
              <a:ext uri="{FF2B5EF4-FFF2-40B4-BE49-F238E27FC236}">
                <a16:creationId xmlns:a16="http://schemas.microsoft.com/office/drawing/2014/main" id="{CB30B319-6C62-473A-A18F-FF71068103E2}"/>
              </a:ext>
            </a:extLst>
          </p:cNvPr>
          <p:cNvSpPr>
            <a:spLocks noGrp="1"/>
          </p:cNvSpPr>
          <p:nvPr>
            <p:ph type="title" hasCustomPrompt="1"/>
          </p:nvPr>
        </p:nvSpPr>
        <p:spPr>
          <a:xfrm>
            <a:off x="838200" y="433917"/>
            <a:ext cx="10515599" cy="905400"/>
          </a:xfrm>
        </p:spPr>
        <p:txBody>
          <a:bodyPr/>
          <a:lstStyle>
            <a:lvl1pPr algn="l" defTabSz="914400" rtl="0" eaLnBrk="1" latinLnBrk="0" hangingPunct="1">
              <a:lnSpc>
                <a:spcPct val="90000"/>
              </a:lnSpc>
              <a:spcBef>
                <a:spcPct val="0"/>
              </a:spcBef>
              <a:buNone/>
              <a:defRPr lang="en-US" sz="3200" b="1" i="0" kern="1200" cap="all" spc="100" baseline="0" dirty="0">
                <a:solidFill>
                  <a:srgbClr val="D4EAF7"/>
                </a:solidFill>
                <a:effectLst/>
                <a:latin typeface="Arial Black" panose="020B0604020202020204" pitchFamily="34" charset="0"/>
                <a:ea typeface="Verdana" panose="020B0604030504040204" pitchFamily="34" charset="0"/>
                <a:cs typeface="Arial Black" panose="020B0604020202020204" pitchFamily="34" charset="0"/>
              </a:defRPr>
            </a:lvl1pPr>
          </a:lstStyle>
          <a:p>
            <a:r>
              <a:rPr lang="en-US"/>
              <a:t>CLICK TO EDIT MASTER TITLE STYLE</a:t>
            </a:r>
          </a:p>
        </p:txBody>
      </p:sp>
      <p:sp>
        <p:nvSpPr>
          <p:cNvPr id="9" name="Footer Placeholder 4">
            <a:extLst>
              <a:ext uri="{FF2B5EF4-FFF2-40B4-BE49-F238E27FC236}">
                <a16:creationId xmlns:a16="http://schemas.microsoft.com/office/drawing/2014/main" id="{D439AA89-8ECD-713E-F09C-36401200EDFA}"/>
              </a:ext>
            </a:extLst>
          </p:cNvPr>
          <p:cNvSpPr txBox="1">
            <a:spLocks/>
          </p:cNvSpPr>
          <p:nvPr userDrawn="1"/>
        </p:nvSpPr>
        <p:spPr>
          <a:xfrm>
            <a:off x="2095500" y="6544182"/>
            <a:ext cx="8001000" cy="218244"/>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750" b="0" i="0" u="none" strike="noStrike" cap="none" spc="50" baseline="0">
                <a:solidFill>
                  <a:schemeClr val="bg1"/>
                </a:solidFill>
                <a:latin typeface="Calibri Light" panose="020F0302020204030204" pitchFamily="34" charset="0"/>
                <a:ea typeface="Arial"/>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a:solidFill>
                  <a:schemeClr val="bg1">
                    <a:lumMod val="65000"/>
                  </a:schemeClr>
                </a:solidFill>
                <a:latin typeface="Arial Narrow" panose="020B0604020202020204" pitchFamily="34" charset="0"/>
                <a:cs typeface="Arial Narrow" panose="020B0604020202020204" pitchFamily="34" charset="0"/>
              </a:rPr>
              <a:t>GILEAD CONFIDENTIAL AND PROPRIETARY.  FOR INTERNAL TRAINING USE ONLY.</a:t>
            </a:r>
          </a:p>
        </p:txBody>
      </p:sp>
      <p:pic>
        <p:nvPicPr>
          <p:cNvPr id="4" name="Picture 3" descr="Text, logo&#10;&#10;Description automatically generated">
            <a:extLst>
              <a:ext uri="{FF2B5EF4-FFF2-40B4-BE49-F238E27FC236}">
                <a16:creationId xmlns:a16="http://schemas.microsoft.com/office/drawing/2014/main" id="{8EFBE26E-A258-1BA1-3760-36A4CCAEAF0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22559" y="5925080"/>
            <a:ext cx="1869440" cy="1051560"/>
          </a:xfrm>
          <a:prstGeom prst="rect">
            <a:avLst/>
          </a:prstGeom>
          <a:effectLst>
            <a:outerShdw blurRad="92486" sx="102000" sy="102000" algn="ctr" rotWithShape="0">
              <a:prstClr val="black">
                <a:alpha val="38983"/>
              </a:prstClr>
            </a:outerShdw>
          </a:effectLst>
        </p:spPr>
      </p:pic>
      <p:pic>
        <p:nvPicPr>
          <p:cNvPr id="2" name="Picture 1">
            <a:extLst>
              <a:ext uri="{FF2B5EF4-FFF2-40B4-BE49-F238E27FC236}">
                <a16:creationId xmlns:a16="http://schemas.microsoft.com/office/drawing/2014/main" id="{73FB33FD-D7B7-8541-B226-C8120711C0B5}"/>
              </a:ext>
            </a:extLst>
          </p:cNvPr>
          <p:cNvPicPr>
            <a:picLocks noChangeAspect="1"/>
          </p:cNvPicPr>
          <p:nvPr userDrawn="1"/>
        </p:nvPicPr>
        <p:blipFill rotWithShape="1">
          <a:blip r:embed="rId4" cstate="print">
            <a:biLevel thresh="25000"/>
            <a:extLst>
              <a:ext uri="{28A0092B-C50C-407E-A947-70E740481C1C}">
                <a14:useLocalDpi xmlns:a14="http://schemas.microsoft.com/office/drawing/2010/main"/>
              </a:ext>
            </a:extLst>
          </a:blip>
          <a:srcRect r="48951"/>
          <a:stretch/>
        </p:blipFill>
        <p:spPr>
          <a:xfrm>
            <a:off x="265176" y="6373368"/>
            <a:ext cx="919568" cy="418295"/>
          </a:xfrm>
          <a:prstGeom prst="rect">
            <a:avLst/>
          </a:prstGeom>
        </p:spPr>
      </p:pic>
    </p:spTree>
    <p:extLst>
      <p:ext uri="{BB962C8B-B14F-4D97-AF65-F5344CB8AC3E}">
        <p14:creationId xmlns:p14="http://schemas.microsoft.com/office/powerpoint/2010/main" val="3953137802"/>
      </p:ext>
    </p:extLst>
  </p:cSld>
  <p:clrMapOvr>
    <a:masterClrMapping/>
  </p:clrMapOvr>
  <p:transition spd="slow">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l">
              <a:lnSpc>
                <a:spcPct val="80000"/>
              </a:lnSpc>
              <a:defRPr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10972800" cy="4229524"/>
          </a:xfrm>
        </p:spPr>
        <p:txBody>
          <a:bodyPr/>
          <a:lstStyle>
            <a:lvl1pPr>
              <a:lnSpc>
                <a:spcPct val="110000"/>
              </a:lnSpc>
              <a:spcAft>
                <a:spcPts val="800"/>
              </a:spcAft>
              <a:defRPr/>
            </a:lvl1pPr>
            <a:lvl2pPr marL="15875" indent="0">
              <a:lnSpc>
                <a:spcPct val="110000"/>
              </a:lnSpc>
              <a:buNone/>
              <a:tabLst/>
              <a:defRPr sz="1800" b="0">
                <a:solidFill>
                  <a:schemeClr val="tx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371127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11640"/>
          </a:xfrm>
        </p:spPr>
        <p:txBody>
          <a:bodyPr anchor="b"/>
          <a:lstStyle>
            <a:lvl1pPr>
              <a:defRPr sz="3600"/>
            </a:lvl1pPr>
          </a:lstStyle>
          <a:p>
            <a:r>
              <a:rPr lang="en-US"/>
              <a:t>Click to edit Master title style</a:t>
            </a:r>
          </a:p>
        </p:txBody>
      </p:sp>
      <p:sp>
        <p:nvSpPr>
          <p:cNvPr id="7" name="Footer Placeholder 4"/>
          <p:cNvSpPr>
            <a:spLocks noGrp="1"/>
          </p:cNvSpPr>
          <p:nvPr>
            <p:ph type="ftr" sz="quarter" idx="3"/>
          </p:nvPr>
        </p:nvSpPr>
        <p:spPr>
          <a:xfrm>
            <a:off x="10453035" y="6492875"/>
            <a:ext cx="11293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rial" pitchFamily="34" charset="0"/>
                <a:ea typeface="+mn-ea"/>
                <a:cs typeface="Arial" pitchFamily="34" charset="0"/>
              </a:rPr>
              <a:t>Confidential</a:t>
            </a:r>
          </a:p>
        </p:txBody>
      </p:sp>
      <p:sp>
        <p:nvSpPr>
          <p:cNvPr id="8" name="Slide Number Placeholder 5"/>
          <p:cNvSpPr>
            <a:spLocks noGrp="1"/>
          </p:cNvSpPr>
          <p:nvPr>
            <p:ph type="sldNum" sz="quarter" idx="4"/>
          </p:nvPr>
        </p:nvSpPr>
        <p:spPr>
          <a:xfrm>
            <a:off x="609600" y="6492875"/>
            <a:ext cx="8919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rial" pitchFamily="34" charset="0"/>
                <a:ea typeface="+mn-ea"/>
                <a:cs typeface="Arial" pitchFamily="34" charset="0"/>
              </a:rPr>
              <a:t>Slide </a:t>
            </a:r>
            <a:fld id="{44CAC06D-E468-43AA-8697-C0ABA70C95D3}" type="slidenum">
              <a:rPr kumimoji="0" lang="en-US" sz="1200" b="0" i="0" u="none" strike="noStrike" kern="1200" cap="none" spc="0" normalizeH="0" baseline="0" noProof="0" smtClean="0">
                <a:ln>
                  <a:noFill/>
                </a:ln>
                <a:solidFill>
                  <a:srgbClr val="000000">
                    <a:tint val="75000"/>
                  </a:srgbClr>
                </a:solidFill>
                <a:effectLst/>
                <a:uLnTx/>
                <a:uFillTx/>
                <a:latin typeface="Arial" pitchFamily="34" charset="0"/>
                <a:ea typeface="+mn-ea"/>
                <a:cs typeface="Arial"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a:ln>
                <a:noFill/>
              </a:ln>
              <a:solidFill>
                <a:srgbClr val="000000">
                  <a:tint val="75000"/>
                </a:srgbClr>
              </a:solidFill>
              <a:effectLst/>
              <a:uLnTx/>
              <a:uFillTx/>
              <a:latin typeface="Arial" pitchFamily="34" charset="0"/>
              <a:ea typeface="+mn-ea"/>
              <a:cs typeface="Arial" pitchFamily="34" charset="0"/>
            </a:endParaRPr>
          </a:p>
        </p:txBody>
      </p:sp>
      <p:sp>
        <p:nvSpPr>
          <p:cNvPr id="5" name="Text Placeholder 4"/>
          <p:cNvSpPr>
            <a:spLocks noGrp="1"/>
          </p:cNvSpPr>
          <p:nvPr>
            <p:ph type="body" sz="quarter" idx="10"/>
          </p:nvPr>
        </p:nvSpPr>
        <p:spPr>
          <a:xfrm>
            <a:off x="609600" y="6111875"/>
            <a:ext cx="10972800" cy="381000"/>
          </a:xfrm>
        </p:spPr>
        <p:txBody>
          <a:bodyPr tIns="0" bIns="0" anchor="b">
            <a:noAutofit/>
          </a:bodyPr>
          <a:lstStyle>
            <a:lvl1pPr marL="0" indent="0">
              <a:spcBef>
                <a:spcPts val="0"/>
              </a:spcBef>
              <a:buFontTx/>
              <a:buNone/>
              <a:defRPr sz="1200">
                <a:solidFill>
                  <a:schemeClr val="tx1"/>
                </a:solidFill>
                <a:latin typeface="+mn-lt"/>
              </a:defRPr>
            </a:lvl1pPr>
            <a:lvl2pPr marL="609585" indent="0">
              <a:buFontTx/>
              <a:buNone/>
              <a:defRPr sz="1400">
                <a:solidFill>
                  <a:srgbClr val="898989"/>
                </a:solidFill>
                <a:latin typeface="+mn-lt"/>
              </a:defRPr>
            </a:lvl2pPr>
            <a:lvl3pPr marL="1219170" indent="0">
              <a:buFontTx/>
              <a:buNone/>
              <a:defRPr sz="1400">
                <a:solidFill>
                  <a:srgbClr val="898989"/>
                </a:solidFill>
                <a:latin typeface="+mn-lt"/>
              </a:defRPr>
            </a:lvl3pPr>
            <a:lvl4pPr marL="1828754" indent="0">
              <a:buFontTx/>
              <a:buNone/>
              <a:defRPr sz="1400">
                <a:solidFill>
                  <a:srgbClr val="898989"/>
                </a:solidFill>
                <a:latin typeface="+mn-lt"/>
              </a:defRPr>
            </a:lvl4pPr>
            <a:lvl5pPr marL="2438339" indent="0">
              <a:buFontTx/>
              <a:buNone/>
              <a:defRPr sz="1400">
                <a:solidFill>
                  <a:srgbClr val="898989"/>
                </a:solidFill>
                <a:latin typeface="+mn-lt"/>
              </a:defRPr>
            </a:lvl5pPr>
          </a:lstStyle>
          <a:p>
            <a:pPr lvl="0"/>
            <a:r>
              <a:rPr lang="en-US"/>
              <a:t>Edit Master text styles</a:t>
            </a:r>
          </a:p>
        </p:txBody>
      </p:sp>
    </p:spTree>
    <p:extLst>
      <p:ext uri="{BB962C8B-B14F-4D97-AF65-F5344CB8AC3E}">
        <p14:creationId xmlns:p14="http://schemas.microsoft.com/office/powerpoint/2010/main" val="1974442662"/>
      </p:ext>
    </p:extLst>
  </p:cSld>
  <p:clrMapOvr>
    <a:masterClrMapping/>
  </p:clrMapOvr>
  <p:extLst>
    <p:ext uri="{DCECCB84-F9BA-43D5-87BE-67443E8EF086}">
      <p15:sldGuideLst xmlns:p15="http://schemas.microsoft.com/office/powerpoint/2012/main">
        <p15:guide id="1" orient="horz" pos="40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5219701" y="1957918"/>
            <a:ext cx="6481233" cy="4908549"/>
          </a:xfrm>
          <a:prstGeom prst="rect">
            <a:avLst/>
          </a:prstGeom>
          <a:solidFill>
            <a:schemeClr val="bg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US" altLang="en-US" sz="2400">
              <a:solidFill>
                <a:srgbClr val="FFFFFF"/>
              </a:solidFill>
              <a:cs typeface="Arial" panose="020B0604020202020204" pitchFamily="34" charset="0"/>
            </a:endParaRPr>
          </a:p>
        </p:txBody>
      </p:sp>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52001" y="6119284"/>
            <a:ext cx="1750484"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14"/>
          <p:cNvSpPr>
            <a:spLocks noGrp="1"/>
          </p:cNvSpPr>
          <p:nvPr>
            <p:ph type="body" sz="quarter" idx="10"/>
          </p:nvPr>
        </p:nvSpPr>
        <p:spPr>
          <a:xfrm>
            <a:off x="5524500" y="2247901"/>
            <a:ext cx="5877984" cy="613488"/>
          </a:xfrm>
        </p:spPr>
        <p:txBody>
          <a:bodyPr/>
          <a:lstStyle>
            <a:lvl1pPr marL="0" indent="0">
              <a:buNone/>
              <a:defRPr sz="3733"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Edit Master text styles</a:t>
            </a:r>
          </a:p>
        </p:txBody>
      </p:sp>
      <p:sp>
        <p:nvSpPr>
          <p:cNvPr id="17" name="Text Placeholder 16"/>
          <p:cNvSpPr>
            <a:spLocks noGrp="1"/>
          </p:cNvSpPr>
          <p:nvPr>
            <p:ph type="body" sz="quarter" idx="11"/>
          </p:nvPr>
        </p:nvSpPr>
        <p:spPr>
          <a:xfrm>
            <a:off x="5524500" y="2945151"/>
            <a:ext cx="5877984" cy="524933"/>
          </a:xfrm>
        </p:spPr>
        <p:txBody>
          <a:bodyPr/>
          <a:lstStyle>
            <a:lvl1pPr marL="0" indent="0">
              <a:buNone/>
              <a:defRPr sz="3733"/>
            </a:lvl1pPr>
          </a:lstStyle>
          <a:p>
            <a:pPr lvl="0"/>
            <a:r>
              <a:rPr lang="en-US"/>
              <a:t>Edit Master text styles</a:t>
            </a:r>
          </a:p>
        </p:txBody>
      </p:sp>
      <p:sp>
        <p:nvSpPr>
          <p:cNvPr id="19" name="Text Placeholder 18"/>
          <p:cNvSpPr>
            <a:spLocks noGrp="1"/>
          </p:cNvSpPr>
          <p:nvPr>
            <p:ph type="body" sz="quarter" idx="12"/>
          </p:nvPr>
        </p:nvSpPr>
        <p:spPr>
          <a:xfrm>
            <a:off x="5524500" y="4569885"/>
            <a:ext cx="5877984" cy="414736"/>
          </a:xfrm>
        </p:spPr>
        <p:txBody>
          <a:bodyPr/>
          <a:lstStyle>
            <a:lvl1pPr marL="0" indent="0">
              <a:buNone/>
              <a:defRPr/>
            </a:lvl1pPr>
          </a:lstStyle>
          <a:p>
            <a:pPr lvl="0"/>
            <a:r>
              <a:rPr lang="en-US"/>
              <a:t>Edit Master text styles</a:t>
            </a:r>
          </a:p>
        </p:txBody>
      </p:sp>
      <p:sp>
        <p:nvSpPr>
          <p:cNvPr id="20" name="Text Placeholder 18"/>
          <p:cNvSpPr>
            <a:spLocks noGrp="1"/>
          </p:cNvSpPr>
          <p:nvPr>
            <p:ph type="body" sz="quarter" idx="13"/>
          </p:nvPr>
        </p:nvSpPr>
        <p:spPr>
          <a:xfrm>
            <a:off x="5524500" y="4926188"/>
            <a:ext cx="5877984" cy="414736"/>
          </a:xfrm>
        </p:spPr>
        <p:txBody>
          <a:bodyPr/>
          <a:lstStyle>
            <a:lvl1pPr marL="0" indent="0">
              <a:buNone/>
              <a:defRPr/>
            </a:lvl1pPr>
          </a:lstStyle>
          <a:p>
            <a:pPr lvl="0"/>
            <a:r>
              <a:rPr lang="en-US"/>
              <a:t>Edit Master text styles</a:t>
            </a:r>
          </a:p>
        </p:txBody>
      </p:sp>
      <p:sp>
        <p:nvSpPr>
          <p:cNvPr id="21" name="Text Placeholder 18"/>
          <p:cNvSpPr>
            <a:spLocks noGrp="1"/>
          </p:cNvSpPr>
          <p:nvPr>
            <p:ph type="body" sz="quarter" idx="14"/>
          </p:nvPr>
        </p:nvSpPr>
        <p:spPr>
          <a:xfrm>
            <a:off x="5524500" y="5469132"/>
            <a:ext cx="5877984" cy="414736"/>
          </a:xfrm>
        </p:spPr>
        <p:txBody>
          <a:bodyPr/>
          <a:lstStyle>
            <a:lvl1pPr marL="0" indent="0">
              <a:buNone/>
              <a:defRPr>
                <a:solidFill>
                  <a:schemeClr val="tx1">
                    <a:lumMod val="65000"/>
                    <a:lumOff val="35000"/>
                  </a:schemeClr>
                </a:solidFill>
              </a:defRPr>
            </a:lvl1pPr>
          </a:lstStyle>
          <a:p>
            <a:pPr lvl="0"/>
            <a:r>
              <a:rPr lang="en-US"/>
              <a:t>Edit Master text styles</a:t>
            </a:r>
          </a:p>
        </p:txBody>
      </p:sp>
    </p:spTree>
    <p:extLst>
      <p:ext uri="{BB962C8B-B14F-4D97-AF65-F5344CB8AC3E}">
        <p14:creationId xmlns:p14="http://schemas.microsoft.com/office/powerpoint/2010/main" val="2951261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Content Placeholder 2"/>
          <p:cNvSpPr>
            <a:spLocks noGrp="1"/>
          </p:cNvSpPr>
          <p:nvPr>
            <p:ph idx="1"/>
          </p:nvPr>
        </p:nvSpPr>
        <p:spPr>
          <a:xfrm>
            <a:off x="493184" y="1341120"/>
            <a:ext cx="11235267" cy="4351339"/>
          </a:xfrm>
        </p:spPr>
        <p:txBody>
          <a:bodyPr/>
          <a:lstStyle>
            <a:lvl2pPr marL="615935" indent="-309026">
              <a:tabLst/>
              <a:defRPr/>
            </a:lvl2pPr>
            <a:lvl3pPr marL="912261" indent="-296326">
              <a:tabLst/>
              <a:defRPr/>
            </a:lvl3pPr>
            <a:lvl4pPr marL="1219170" indent="-306910">
              <a:tabLst/>
              <a:defRPr/>
            </a:lvl4pPr>
            <a:lvl5pPr marL="1526079" indent="-30691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7B8F889-1994-4244-85D0-407CA0EEF672}" type="slidenum">
              <a:rPr lang="en-US" altLang="en-US"/>
              <a:pPr>
                <a:defRPr/>
              </a:pPr>
              <a:t>‹#›</a:t>
            </a:fld>
            <a:endParaRPr lang="en-US" altLang="en-US"/>
          </a:p>
        </p:txBody>
      </p:sp>
    </p:spTree>
    <p:extLst>
      <p:ext uri="{BB962C8B-B14F-4D97-AF65-F5344CB8AC3E}">
        <p14:creationId xmlns:p14="http://schemas.microsoft.com/office/powerpoint/2010/main" val="141800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Point - 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l">
              <a:lnSpc>
                <a:spcPct val="100000"/>
              </a:lnSpc>
              <a:defRPr sz="4500" b="1" i="0">
                <a:solidFill>
                  <a:srgbClr val="C50F3C"/>
                </a:solidFill>
                <a:latin typeface="Trebuchet MS" panose="020B0703020202090204" pitchFamily="34" charset="0"/>
              </a:defRPr>
            </a:lvl1pPr>
          </a:lstStyle>
          <a:p>
            <a:r>
              <a:rPr lang="en-US"/>
              <a:t>Click to edit master title style</a:t>
            </a:r>
          </a:p>
        </p:txBody>
      </p:sp>
      <p:pic>
        <p:nvPicPr>
          <p:cNvPr id="5" name="Picture 4">
            <a:extLst>
              <a:ext uri="{FF2B5EF4-FFF2-40B4-BE49-F238E27FC236}">
                <a16:creationId xmlns:a16="http://schemas.microsoft.com/office/drawing/2014/main" id="{E4C15627-71F4-D94E-9E76-16A5E0A7B8EE}"/>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6" name="Slide Number Placeholder 5">
            <a:extLst>
              <a:ext uri="{FF2B5EF4-FFF2-40B4-BE49-F238E27FC236}">
                <a16:creationId xmlns:a16="http://schemas.microsoft.com/office/drawing/2014/main" id="{877699E1-1B62-794A-94A6-68D1CF83160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13960532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3" name="Rectangle 2"/>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cxnSp>
        <p:nvCxnSpPr>
          <p:cNvPr id="4" name="Straight Connector 9"/>
          <p:cNvCxnSpPr>
            <a:cxnSpLocks noChangeShapeType="1"/>
          </p:cNvCxnSpPr>
          <p:nvPr userDrawn="1"/>
        </p:nvCxnSpPr>
        <p:spPr bwMode="auto">
          <a:xfrm>
            <a:off x="626533" y="36173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504921" y="2223606"/>
            <a:ext cx="10848879" cy="1390388"/>
          </a:xfrm>
          <a:prstGeom prst="rect">
            <a:avLst/>
          </a:prstGeom>
        </p:spPr>
        <p:txBody>
          <a:bodyPr>
            <a:normAutofit/>
          </a:bodyPr>
          <a:lstStyle>
            <a:lvl1pPr>
              <a:defRPr sz="3733" b="1">
                <a:solidFill>
                  <a:schemeClr val="tx2"/>
                </a:solidFill>
              </a:defRPr>
            </a:lvl1pPr>
          </a:lstStyle>
          <a:p>
            <a:r>
              <a:rPr lang="en-US"/>
              <a:t>Click to edit Master title style</a:t>
            </a:r>
          </a:p>
        </p:txBody>
      </p:sp>
      <p:sp>
        <p:nvSpPr>
          <p:cNvPr id="5" name="Slide Number Placeholder 5"/>
          <p:cNvSpPr>
            <a:spLocks noGrp="1"/>
          </p:cNvSpPr>
          <p:nvPr>
            <p:ph type="sldNum" sz="quarter" idx="10"/>
          </p:nvPr>
        </p:nvSpPr>
        <p:spPr/>
        <p:txBody>
          <a:bodyPr/>
          <a:lstStyle>
            <a:lvl1pPr>
              <a:defRPr>
                <a:solidFill>
                  <a:schemeClr val="bg1"/>
                </a:solidFill>
              </a:defRPr>
            </a:lvl1pPr>
          </a:lstStyle>
          <a:p>
            <a:pPr>
              <a:defRPr/>
            </a:pPr>
            <a:fld id="{948D88AF-682E-4B51-B288-0A04CAE09877}" type="slidenum">
              <a:rPr lang="en-US" altLang="en-US"/>
              <a:pPr>
                <a:defRPr/>
              </a:pPr>
              <a:t>‹#›</a:t>
            </a:fld>
            <a:endParaRPr lang="en-US" altLang="en-US"/>
          </a:p>
        </p:txBody>
      </p:sp>
    </p:spTree>
    <p:extLst>
      <p:ext uri="{BB962C8B-B14F-4D97-AF65-F5344CB8AC3E}">
        <p14:creationId xmlns:p14="http://schemas.microsoft.com/office/powerpoint/2010/main" val="25434123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184" y="1381125"/>
            <a:ext cx="5526616"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72200" y="1381125"/>
            <a:ext cx="5556251" cy="4351339"/>
          </a:xfrm>
        </p:spPr>
        <p:txBody>
          <a:bodyPr/>
          <a:lstStyle>
            <a:lvl1pPr marL="306910" marR="0" indent="-306910" algn="l" defTabSz="913798" rtl="0" eaLnBrk="1" fontAlgn="auto" latinLnBrk="0" hangingPunct="1">
              <a:lnSpc>
                <a:spcPct val="90000"/>
              </a:lnSpc>
              <a:spcBef>
                <a:spcPts val="400"/>
              </a:spcBef>
              <a:spcAft>
                <a:spcPts val="0"/>
              </a:spcAft>
              <a:buClrTx/>
              <a:buSzTx/>
              <a:buFont typeface="Arial"/>
              <a:buChar char="•"/>
              <a:tabLst/>
              <a:defRPr/>
            </a:lvl1pPr>
            <a:lvl2pPr marL="615935" marR="0" indent="-309026" algn="l" defTabSz="913798" rtl="0" eaLnBrk="1" fontAlgn="auto" latinLnBrk="0" hangingPunct="1">
              <a:lnSpc>
                <a:spcPct val="90000"/>
              </a:lnSpc>
              <a:spcBef>
                <a:spcPts val="400"/>
              </a:spcBef>
              <a:spcAft>
                <a:spcPts val="0"/>
              </a:spcAft>
              <a:buClrTx/>
              <a:buSzTx/>
              <a:buFont typeface="Arial" panose="020B0604020202020204" pitchFamily="34" charset="0"/>
              <a:buChar char="–"/>
              <a:tabLst/>
              <a:defRPr/>
            </a:lvl2pPr>
            <a:lvl3pPr marL="912261" marR="0" indent="-296326" algn="l" defTabSz="913798" rtl="0" eaLnBrk="1" fontAlgn="auto" latinLnBrk="0" hangingPunct="1">
              <a:lnSpc>
                <a:spcPct val="90000"/>
              </a:lnSpc>
              <a:spcBef>
                <a:spcPts val="400"/>
              </a:spcBef>
              <a:spcAft>
                <a:spcPts val="0"/>
              </a:spcAft>
              <a:buClrTx/>
              <a:buSzTx/>
              <a:buFont typeface="Wingdings" panose="05000000000000000000" pitchFamily="2" charset="2"/>
              <a:buChar char="§"/>
              <a:tabLst/>
              <a:defRPr/>
            </a:lvl3pPr>
            <a:lvl4pPr marL="1219170" marR="0" indent="-306910" algn="l" defTabSz="913798" rtl="0" eaLnBrk="1" fontAlgn="auto" latinLnBrk="0" hangingPunct="1">
              <a:lnSpc>
                <a:spcPct val="90000"/>
              </a:lnSpc>
              <a:spcBef>
                <a:spcPts val="400"/>
              </a:spcBef>
              <a:spcAft>
                <a:spcPts val="0"/>
              </a:spcAft>
              <a:buClrTx/>
              <a:buSzTx/>
              <a:buFont typeface="Arial"/>
              <a:buChar char="•"/>
              <a:tabLst/>
              <a:defRPr/>
            </a:lvl4pPr>
            <a:lvl5pPr marL="1526079" marR="0" indent="-306910" algn="l" defTabSz="913798" rtl="0" eaLnBrk="1" fontAlgn="auto" latinLnBrk="0" hangingPunct="1">
              <a:lnSpc>
                <a:spcPct val="90000"/>
              </a:lnSpc>
              <a:spcBef>
                <a:spcPts val="400"/>
              </a:spcBef>
              <a:spcAft>
                <a:spcPts val="0"/>
              </a:spcAft>
              <a:buClrTx/>
              <a:buSzTx/>
              <a:buFont typeface="Arial"/>
              <a:buChar char="•"/>
              <a:tabLs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97CCDA74-441D-4E33-A0D4-C4F6A79C684F}" type="slidenum">
              <a:rPr lang="en-US" altLang="en-US"/>
              <a:pPr>
                <a:defRPr/>
              </a:pPr>
              <a:t>‹#›</a:t>
            </a:fld>
            <a:endParaRPr lang="en-US" altLang="en-US"/>
          </a:p>
        </p:txBody>
      </p:sp>
      <p:sp>
        <p:nvSpPr>
          <p:cNvPr id="6" name="Slide Number Placeholder 5"/>
          <p:cNvSpPr txBox="1">
            <a:spLocks/>
          </p:cNvSpPr>
          <p:nvPr userDrawn="1"/>
        </p:nvSpPr>
        <p:spPr>
          <a:xfrm>
            <a:off x="11381984" y="6356351"/>
            <a:ext cx="471349" cy="366183"/>
          </a:xfrm>
          <a:prstGeom prst="rect">
            <a:avLst/>
          </a:prstGeom>
        </p:spPr>
        <p:txBody>
          <a:bodyPr vert="horz" wrap="square" lIns="91464" tIns="45732" rIns="91464" bIns="45732" numCol="1"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tx1"/>
                </a:solidFill>
                <a:latin typeface="Arial" charset="0"/>
                <a:ea typeface="+mn-ea"/>
                <a:cs typeface="+mn-cs"/>
              </a:defRPr>
            </a:lvl1pPr>
            <a:lvl2pPr marL="342900" indent="114300" algn="l" defTabSz="685800" rtl="0" eaLnBrk="0" fontAlgn="base" hangingPunct="0">
              <a:spcBef>
                <a:spcPct val="0"/>
              </a:spcBef>
              <a:spcAft>
                <a:spcPct val="0"/>
              </a:spcAft>
              <a:defRPr sz="1400" kern="1200">
                <a:solidFill>
                  <a:schemeClr val="tx1"/>
                </a:solidFill>
                <a:latin typeface="Arial" charset="0"/>
                <a:ea typeface="+mn-ea"/>
                <a:cs typeface="+mn-cs"/>
              </a:defRPr>
            </a:lvl2pPr>
            <a:lvl3pPr marL="685800" indent="228600" algn="l" defTabSz="685800" rtl="0" eaLnBrk="0" fontAlgn="base" hangingPunct="0">
              <a:spcBef>
                <a:spcPct val="0"/>
              </a:spcBef>
              <a:spcAft>
                <a:spcPct val="0"/>
              </a:spcAft>
              <a:defRPr sz="1400" kern="1200">
                <a:solidFill>
                  <a:schemeClr val="tx1"/>
                </a:solidFill>
                <a:latin typeface="Arial" charset="0"/>
                <a:ea typeface="+mn-ea"/>
                <a:cs typeface="+mn-cs"/>
              </a:defRPr>
            </a:lvl3pPr>
            <a:lvl4pPr marL="1028700" indent="342900" algn="l" defTabSz="685800" rtl="0" eaLnBrk="0" fontAlgn="base" hangingPunct="0">
              <a:spcBef>
                <a:spcPct val="0"/>
              </a:spcBef>
              <a:spcAft>
                <a:spcPct val="0"/>
              </a:spcAft>
              <a:defRPr sz="1400" kern="1200">
                <a:solidFill>
                  <a:schemeClr val="tx1"/>
                </a:solidFill>
                <a:latin typeface="Arial" charset="0"/>
                <a:ea typeface="+mn-ea"/>
                <a:cs typeface="+mn-cs"/>
              </a:defRPr>
            </a:lvl4pPr>
            <a:lvl5pPr marL="1371600" indent="457200" algn="l" defTabSz="685800"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defRPr/>
            </a:pPr>
            <a:fld id="{756DC54C-9938-4130-9520-D071717EBB89}" type="slidenum">
              <a:rPr lang="en-US" altLang="en-US" sz="800" smtClean="0"/>
              <a:pPr>
                <a:defRPr/>
              </a:pPr>
              <a:t>‹#›</a:t>
            </a:fld>
            <a:endParaRPr lang="en-US" altLang="en-US" sz="800"/>
          </a:p>
        </p:txBody>
      </p:sp>
    </p:spTree>
    <p:extLst>
      <p:ext uri="{BB962C8B-B14F-4D97-AF65-F5344CB8AC3E}">
        <p14:creationId xmlns:p14="http://schemas.microsoft.com/office/powerpoint/2010/main" val="14606053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13C4CAB7-6134-4E86-A5A6-E65258778CA1}" type="slidenum">
              <a:rPr lang="en-US" altLang="en-US"/>
              <a:pPr>
                <a:defRPr/>
              </a:pPr>
              <a:t>‹#›</a:t>
            </a:fld>
            <a:endParaRPr lang="en-US" altLang="en-US"/>
          </a:p>
        </p:txBody>
      </p:sp>
    </p:spTree>
    <p:extLst>
      <p:ext uri="{BB962C8B-B14F-4D97-AF65-F5344CB8AC3E}">
        <p14:creationId xmlns:p14="http://schemas.microsoft.com/office/powerpoint/2010/main" val="17263173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Rectangle 1"/>
          <p:cNvSpPr/>
          <p:nvPr userDrawn="1"/>
        </p:nvSpPr>
        <p:spPr>
          <a:xfrm>
            <a:off x="0" y="935567"/>
            <a:ext cx="12192000" cy="62865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621" eaLnBrk="1" fontAlgn="auto" hangingPunct="1">
              <a:spcBef>
                <a:spcPts val="0"/>
              </a:spcBef>
              <a:spcAft>
                <a:spcPts val="0"/>
              </a:spcAft>
              <a:defRPr/>
            </a:pPr>
            <a:endParaRPr lang="en-US" sz="2400"/>
          </a:p>
        </p:txBody>
      </p:sp>
      <p:sp>
        <p:nvSpPr>
          <p:cNvPr id="3" name="Slide Number Placeholder 3"/>
          <p:cNvSpPr>
            <a:spLocks noGrp="1"/>
          </p:cNvSpPr>
          <p:nvPr>
            <p:ph type="sldNum" sz="quarter" idx="10"/>
          </p:nvPr>
        </p:nvSpPr>
        <p:spPr/>
        <p:txBody>
          <a:bodyPr/>
          <a:lstStyle>
            <a:lvl1pPr>
              <a:defRPr/>
            </a:lvl1pPr>
          </a:lstStyle>
          <a:p>
            <a:pPr>
              <a:defRPr/>
            </a:pPr>
            <a:fld id="{1E90A5FB-C871-420E-9042-B28D311098C2}" type="slidenum">
              <a:rPr lang="en-US" altLang="en-US"/>
              <a:pPr>
                <a:defRPr/>
              </a:pPr>
              <a:t>‹#›</a:t>
            </a:fld>
            <a:endParaRPr lang="en-US" altLang="en-US"/>
          </a:p>
        </p:txBody>
      </p:sp>
    </p:spTree>
    <p:extLst>
      <p:ext uri="{BB962C8B-B14F-4D97-AF65-F5344CB8AC3E}">
        <p14:creationId xmlns:p14="http://schemas.microsoft.com/office/powerpoint/2010/main" val="5046509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nd Left-Hand Callout">
    <p:spTree>
      <p:nvGrpSpPr>
        <p:cNvPr id="1" name=""/>
        <p:cNvGrpSpPr/>
        <p:nvPr/>
      </p:nvGrpSpPr>
      <p:grpSpPr>
        <a:xfrm>
          <a:off x="0" y="0"/>
          <a:ext cx="0" cy="0"/>
          <a:chOff x="0" y="0"/>
          <a:chExt cx="0" cy="0"/>
        </a:xfrm>
      </p:grpSpPr>
      <p:sp>
        <p:nvSpPr>
          <p:cNvPr id="5" name="Rectangle 4"/>
          <p:cNvSpPr/>
          <p:nvPr/>
        </p:nvSpPr>
        <p:spPr>
          <a:xfrm>
            <a:off x="0" y="1206501"/>
            <a:ext cx="3727451"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8900000" scaled="0"/>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012616" y="1415596"/>
            <a:ext cx="7342773"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3185" y="1415147"/>
            <a:ext cx="3234139"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p:txBody>
          <a:bodyPr/>
          <a:lstStyle>
            <a:lvl1pPr>
              <a:defRPr/>
            </a:lvl1pPr>
          </a:lstStyle>
          <a:p>
            <a:pPr>
              <a:defRPr/>
            </a:pPr>
            <a:fld id="{E0D9FA79-9542-4B58-88CD-2C0B05FB7CBA}" type="slidenum">
              <a:rPr lang="en-US" altLang="en-US"/>
              <a:pPr>
                <a:defRPr/>
              </a:pPr>
              <a:t>‹#›</a:t>
            </a:fld>
            <a:endParaRPr lang="en-US" altLang="en-US"/>
          </a:p>
        </p:txBody>
      </p:sp>
    </p:spTree>
    <p:extLst>
      <p:ext uri="{BB962C8B-B14F-4D97-AF65-F5344CB8AC3E}">
        <p14:creationId xmlns:p14="http://schemas.microsoft.com/office/powerpoint/2010/main" val="5074789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Right-Hand Callout">
    <p:spTree>
      <p:nvGrpSpPr>
        <p:cNvPr id="1" name=""/>
        <p:cNvGrpSpPr/>
        <p:nvPr/>
      </p:nvGrpSpPr>
      <p:grpSpPr>
        <a:xfrm>
          <a:off x="0" y="0"/>
          <a:ext cx="0" cy="0"/>
          <a:chOff x="0" y="0"/>
          <a:chExt cx="0" cy="0"/>
        </a:xfrm>
      </p:grpSpPr>
      <p:sp>
        <p:nvSpPr>
          <p:cNvPr id="5" name="Rectangle 4"/>
          <p:cNvSpPr/>
          <p:nvPr/>
        </p:nvSpPr>
        <p:spPr>
          <a:xfrm>
            <a:off x="8066618" y="1206501"/>
            <a:ext cx="4125383" cy="5651500"/>
          </a:xfrm>
          <a:prstGeom prst="rect">
            <a:avLst/>
          </a:prstGeom>
          <a:gradFill flip="none" rotWithShape="1">
            <a:gsLst>
              <a:gs pos="30000">
                <a:schemeClr val="bg1">
                  <a:alpha val="38000"/>
                </a:schemeClr>
              </a:gs>
              <a:gs pos="62000">
                <a:schemeClr val="bg1">
                  <a:lumMod val="85000"/>
                  <a:alpha val="38000"/>
                </a:schemeClr>
              </a:gs>
              <a:gs pos="100000">
                <a:schemeClr val="bg1">
                  <a:lumMod val="75000"/>
                  <a:alpha val="38000"/>
                </a:schemeClr>
              </a:gs>
            </a:gsLst>
            <a:lin ang="13500000" scaled="1"/>
            <a:tileRect/>
          </a:gradFill>
          <a:ln>
            <a:noFill/>
          </a:ln>
        </p:spPr>
        <p:style>
          <a:lnRef idx="1">
            <a:schemeClr val="accent1"/>
          </a:lnRef>
          <a:fillRef idx="3">
            <a:schemeClr val="accent1"/>
          </a:fillRef>
          <a:effectRef idx="2">
            <a:schemeClr val="accent1"/>
          </a:effectRef>
          <a:fontRef idx="minor">
            <a:schemeClr val="lt1"/>
          </a:fontRef>
        </p:style>
        <p:txBody>
          <a:bodyPr lIns="91380" tIns="45689" rIns="91380" bIns="45689" anchor="ctr"/>
          <a:lstStyle/>
          <a:p>
            <a:pPr algn="ctr" defTabSz="914621" eaLnBrk="1" fontAlgn="auto" hangingPunct="1">
              <a:spcBef>
                <a:spcPts val="0"/>
              </a:spcBef>
              <a:spcAft>
                <a:spcPts val="0"/>
              </a:spcAft>
              <a:defRPr/>
            </a:pPr>
            <a:endParaRPr lang="en-US" sz="1865"/>
          </a:p>
        </p:txBody>
      </p:sp>
      <p:sp>
        <p:nvSpPr>
          <p:cNvPr id="3" name="Content Placeholder 2"/>
          <p:cNvSpPr>
            <a:spLocks noGrp="1"/>
          </p:cNvSpPr>
          <p:nvPr>
            <p:ph idx="1"/>
          </p:nvPr>
        </p:nvSpPr>
        <p:spPr>
          <a:xfrm>
            <a:off x="493184" y="1415596"/>
            <a:ext cx="7573240" cy="4445456"/>
          </a:xfrm>
        </p:spPr>
        <p:txBody>
          <a:bodyPr/>
          <a:lstStyle>
            <a:lvl1pPr>
              <a:defRPr sz="2397"/>
            </a:lvl1pPr>
            <a:lvl2pPr>
              <a:defRPr sz="1865"/>
            </a:lvl2pPr>
            <a:lvl3pPr>
              <a:defRPr sz="1865"/>
            </a:lvl3pPr>
            <a:lvl4pPr>
              <a:defRPr sz="1865"/>
            </a:lvl4pPr>
            <a:lvl5pPr>
              <a:defRPr sz="1865"/>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63467" y="1415147"/>
            <a:ext cx="3464984" cy="4453845"/>
          </a:xfrm>
        </p:spPr>
        <p:txBody>
          <a:bodyPr>
            <a:normAutofit/>
          </a:bodyPr>
          <a:lstStyle>
            <a:lvl1pPr marL="0" indent="0">
              <a:buNone/>
              <a:defRPr sz="3197" i="1">
                <a:solidFill>
                  <a:schemeClr val="bg1">
                    <a:lumMod val="50000"/>
                  </a:schemeClr>
                </a:solidFill>
              </a:defRPr>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6" name="Slide Number Placeholder 6"/>
          <p:cNvSpPr>
            <a:spLocks noGrp="1"/>
          </p:cNvSpPr>
          <p:nvPr>
            <p:ph type="sldNum" sz="quarter" idx="10"/>
          </p:nvPr>
        </p:nvSpPr>
        <p:spPr>
          <a:xfrm>
            <a:off x="7549020" y="6373285"/>
            <a:ext cx="471349" cy="366183"/>
          </a:xfrm>
        </p:spPr>
        <p:txBody>
          <a:bodyPr/>
          <a:lstStyle>
            <a:lvl1pPr>
              <a:defRPr/>
            </a:lvl1pPr>
          </a:lstStyle>
          <a:p>
            <a:pPr>
              <a:defRPr/>
            </a:pPr>
            <a:fld id="{1D9202D8-0A51-4B05-98B2-825AF3D2FA72}" type="slidenum">
              <a:rPr lang="en-US" altLang="en-US"/>
              <a:pPr>
                <a:defRPr/>
              </a:pPr>
              <a:t>‹#›</a:t>
            </a:fld>
            <a:endParaRPr lang="en-US" altLang="en-US"/>
          </a:p>
        </p:txBody>
      </p:sp>
    </p:spTree>
    <p:extLst>
      <p:ext uri="{BB962C8B-B14F-4D97-AF65-F5344CB8AC3E}">
        <p14:creationId xmlns:p14="http://schemas.microsoft.com/office/powerpoint/2010/main" val="27616358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1352739"/>
            <a:ext cx="6405369" cy="4508315"/>
          </a:xfrm>
          <a:noFill/>
        </p:spPr>
        <p:txBody>
          <a:bodyPr rtlCol="0">
            <a:noAutofit/>
          </a:bodyPr>
          <a:lstStyle>
            <a:lvl1pPr marL="0" indent="0">
              <a:buNone/>
              <a:defRPr sz="3197"/>
            </a:lvl1pPr>
            <a:lvl2pPr marL="456897" indent="0">
              <a:buNone/>
              <a:defRPr sz="2797"/>
            </a:lvl2pPr>
            <a:lvl3pPr marL="913798" indent="0">
              <a:buNone/>
              <a:defRPr sz="2397"/>
            </a:lvl3pPr>
            <a:lvl4pPr marL="1370695" indent="0">
              <a:buNone/>
              <a:defRPr sz="1999"/>
            </a:lvl4pPr>
            <a:lvl5pPr marL="1827594" indent="0">
              <a:buNone/>
              <a:defRPr sz="1999"/>
            </a:lvl5pPr>
            <a:lvl6pPr marL="2284494" indent="0">
              <a:buNone/>
              <a:defRPr sz="1999"/>
            </a:lvl6pPr>
            <a:lvl7pPr marL="2741391" indent="0">
              <a:buNone/>
              <a:defRPr sz="1999"/>
            </a:lvl7pPr>
            <a:lvl8pPr marL="3198289" indent="0">
              <a:buNone/>
              <a:defRPr sz="1999"/>
            </a:lvl8pPr>
            <a:lvl9pPr marL="3655187" indent="0">
              <a:buNone/>
              <a:defRPr sz="1999"/>
            </a:lvl9pPr>
          </a:lstStyle>
          <a:p>
            <a:pPr lvl="0"/>
            <a:r>
              <a:rPr lang="en-US" noProof="0"/>
              <a:t>Click icon to add picture</a:t>
            </a:r>
          </a:p>
        </p:txBody>
      </p:sp>
      <p:sp>
        <p:nvSpPr>
          <p:cNvPr id="4" name="Text Placeholder 3"/>
          <p:cNvSpPr>
            <a:spLocks noGrp="1"/>
          </p:cNvSpPr>
          <p:nvPr>
            <p:ph type="body" sz="half" idx="2"/>
          </p:nvPr>
        </p:nvSpPr>
        <p:spPr>
          <a:xfrm>
            <a:off x="493185" y="1352739"/>
            <a:ext cx="4278841" cy="4516252"/>
          </a:xfrm>
        </p:spPr>
        <p:txBody>
          <a:bodyPr/>
          <a:lstStyle>
            <a:lvl1pPr marL="0" indent="0">
              <a:buNone/>
              <a:defRPr sz="2397"/>
            </a:lvl1pPr>
            <a:lvl2pPr marL="456897" indent="0">
              <a:buNone/>
              <a:defRPr sz="1465"/>
            </a:lvl2pPr>
            <a:lvl3pPr marL="913798" indent="0">
              <a:buNone/>
              <a:defRPr sz="1199"/>
            </a:lvl3pPr>
            <a:lvl4pPr marL="1370695" indent="0">
              <a:buNone/>
              <a:defRPr sz="1065"/>
            </a:lvl4pPr>
            <a:lvl5pPr marL="1827594" indent="0">
              <a:buNone/>
              <a:defRPr sz="1065"/>
            </a:lvl5pPr>
            <a:lvl6pPr marL="2284494" indent="0">
              <a:buNone/>
              <a:defRPr sz="1065"/>
            </a:lvl6pPr>
            <a:lvl7pPr marL="2741391" indent="0">
              <a:buNone/>
              <a:defRPr sz="1065"/>
            </a:lvl7pPr>
            <a:lvl8pPr marL="3198289" indent="0">
              <a:buNone/>
              <a:defRPr sz="1065"/>
            </a:lvl8pPr>
            <a:lvl9pPr marL="3655187" indent="0">
              <a:buNone/>
              <a:defRPr sz="1065"/>
            </a:lvl9pPr>
          </a:lstStyle>
          <a:p>
            <a:pPr lvl="0"/>
            <a:r>
              <a:rPr lang="en-US"/>
              <a:t>Edit Master text styles</a:t>
            </a:r>
          </a:p>
        </p:txBody>
      </p:sp>
      <p:sp>
        <p:nvSpPr>
          <p:cNvPr id="9" name="Rectangle 2"/>
          <p:cNvSpPr>
            <a:spLocks noGrp="1" noChangeArrowheads="1"/>
          </p:cNvSpPr>
          <p:nvPr>
            <p:ph type="title"/>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650B950C-1D2D-4052-A392-F6DB93CEE223}" type="slidenum">
              <a:rPr lang="en-US" altLang="en-US"/>
              <a:pPr>
                <a:defRPr/>
              </a:pPr>
              <a:t>‹#›</a:t>
            </a:fld>
            <a:endParaRPr lang="en-US" altLang="en-US"/>
          </a:p>
        </p:txBody>
      </p:sp>
    </p:spTree>
    <p:extLst>
      <p:ext uri="{BB962C8B-B14F-4D97-AF65-F5344CB8AC3E}">
        <p14:creationId xmlns:p14="http://schemas.microsoft.com/office/powerpoint/2010/main" val="40286958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1_Title Slide">
    <p:bg>
      <p:bgPr>
        <a:solidFill>
          <a:srgbClr val="C50F3C"/>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3CA030-B9BB-F44B-87E8-9D88D615959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609600" y="1658249"/>
            <a:ext cx="10058400" cy="2387600"/>
          </a:xfrm>
        </p:spPr>
        <p:txBody>
          <a:bodyPr anchor="b"/>
          <a:lstStyle>
            <a:lvl1pPr algn="l">
              <a:lnSpc>
                <a:spcPct val="80000"/>
              </a:lnSpc>
              <a:defRPr sz="5000" b="1" i="0" spc="0" baseline="0">
                <a:solidFill>
                  <a:schemeClr val="bg1"/>
                </a:solidFill>
                <a:latin typeface="Trebuchet MS" panose="020B070302020209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609600" y="4077886"/>
            <a:ext cx="10058400" cy="1655762"/>
          </a:xfrm>
        </p:spPr>
        <p:txBody>
          <a:bodyPr anchor="t">
            <a:noAutofit/>
          </a:bodyPr>
          <a:lstStyle>
            <a:lvl1pPr marL="0" indent="0" algn="l">
              <a:lnSpc>
                <a:spcPct val="110000"/>
              </a:lnSpc>
              <a:buNone/>
              <a:defRPr sz="1500" b="0" i="0" kern="800" spc="300" baseline="0">
                <a:solidFill>
                  <a:schemeClr val="bg2">
                    <a:lumMod val="20000"/>
                    <a:lumOff val="80000"/>
                  </a:schemeClr>
                </a:solidFill>
                <a:latin typeface="Trebuchet MS" panose="020B0703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1776B36C-1ADE-4B47-A218-99AEE676BE57}"/>
              </a:ext>
            </a:extLst>
          </p:cNvPr>
          <p:cNvPicPr>
            <a:picLocks noChangeAspect="1"/>
          </p:cNvPicPr>
          <p:nvPr userDrawn="1"/>
        </p:nvPicPr>
        <p:blipFill>
          <a:blip r:embed="rId2"/>
          <a:stretch>
            <a:fillRect/>
          </a:stretch>
        </p:blipFill>
        <p:spPr>
          <a:xfrm>
            <a:off x="11784591" y="6415616"/>
            <a:ext cx="196394" cy="261858"/>
          </a:xfrm>
          <a:prstGeom prst="rect">
            <a:avLst/>
          </a:prstGeom>
        </p:spPr>
      </p:pic>
      <p:pic>
        <p:nvPicPr>
          <p:cNvPr id="6" name="Picture 5">
            <a:extLst>
              <a:ext uri="{FF2B5EF4-FFF2-40B4-BE49-F238E27FC236}">
                <a16:creationId xmlns:a16="http://schemas.microsoft.com/office/drawing/2014/main" id="{2B0F7620-0E7C-AB48-9117-2E580F93F8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3279" y="637899"/>
            <a:ext cx="1793826" cy="496752"/>
          </a:xfrm>
          <a:prstGeom prst="rect">
            <a:avLst/>
          </a:prstGeom>
        </p:spPr>
      </p:pic>
    </p:spTree>
    <p:extLst>
      <p:ext uri="{BB962C8B-B14F-4D97-AF65-F5344CB8AC3E}">
        <p14:creationId xmlns:p14="http://schemas.microsoft.com/office/powerpoint/2010/main" val="38760336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293"/>
            <a:ext cx="10972800" cy="911640"/>
          </a:xfrm>
        </p:spPr>
        <p:txBody>
          <a:bodyPr anchor="ctr"/>
          <a:lstStyle>
            <a:lvl1pPr>
              <a:lnSpc>
                <a:spcPct val="90000"/>
              </a:lnSpc>
              <a:defRPr sz="3733"/>
            </a:lvl1pPr>
          </a:lstStyle>
          <a:p>
            <a:r>
              <a:rPr lang="en-US"/>
              <a:t>Click to edit Master title style</a:t>
            </a:r>
          </a:p>
        </p:txBody>
      </p:sp>
      <p:sp>
        <p:nvSpPr>
          <p:cNvPr id="7" name="Footer Placeholder 4"/>
          <p:cNvSpPr>
            <a:spLocks noGrp="1"/>
          </p:cNvSpPr>
          <p:nvPr>
            <p:ph type="ftr" sz="quarter" idx="3"/>
          </p:nvPr>
        </p:nvSpPr>
        <p:spPr>
          <a:xfrm>
            <a:off x="10453039" y="6492880"/>
            <a:ext cx="1129364" cy="365125"/>
          </a:xfrm>
          <a:prstGeom prst="rect">
            <a:avLst/>
          </a:prstGeom>
        </p:spPr>
        <p:txBody>
          <a:bodyPr vert="horz" lIns="91440" tIns="45720" rIns="91440" bIns="45720" rtlCol="0" anchor="ctr"/>
          <a:lstStyle>
            <a:lvl1pPr algn="r">
              <a:defRPr sz="1600">
                <a:solidFill>
                  <a:srgbClr val="898989"/>
                </a:solidFill>
              </a:defRPr>
            </a:lvl1pPr>
          </a:lstStyle>
          <a:p>
            <a:pPr defTabSz="1625519">
              <a:defRPr/>
            </a:pPr>
            <a:r>
              <a:rPr lang="en-US"/>
              <a:t>Confidential</a:t>
            </a:r>
          </a:p>
        </p:txBody>
      </p:sp>
      <p:sp>
        <p:nvSpPr>
          <p:cNvPr id="8" name="Slide Number Placeholder 5"/>
          <p:cNvSpPr>
            <a:spLocks noGrp="1"/>
          </p:cNvSpPr>
          <p:nvPr>
            <p:ph type="sldNum" sz="quarter" idx="4"/>
          </p:nvPr>
        </p:nvSpPr>
        <p:spPr>
          <a:xfrm>
            <a:off x="609600" y="6492880"/>
            <a:ext cx="891941" cy="365125"/>
          </a:xfrm>
          <a:prstGeom prst="rect">
            <a:avLst/>
          </a:prstGeom>
        </p:spPr>
        <p:txBody>
          <a:bodyPr vert="horz" lIns="91440" tIns="45720" rIns="91440" bIns="45720" rtlCol="0" anchor="ctr"/>
          <a:lstStyle>
            <a:lvl1pPr algn="l">
              <a:defRPr sz="1600">
                <a:solidFill>
                  <a:srgbClr val="898989"/>
                </a:solidFill>
              </a:defRPr>
            </a:lvl1pPr>
          </a:lstStyle>
          <a:p>
            <a:pPr defTabSz="1625519">
              <a:defRPr/>
            </a:pPr>
            <a:r>
              <a:rPr lang="en-US"/>
              <a:t>Slide </a:t>
            </a:r>
            <a:fld id="{44CAC06D-E468-43AA-8697-C0ABA70C95D3}" type="slidenum">
              <a:rPr lang="en-US" smtClean="0"/>
              <a:pPr defTabSz="1625519">
                <a:defRPr/>
              </a:pPr>
              <a:t>‹#›</a:t>
            </a:fld>
            <a:endParaRPr lang="en-US"/>
          </a:p>
        </p:txBody>
      </p:sp>
      <p:sp>
        <p:nvSpPr>
          <p:cNvPr id="5" name="Text Placeholder 4"/>
          <p:cNvSpPr>
            <a:spLocks noGrp="1"/>
          </p:cNvSpPr>
          <p:nvPr>
            <p:ph type="body" sz="quarter" idx="10"/>
          </p:nvPr>
        </p:nvSpPr>
        <p:spPr>
          <a:xfrm>
            <a:off x="609600" y="5938008"/>
            <a:ext cx="10972800" cy="523875"/>
          </a:xfrm>
        </p:spPr>
        <p:txBody>
          <a:bodyPr tIns="0" bIns="0" anchor="b">
            <a:noAutofit/>
          </a:bodyPr>
          <a:lstStyle>
            <a:lvl1pPr marL="0" indent="0">
              <a:spcBef>
                <a:spcPts val="0"/>
              </a:spcBef>
              <a:buFontTx/>
              <a:buNone/>
              <a:defRPr sz="1600">
                <a:solidFill>
                  <a:schemeClr val="tx1"/>
                </a:solidFill>
                <a:latin typeface="Arial" panose="020B0604020202020204" pitchFamily="34" charset="0"/>
                <a:cs typeface="Arial" panose="020B0604020202020204" pitchFamily="34" charset="0"/>
              </a:defRPr>
            </a:lvl1pPr>
            <a:lvl2pPr marL="812740" indent="0">
              <a:buFontTx/>
              <a:buNone/>
              <a:defRPr sz="1867">
                <a:solidFill>
                  <a:srgbClr val="898989"/>
                </a:solidFill>
                <a:latin typeface="+mn-lt"/>
              </a:defRPr>
            </a:lvl2pPr>
            <a:lvl3pPr marL="1625479" indent="0">
              <a:buFontTx/>
              <a:buNone/>
              <a:defRPr sz="1867">
                <a:solidFill>
                  <a:srgbClr val="898989"/>
                </a:solidFill>
                <a:latin typeface="+mn-lt"/>
              </a:defRPr>
            </a:lvl3pPr>
            <a:lvl4pPr marL="2438218" indent="0">
              <a:buFontTx/>
              <a:buNone/>
              <a:defRPr sz="1867">
                <a:solidFill>
                  <a:srgbClr val="898989"/>
                </a:solidFill>
                <a:latin typeface="+mn-lt"/>
              </a:defRPr>
            </a:lvl4pPr>
            <a:lvl5pPr marL="3250956" indent="0">
              <a:buFontTx/>
              <a:buNone/>
              <a:defRPr sz="1867">
                <a:solidFill>
                  <a:srgbClr val="898989"/>
                </a:solidFill>
                <a:latin typeface="+mn-lt"/>
              </a:defRPr>
            </a:lvl5pPr>
          </a:lstStyle>
          <a:p>
            <a:pPr lvl="0"/>
            <a:r>
              <a:rPr lang="en-US"/>
              <a:t>Edit Master text styles</a:t>
            </a:r>
          </a:p>
        </p:txBody>
      </p:sp>
      <p:cxnSp>
        <p:nvCxnSpPr>
          <p:cNvPr id="9" name="Straight Connector 8">
            <a:extLst>
              <a:ext uri="{FF2B5EF4-FFF2-40B4-BE49-F238E27FC236}">
                <a16:creationId xmlns:a16="http://schemas.microsoft.com/office/drawing/2014/main" id="{759BCBD4-DB37-4E07-9AC3-FE1916F285DD}"/>
              </a:ext>
            </a:extLst>
          </p:cNvPr>
          <p:cNvCxnSpPr/>
          <p:nvPr userDrawn="1"/>
        </p:nvCxnSpPr>
        <p:spPr>
          <a:xfrm>
            <a:off x="609600" y="6477000"/>
            <a:ext cx="10972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46774"/>
      </p:ext>
    </p:extLst>
  </p:cSld>
  <p:clrMapOvr>
    <a:masterClrMapping/>
  </p:clrMapOvr>
  <p:extLst>
    <p:ext uri="{DCECCB84-F9BA-43D5-87BE-67443E8EF086}">
      <p15:sldGuideLst xmlns:p15="http://schemas.microsoft.com/office/powerpoint/2012/main">
        <p15:guide id="1" orient="horz" pos="54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68C4BB-CE40-4AB3-96DE-741D13EB198E}"/>
              </a:ext>
            </a:extLst>
          </p:cNvPr>
          <p:cNvSpPr>
            <a:spLocks noGrp="1"/>
          </p:cNvSpPr>
          <p:nvPr>
            <p:ph type="body" sz="quarter" idx="10"/>
          </p:nvPr>
        </p:nvSpPr>
        <p:spPr>
          <a:xfrm>
            <a:off x="457200" y="64560"/>
            <a:ext cx="4719637" cy="419641"/>
          </a:xfrm>
        </p:spPr>
        <p:txBody>
          <a:bodyPr/>
          <a:lstStyle>
            <a:lvl1pPr marL="0" indent="0" algn="l" defTabSz="914400" rtl="0" eaLnBrk="1" latinLnBrk="0" hangingPunct="1">
              <a:lnSpc>
                <a:spcPct val="114000"/>
              </a:lnSpc>
              <a:spcBef>
                <a:spcPts val="0"/>
              </a:spcBef>
              <a:spcAft>
                <a:spcPts val="600"/>
              </a:spcAft>
              <a:buFont typeface="Arial" panose="020B0604020202020204" pitchFamily="34" charset="0"/>
              <a:buNone/>
              <a:defRPr lang="en-US" sz="1600" b="0" i="0" kern="1600" spc="-50" baseline="0" dirty="0" smtClean="0">
                <a:solidFill>
                  <a:schemeClr val="accent1"/>
                </a:solidFill>
                <a:latin typeface="Trebuchet MS" panose="020B0703020202090204" pitchFamily="34" charset="0"/>
                <a:ea typeface="+mn-ea"/>
                <a:cs typeface="+mn-cs"/>
              </a:defRPr>
            </a:lvl1pPr>
            <a:lvl2pPr marL="115888" indent="0">
              <a:buNone/>
              <a:defRPr/>
            </a:lvl2pPr>
          </a:lstStyle>
          <a:p>
            <a:pPr lvl="0"/>
            <a:r>
              <a:rPr lang="en-US"/>
              <a:t>Click to edit Master text styles</a:t>
            </a:r>
          </a:p>
        </p:txBody>
      </p:sp>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457200" y="543193"/>
            <a:ext cx="11093116" cy="419641"/>
          </a:xfrm>
        </p:spPr>
        <p:txBody>
          <a:bodyPr anchor="t"/>
          <a:lstStyle>
            <a:lvl1pPr algn="l">
              <a:lnSpc>
                <a:spcPct val="80000"/>
              </a:lnSpc>
              <a:defRPr sz="2400" b="1" i="0">
                <a:solidFill>
                  <a:schemeClr val="accent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42235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Point - Blu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l">
              <a:lnSpc>
                <a:spcPct val="100000"/>
              </a:lnSpc>
              <a:defRPr sz="4500" b="1" i="0">
                <a:solidFill>
                  <a:schemeClr val="accent1"/>
                </a:solidFill>
                <a:latin typeface="Trebuchet MS" panose="020B0703020202090204" pitchFamily="34" charset="0"/>
              </a:defRPr>
            </a:lvl1pPr>
          </a:lstStyle>
          <a:p>
            <a:r>
              <a:rPr lang="en-US"/>
              <a:t>Click to edit master title style</a:t>
            </a:r>
          </a:p>
        </p:txBody>
      </p:sp>
      <p:pic>
        <p:nvPicPr>
          <p:cNvPr id="5" name="Picture 4">
            <a:extLst>
              <a:ext uri="{FF2B5EF4-FFF2-40B4-BE49-F238E27FC236}">
                <a16:creationId xmlns:a16="http://schemas.microsoft.com/office/drawing/2014/main" id="{E4C15627-71F4-D94E-9E76-16A5E0A7B8EE}"/>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6" name="Slide Number Placeholder 5">
            <a:extLst>
              <a:ext uri="{FF2B5EF4-FFF2-40B4-BE49-F238E27FC236}">
                <a16:creationId xmlns:a16="http://schemas.microsoft.com/office/drawing/2014/main" id="{877699E1-1B62-794A-94A6-68D1CF83160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6316599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Picture Spli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0" y="0"/>
            <a:ext cx="6095999" cy="6858000"/>
          </a:xfrm>
        </p:spPr>
        <p:txBody>
          <a:bodyPr/>
          <a:lstStyle/>
          <a:p>
            <a:endParaRPr lang="en-US"/>
          </a:p>
        </p:txBody>
      </p:sp>
      <p:sp>
        <p:nvSpPr>
          <p:cNvPr id="2" name="Rectangle 1">
            <a:extLst>
              <a:ext uri="{FF2B5EF4-FFF2-40B4-BE49-F238E27FC236}">
                <a16:creationId xmlns:a16="http://schemas.microsoft.com/office/drawing/2014/main" id="{5549406C-54AA-BB4A-A894-DCE9A23B31DE}"/>
              </a:ext>
            </a:extLst>
          </p:cNvPr>
          <p:cNvSpPr/>
          <p:nvPr userDrawn="1"/>
        </p:nvSpPr>
        <p:spPr>
          <a:xfrm>
            <a:off x="609600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4" y="6400799"/>
            <a:ext cx="745915"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7803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690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6453188" y="1189899"/>
            <a:ext cx="5220003" cy="4351338"/>
          </a:xfrm>
        </p:spPr>
        <p:txBody>
          <a:bodyPr anchor="ctr">
            <a:normAutofit/>
          </a:bodyPr>
          <a:lstStyle>
            <a:lvl1pPr algn="ctr">
              <a:lnSpc>
                <a:spcPct val="80000"/>
              </a:lnSpc>
              <a:defRPr sz="3200" b="1" i="0">
                <a:solidFill>
                  <a:schemeClr val="accent1"/>
                </a:solidFill>
                <a:latin typeface="Georgia" panose="02040502050405020303" pitchFamily="18" charset="0"/>
                <a:cs typeface="Georgia" panose="02040502050405020303" pitchFamily="18" charset="0"/>
              </a:defRPr>
            </a:lvl1pPr>
          </a:lstStyle>
          <a:p>
            <a:pPr lvl="0"/>
            <a:r>
              <a:rPr lang="en-US"/>
              <a:t>Edit master text styles</a:t>
            </a:r>
          </a:p>
        </p:txBody>
      </p:sp>
    </p:spTree>
    <p:extLst>
      <p:ext uri="{BB962C8B-B14F-4D97-AF65-F5344CB8AC3E}">
        <p14:creationId xmlns:p14="http://schemas.microsoft.com/office/powerpoint/2010/main" val="42885301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BF970B-3FB2-E84A-B70E-2F82C3C4236F}"/>
              </a:ext>
            </a:extLst>
          </p:cNvPr>
          <p:cNvSpPr/>
          <p:nvPr userDrawn="1"/>
        </p:nvSpPr>
        <p:spPr>
          <a:xfrm>
            <a:off x="1" y="1"/>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gn="ctr">
              <a:lnSpc>
                <a:spcPct val="80000"/>
              </a:lnSpc>
              <a:defRPr b="1" i="0">
                <a:solidFill>
                  <a:schemeClr val="accent1"/>
                </a:solidFill>
                <a:latin typeface="Georgia" panose="02040502050405020303" pitchFamily="18" charset="0"/>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942677"/>
            <a:ext cx="10972800" cy="4229524"/>
          </a:xfrm>
        </p:spPr>
        <p:txBody>
          <a:bodyPr/>
          <a:lstStyle>
            <a:lvl1pPr>
              <a:lnSpc>
                <a:spcPct val="110000"/>
              </a:lnSpc>
              <a:spcAft>
                <a:spcPts val="800"/>
              </a:spcAft>
              <a:defRPr/>
            </a:lvl1pPr>
            <a:lvl2pPr marL="15875" indent="0">
              <a:lnSpc>
                <a:spcPct val="110000"/>
              </a:lnSpc>
              <a:buNone/>
              <a:tabLst/>
              <a:defRPr sz="1800" b="0">
                <a:solidFill>
                  <a:schemeClr val="accent1"/>
                </a:solidFill>
              </a:defRPr>
            </a:lvl2pPr>
            <a:lvl3pPr marL="287338" indent="-169863">
              <a:lnSpc>
                <a:spcPct val="110000"/>
              </a:lnSpc>
              <a:tabLst/>
              <a:defRPr sz="1600"/>
            </a:lvl3pPr>
            <a:lvl4pPr marL="693738" indent="-169863">
              <a:lnSpc>
                <a:spcPct val="110000"/>
              </a:lnSpc>
              <a:tabLst/>
              <a:defRPr sz="14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6CCA6249-8962-9949-96AE-7C11B8F0135F}"/>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12319698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50F3C"/>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3CA030-B9BB-F44B-87E8-9D88D615959F}"/>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609600" y="1658249"/>
            <a:ext cx="10058400" cy="2387600"/>
          </a:xfrm>
        </p:spPr>
        <p:txBody>
          <a:bodyPr anchor="b"/>
          <a:lstStyle>
            <a:lvl1pPr algn="l">
              <a:lnSpc>
                <a:spcPct val="80000"/>
              </a:lnSpc>
              <a:defRPr sz="5000" b="1" i="0" spc="0" baseline="0">
                <a:solidFill>
                  <a:schemeClr val="bg1"/>
                </a:solidFill>
                <a:latin typeface="Trebuchet MS" panose="020B070302020209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609600" y="4077886"/>
            <a:ext cx="10058400" cy="1655762"/>
          </a:xfrm>
        </p:spPr>
        <p:txBody>
          <a:bodyPr anchor="t">
            <a:noAutofit/>
          </a:bodyPr>
          <a:lstStyle>
            <a:lvl1pPr marL="0" indent="0" algn="l">
              <a:lnSpc>
                <a:spcPct val="110000"/>
              </a:lnSpc>
              <a:buNone/>
              <a:defRPr sz="1500" b="0" i="0" kern="800" spc="300" baseline="0">
                <a:solidFill>
                  <a:schemeClr val="bg2">
                    <a:lumMod val="20000"/>
                    <a:lumOff val="80000"/>
                  </a:schemeClr>
                </a:solidFill>
                <a:latin typeface="Trebuchet MS" panose="020B0703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1776B36C-1ADE-4B47-A218-99AEE676BE57}"/>
              </a:ext>
            </a:extLst>
          </p:cNvPr>
          <p:cNvPicPr>
            <a:picLocks noChangeAspect="1"/>
          </p:cNvPicPr>
          <p:nvPr userDrawn="1"/>
        </p:nvPicPr>
        <p:blipFill>
          <a:blip r:embed="rId2"/>
          <a:stretch>
            <a:fillRect/>
          </a:stretch>
        </p:blipFill>
        <p:spPr>
          <a:xfrm>
            <a:off x="11784591" y="6415616"/>
            <a:ext cx="196394" cy="261858"/>
          </a:xfrm>
          <a:prstGeom prst="rect">
            <a:avLst/>
          </a:prstGeom>
        </p:spPr>
      </p:pic>
      <p:pic>
        <p:nvPicPr>
          <p:cNvPr id="6" name="Picture 5">
            <a:extLst>
              <a:ext uri="{FF2B5EF4-FFF2-40B4-BE49-F238E27FC236}">
                <a16:creationId xmlns:a16="http://schemas.microsoft.com/office/drawing/2014/main" id="{2B0F7620-0E7C-AB48-9117-2E580F93F8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3279" y="637899"/>
            <a:ext cx="1793826" cy="496752"/>
          </a:xfrm>
          <a:prstGeom prst="rect">
            <a:avLst/>
          </a:prstGeom>
        </p:spPr>
      </p:pic>
    </p:spTree>
    <p:extLst>
      <p:ext uri="{BB962C8B-B14F-4D97-AF65-F5344CB8AC3E}">
        <p14:creationId xmlns:p14="http://schemas.microsoft.com/office/powerpoint/2010/main" val="5120908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447615" y="428595"/>
            <a:ext cx="11269255" cy="48580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1"/>
              </a:buClr>
              <a:buSzPts val="3600"/>
              <a:buFont typeface="Trebuchet MS"/>
              <a:buNone/>
              <a:defRPr b="1" i="0">
                <a:solidFill>
                  <a:schemeClr val="accen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p:nvPr/>
        </p:nvSpPr>
        <p:spPr>
          <a:xfrm>
            <a:off x="211015" y="6400799"/>
            <a:ext cx="2743200" cy="2914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800" b="0" i="0" u="none" strike="noStrike" cap="none">
                <a:solidFill>
                  <a:srgbClr val="B8BABE"/>
                </a:solidFill>
                <a:latin typeface="Trebuchet MS"/>
                <a:ea typeface="Trebuchet MS"/>
                <a:cs typeface="Trebuchet MS"/>
                <a:sym typeface="Trebuchet MS"/>
              </a:rPr>
              <a:t>‹#›</a:t>
            </a:fld>
            <a:endParaRPr sz="800" b="0" i="0" u="none" strike="noStrike" cap="none">
              <a:solidFill>
                <a:srgbClr val="B8BABE"/>
              </a:solidFill>
              <a:latin typeface="Trebuchet MS"/>
              <a:ea typeface="Trebuchet MS"/>
              <a:cs typeface="Trebuchet MS"/>
              <a:sym typeface="Trebuchet MS"/>
            </a:endParaRPr>
          </a:p>
        </p:txBody>
      </p:sp>
      <p:pic>
        <p:nvPicPr>
          <p:cNvPr id="20" name="Google Shape;20;p8"/>
          <p:cNvPicPr preferRelativeResize="0"/>
          <p:nvPr/>
        </p:nvPicPr>
        <p:blipFill rotWithShape="1">
          <a:blip r:embed="rId2">
            <a:alphaModFix/>
          </a:blip>
          <a:srcRect/>
          <a:stretch/>
        </p:blipFill>
        <p:spPr>
          <a:xfrm>
            <a:off x="11765651" y="6408817"/>
            <a:ext cx="206592" cy="275456"/>
          </a:xfrm>
          <a:prstGeom prst="rect">
            <a:avLst/>
          </a:prstGeom>
          <a:noFill/>
          <a:ln>
            <a:noFill/>
          </a:ln>
        </p:spPr>
      </p:pic>
    </p:spTree>
    <p:extLst>
      <p:ext uri="{BB962C8B-B14F-4D97-AF65-F5344CB8AC3E}">
        <p14:creationId xmlns:p14="http://schemas.microsoft.com/office/powerpoint/2010/main" val="40104073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ontent-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nSpc>
                <a:spcPct val="80000"/>
              </a:lnSpc>
              <a:defRPr>
                <a:solidFill>
                  <a:srgbClr val="C50F3C"/>
                </a:solidFill>
              </a:defRPr>
            </a:lvl1pPr>
          </a:lstStyle>
          <a:p>
            <a:r>
              <a:rPr lang="en-US"/>
              <a:t>Click to edit master title style</a:t>
            </a:r>
          </a:p>
        </p:txBody>
      </p:sp>
      <p:pic>
        <p:nvPicPr>
          <p:cNvPr id="7" name="Picture 6">
            <a:extLst>
              <a:ext uri="{FF2B5EF4-FFF2-40B4-BE49-F238E27FC236}">
                <a16:creationId xmlns:a16="http://schemas.microsoft.com/office/drawing/2014/main" id="{D6BAE6AD-B7D4-B04A-86FE-7779FC9A234F}"/>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572323"/>
            <a:ext cx="10972800" cy="459987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210168404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Point -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CF386F-4435-1E40-A8ED-AFFEAC3031C6}"/>
              </a:ext>
            </a:extLst>
          </p:cNvPr>
          <p:cNvSpPr>
            <a:spLocks noGrp="1"/>
          </p:cNvSpPr>
          <p:nvPr>
            <p:ph type="pic" sz="quarter" idx="13"/>
          </p:nvPr>
        </p:nvSpPr>
        <p:spPr>
          <a:xfrm>
            <a:off x="0" y="0"/>
            <a:ext cx="12192000" cy="6858000"/>
          </a:xfrm>
        </p:spPr>
        <p:txBody>
          <a:bodyPr/>
          <a:lstStyle/>
          <a:p>
            <a:endParaRPr lang="en-US"/>
          </a:p>
        </p:txBody>
      </p:sp>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8200" y="3932482"/>
            <a:ext cx="10515600" cy="1895109"/>
          </a:xfrm>
          <a:ln w="3175">
            <a:noFill/>
          </a:ln>
        </p:spPr>
        <p:txBody>
          <a:bodyPr anchor="ctr"/>
          <a:lstStyle>
            <a:lvl1pPr algn="l">
              <a:lnSpc>
                <a:spcPct val="80000"/>
              </a:lnSpc>
              <a:defRPr sz="5500" b="1" i="0" spc="300">
                <a:solidFill>
                  <a:schemeClr val="bg1"/>
                </a:solidFill>
                <a:effectLst>
                  <a:outerShdw blurRad="127000" dist="38100" dir="5400000" algn="t" rotWithShape="0">
                    <a:prstClr val="black"/>
                  </a:outerShdw>
                </a:effectLst>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833D4413-B16E-B048-AA99-4B9BAA9B49B6}"/>
              </a:ext>
            </a:extLst>
          </p:cNvPr>
          <p:cNvPicPr>
            <a:picLocks noChangeAspect="1"/>
          </p:cNvPicPr>
          <p:nvPr userDrawn="1"/>
        </p:nvPicPr>
        <p:blipFill>
          <a:blip r:embed="rId2"/>
          <a:stretch>
            <a:fillRect/>
          </a:stretch>
        </p:blipFill>
        <p:spPr>
          <a:xfrm>
            <a:off x="11784591" y="6415616"/>
            <a:ext cx="196394" cy="261858"/>
          </a:xfrm>
          <a:prstGeom prst="rect">
            <a:avLst/>
          </a:prstGeom>
        </p:spPr>
      </p:pic>
    </p:spTree>
    <p:extLst>
      <p:ext uri="{BB962C8B-B14F-4D97-AF65-F5344CB8AC3E}">
        <p14:creationId xmlns:p14="http://schemas.microsoft.com/office/powerpoint/2010/main" val="30508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1" y="0"/>
            <a:ext cx="12191998" cy="6858000"/>
          </a:xfrm>
        </p:spPr>
        <p:txBody>
          <a:bodyPr/>
          <a:lstStyle/>
          <a:p>
            <a:endParaRPr lang="en-US"/>
          </a:p>
        </p:txBody>
      </p:sp>
      <p:sp>
        <p:nvSpPr>
          <p:cNvPr id="8" name="Content Placeholder 2">
            <a:extLst>
              <a:ext uri="{FF2B5EF4-FFF2-40B4-BE49-F238E27FC236}">
                <a16:creationId xmlns:a16="http://schemas.microsoft.com/office/drawing/2014/main" id="{F33E1CBD-1A22-C34C-8DC4-474E34B2CDFB}"/>
              </a:ext>
            </a:extLst>
          </p:cNvPr>
          <p:cNvSpPr>
            <a:spLocks noGrp="1"/>
          </p:cNvSpPr>
          <p:nvPr>
            <p:ph sz="half" idx="1" hasCustomPrompt="1"/>
          </p:nvPr>
        </p:nvSpPr>
        <p:spPr>
          <a:xfrm>
            <a:off x="0" y="957364"/>
            <a:ext cx="5939883" cy="4943272"/>
          </a:xfrm>
          <a:solidFill>
            <a:srgbClr val="C50F3C"/>
          </a:solidFill>
        </p:spPr>
        <p:txBody>
          <a:bodyPr lIns="914400" tIns="914400" rIns="914400" bIns="914400" anchor="ctr">
            <a:normAutofit/>
          </a:bodyPr>
          <a:lstStyle>
            <a:lvl1pPr algn="l">
              <a:lnSpc>
                <a:spcPct val="80000"/>
              </a:lnSpc>
              <a:defRPr sz="3200" b="1" i="0" spc="300">
                <a:solidFill>
                  <a:schemeClr val="bg1"/>
                </a:solidFill>
                <a:latin typeface="Trebuchet MS" panose="020B0703020202090204" pitchFamily="34" charset="0"/>
                <a:cs typeface="Rockwell Nova Light" panose="02060303020205020403" pitchFamily="18" charset="0"/>
              </a:defRPr>
            </a:lvl1pPr>
          </a:lstStyle>
          <a:p>
            <a:pPr lvl="0"/>
            <a:r>
              <a:rPr lang="en-US"/>
              <a:t>Edit master text styles</a:t>
            </a:r>
          </a:p>
        </p:txBody>
      </p:sp>
    </p:spTree>
    <p:extLst>
      <p:ext uri="{BB962C8B-B14F-4D97-AF65-F5344CB8AC3E}">
        <p14:creationId xmlns:p14="http://schemas.microsoft.com/office/powerpoint/2010/main" val="384794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Lis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5C0A2E-84ED-694A-8D40-40A9466155D7}"/>
              </a:ext>
            </a:extLst>
          </p:cNvPr>
          <p:cNvSpPr/>
          <p:nvPr userDrawn="1"/>
        </p:nvSpPr>
        <p:spPr>
          <a:xfrm>
            <a:off x="0" y="0"/>
            <a:ext cx="424978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495300" y="1189899"/>
            <a:ext cx="3397294" cy="4351338"/>
          </a:xfrm>
        </p:spPr>
        <p:txBody>
          <a:bodyPr anchor="ctr">
            <a:normAutofit/>
          </a:bodyPr>
          <a:lstStyle>
            <a:lvl1pPr algn="l">
              <a:lnSpc>
                <a:spcPct val="80000"/>
              </a:lnSpc>
              <a:defRPr sz="5000" b="1" i="0" spc="300">
                <a:solidFill>
                  <a:schemeClr val="bg1"/>
                </a:solidFill>
                <a:latin typeface="Trebuchet MS" panose="020B0703020202090204" pitchFamily="34" charset="0"/>
                <a:cs typeface="Rockwell Nova Light" panose="02060303020205020403" pitchFamily="18" charset="0"/>
              </a:defRPr>
            </a:lvl1pPr>
          </a:lstStyle>
          <a:p>
            <a:pPr lvl="0"/>
            <a:r>
              <a:rPr lang="en-US"/>
              <a:t>Edit master text styles</a:t>
            </a:r>
          </a:p>
        </p:txBody>
      </p:sp>
      <p:pic>
        <p:nvPicPr>
          <p:cNvPr id="8" name="Picture 7">
            <a:extLst>
              <a:ext uri="{FF2B5EF4-FFF2-40B4-BE49-F238E27FC236}">
                <a16:creationId xmlns:a16="http://schemas.microsoft.com/office/drawing/2014/main" id="{B9753706-DED6-894F-BE2A-F4DA16AF10A4}"/>
              </a:ext>
            </a:extLst>
          </p:cNvPr>
          <p:cNvPicPr>
            <a:picLocks noChangeAspect="1"/>
          </p:cNvPicPr>
          <p:nvPr userDrawn="1"/>
        </p:nvPicPr>
        <p:blipFill>
          <a:blip r:embed="rId2"/>
          <a:stretch>
            <a:fillRect/>
          </a:stretch>
        </p:blipFill>
        <p:spPr>
          <a:xfrm>
            <a:off x="11765651" y="6408817"/>
            <a:ext cx="206592" cy="275456"/>
          </a:xfrm>
          <a:prstGeom prst="rect">
            <a:avLst/>
          </a:prstGeom>
        </p:spPr>
      </p:pic>
      <p:sp>
        <p:nvSpPr>
          <p:cNvPr id="12" name="Text Placeholder 11">
            <a:extLst>
              <a:ext uri="{FF2B5EF4-FFF2-40B4-BE49-F238E27FC236}">
                <a16:creationId xmlns:a16="http://schemas.microsoft.com/office/drawing/2014/main" id="{CAEB27AF-DD57-7246-971E-7506C050812B}"/>
              </a:ext>
            </a:extLst>
          </p:cNvPr>
          <p:cNvSpPr>
            <a:spLocks noGrp="1"/>
          </p:cNvSpPr>
          <p:nvPr>
            <p:ph type="body" sz="quarter" idx="13" hasCustomPrompt="1"/>
          </p:nvPr>
        </p:nvSpPr>
        <p:spPr>
          <a:xfrm>
            <a:off x="4606972" y="781844"/>
            <a:ext cx="7157992" cy="5294312"/>
          </a:xfrm>
        </p:spPr>
        <p:txBody>
          <a:bodyPr anchor="ctr"/>
          <a:lstStyle>
            <a:lvl1pPr marL="457200" indent="-457200">
              <a:lnSpc>
                <a:spcPct val="110000"/>
              </a:lnSpc>
              <a:buFont typeface="+mj-lt"/>
              <a:buAutoNum type="arabicPeriod"/>
              <a:defRPr/>
            </a:lvl1pPr>
            <a:lvl2pPr marL="800100" indent="-331788">
              <a:lnSpc>
                <a:spcPct val="110000"/>
              </a:lnSpc>
              <a:buFont typeface="+mj-lt"/>
              <a:buAutoNum type="alphaLcPeriod"/>
              <a:tabLst/>
              <a:defRPr>
                <a:solidFill>
                  <a:schemeClr val="tx1"/>
                </a:solidFill>
              </a:defRPr>
            </a:lvl2pPr>
            <a:lvl3pPr marL="865188" indent="-342900">
              <a:buFont typeface="+mj-lt"/>
              <a:buAutoNum type="arabicPeriod"/>
              <a:defRPr/>
            </a:lvl3pPr>
            <a:lvl4pPr marL="1204913" indent="-342900">
              <a:buFont typeface="+mj-lt"/>
              <a:buAutoNum type="arabicPeriod"/>
              <a:defRPr/>
            </a:lvl4pPr>
            <a:lvl5pPr marL="1430338" indent="-228600">
              <a:buFont typeface="+mj-lt"/>
              <a:buAutoNum type="arabicPeriod"/>
              <a:defRPr/>
            </a:lvl5pPr>
          </a:lstStyle>
          <a:p>
            <a:pPr lvl="0"/>
            <a:r>
              <a:rPr lang="en-US"/>
              <a:t>Edit master text styles</a:t>
            </a:r>
          </a:p>
          <a:p>
            <a:pPr lvl="1"/>
            <a:r>
              <a:rPr lang="en-US"/>
              <a:t>Second level</a:t>
            </a:r>
          </a:p>
        </p:txBody>
      </p:sp>
      <p:sp>
        <p:nvSpPr>
          <p:cNvPr id="10" name="Slide Number Placeholder 5">
            <a:extLst>
              <a:ext uri="{FF2B5EF4-FFF2-40B4-BE49-F238E27FC236}">
                <a16:creationId xmlns:a16="http://schemas.microsoft.com/office/drawing/2014/main" id="{33B910A0-9ECC-C94E-BB66-196FAFB9B1CC}"/>
              </a:ext>
            </a:extLst>
          </p:cNvPr>
          <p:cNvSpPr txBox="1">
            <a:spLocks/>
          </p:cNvSpPr>
          <p:nvPr userDrawn="1"/>
        </p:nvSpPr>
        <p:spPr>
          <a:xfrm>
            <a:off x="4606972" y="6400799"/>
            <a:ext cx="2836565"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403476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theme" Target="../theme/theme4.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D506E-9CFA-5744-8CC1-366D985D6FC1}"/>
              </a:ext>
            </a:extLst>
          </p:cNvPr>
          <p:cNvSpPr>
            <a:spLocks noGrp="1"/>
          </p:cNvSpPr>
          <p:nvPr>
            <p:ph type="title"/>
          </p:nvPr>
        </p:nvSpPr>
        <p:spPr>
          <a:xfrm>
            <a:off x="609600" y="365126"/>
            <a:ext cx="10924674" cy="967564"/>
          </a:xfrm>
          <a:prstGeom prst="rect">
            <a:avLst/>
          </a:prstGeom>
        </p:spPr>
        <p:txBody>
          <a:bodyPr vert="horz" lIns="91440" tIns="45720" rIns="91440" bIns="45720" rtlCol="0" anchor="b">
            <a:noAutofit/>
          </a:bodyPr>
          <a:lstStyle/>
          <a:p>
            <a:r>
              <a:rPr lang="en-US"/>
              <a:t>Alternate Slide Template – Click to Edit</a:t>
            </a:r>
          </a:p>
        </p:txBody>
      </p:sp>
      <p:sp>
        <p:nvSpPr>
          <p:cNvPr id="3" name="Text Placeholder 2">
            <a:extLst>
              <a:ext uri="{FF2B5EF4-FFF2-40B4-BE49-F238E27FC236}">
                <a16:creationId xmlns:a16="http://schemas.microsoft.com/office/drawing/2014/main" id="{AA4A9B1D-8809-B740-A68B-9969B712A0DA}"/>
              </a:ext>
            </a:extLst>
          </p:cNvPr>
          <p:cNvSpPr>
            <a:spLocks noGrp="1"/>
          </p:cNvSpPr>
          <p:nvPr>
            <p:ph type="body" idx="1"/>
          </p:nvPr>
        </p:nvSpPr>
        <p:spPr>
          <a:xfrm>
            <a:off x="609600" y="1942677"/>
            <a:ext cx="10924674" cy="4234286"/>
          </a:xfrm>
          <a:prstGeom prst="rect">
            <a:avLst/>
          </a:prstGeom>
        </p:spPr>
        <p:txBody>
          <a:bodyPr vert="horz" lIns="91440" tIns="45720" rIns="91440" bIns="45720" rtlCol="0">
            <a:noAutofit/>
          </a:bodyPr>
          <a:lstStyle/>
          <a:p>
            <a:pPr lvl="0"/>
            <a:r>
              <a:rPr lang="en-US"/>
              <a:t>Edit Master text styles</a:t>
            </a:r>
          </a:p>
          <a:p>
            <a:pPr marL="15875" lvl="1" indent="0" algn="l" defTabSz="914400" rtl="0" eaLnBrk="1" latinLnBrk="0" hangingPunct="1">
              <a:lnSpc>
                <a:spcPct val="110000"/>
              </a:lnSpc>
              <a:spcBef>
                <a:spcPts val="0"/>
              </a:spcBef>
              <a:spcAft>
                <a:spcPts val="600"/>
              </a:spcAft>
              <a:buFont typeface="Apple Symbols" panose="02000000000000000000" pitchFamily="2" charset="-79"/>
              <a:buNone/>
              <a:tabLst/>
            </a:pPr>
            <a:r>
              <a:rPr lang="en-US"/>
              <a:t>Second level</a:t>
            </a:r>
          </a:p>
          <a:p>
            <a:pPr marL="287338" lvl="2" indent="-169863" algn="l" defTabSz="914400" rtl="0" eaLnBrk="1" latinLnBrk="0" hangingPunct="1">
              <a:lnSpc>
                <a:spcPct val="110000"/>
              </a:lnSpc>
              <a:spcBef>
                <a:spcPts val="0"/>
              </a:spcBef>
              <a:spcAft>
                <a:spcPts val="600"/>
              </a:spcAft>
              <a:buFont typeface="Apple Symbols" panose="02000000000000000000" pitchFamily="2" charset="-79"/>
              <a:buChar char="⎼"/>
              <a:tabLst/>
            </a:pPr>
            <a:r>
              <a:rPr lang="en-US"/>
              <a:t>Third level</a:t>
            </a:r>
          </a:p>
          <a:p>
            <a:pPr marL="693738" lvl="3" indent="-169863" algn="l" defTabSz="914400" rtl="0" eaLnBrk="1" latinLnBrk="0" hangingPunct="1">
              <a:lnSpc>
                <a:spcPct val="110000"/>
              </a:lnSpc>
              <a:spcBef>
                <a:spcPts val="0"/>
              </a:spcBef>
              <a:spcAft>
                <a:spcPts val="600"/>
              </a:spcAft>
              <a:buFont typeface="Apple Symbols" panose="02000000000000000000" pitchFamily="2" charset="-79"/>
              <a:buChar char="⎼"/>
              <a:tabLst/>
            </a:pPr>
            <a:r>
              <a:rPr lang="en-US"/>
              <a:t>Fourth level</a:t>
            </a:r>
          </a:p>
        </p:txBody>
      </p:sp>
      <p:sp>
        <p:nvSpPr>
          <p:cNvPr id="6" name="Slide Number Placeholder 5">
            <a:extLst>
              <a:ext uri="{FF2B5EF4-FFF2-40B4-BE49-F238E27FC236}">
                <a16:creationId xmlns:a16="http://schemas.microsoft.com/office/drawing/2014/main" id="{79CA8E2B-2B06-3049-8A99-94E0B3F727B7}"/>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b="0" i="0">
                <a:solidFill>
                  <a:schemeClr val="bg2"/>
                </a:solidFill>
                <a:latin typeface="Trebuchet MS" panose="020B0703020202090204" pitchFamily="34" charset="0"/>
              </a:defRPr>
            </a:lvl1pPr>
          </a:lstStyle>
          <a:p>
            <a:fld id="{4BEAA09E-D67E-864E-8466-C38E88600C4F}" type="slidenum">
              <a:rPr lang="en-US" smtClean="0"/>
              <a:pPr/>
              <a:t>‹#›</a:t>
            </a:fld>
            <a:endParaRPr lang="en-US"/>
          </a:p>
        </p:txBody>
      </p:sp>
    </p:spTree>
    <p:extLst>
      <p:ext uri="{BB962C8B-B14F-4D97-AF65-F5344CB8AC3E}">
        <p14:creationId xmlns:p14="http://schemas.microsoft.com/office/powerpoint/2010/main" val="1557345502"/>
      </p:ext>
    </p:extLst>
  </p:cSld>
  <p:clrMap bg1="lt1" tx1="dk1" bg2="lt2" tx2="dk2" accent1="accent1" accent2="accent2" accent3="accent3" accent4="accent4" accent5="accent5" accent6="accent6" hlink="hlink" folHlink="folHlink"/>
  <p:sldLayoutIdLst>
    <p:sldLayoutId id="2147483816" r:id="rId1"/>
    <p:sldLayoutId id="214748383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40" r:id="rId15"/>
    <p:sldLayoutId id="2147483829" r:id="rId16"/>
    <p:sldLayoutId id="2147483830" r:id="rId17"/>
    <p:sldLayoutId id="2147483832" r:id="rId18"/>
    <p:sldLayoutId id="2147483833" r:id="rId19"/>
    <p:sldLayoutId id="2147483834" r:id="rId20"/>
    <p:sldLayoutId id="2147483835" r:id="rId21"/>
  </p:sldLayoutIdLst>
  <p:hf hdr="0" ftr="0" dt="0"/>
  <p:txStyles>
    <p:titleStyle>
      <a:lvl1pPr algn="l" defTabSz="914400" rtl="0" eaLnBrk="1" latinLnBrk="0" hangingPunct="1">
        <a:lnSpc>
          <a:spcPct val="90000"/>
        </a:lnSpc>
        <a:spcBef>
          <a:spcPct val="0"/>
        </a:spcBef>
        <a:buNone/>
        <a:defRPr sz="3600" b="1" i="0" kern="800" spc="0" baseline="0">
          <a:solidFill>
            <a:schemeClr val="accent1"/>
          </a:solidFill>
          <a:latin typeface="Trebuchet MS" panose="020B0703020202090204" pitchFamily="34" charset="0"/>
          <a:ea typeface="+mj-ea"/>
          <a:cs typeface="Trebuchet MS" panose="020B0703020202090204" pitchFamily="34" charset="0"/>
        </a:defRPr>
      </a:lvl1pPr>
    </p:titleStyle>
    <p:bodyStyle>
      <a:lvl1pPr marL="0" indent="0" algn="l" defTabSz="914400" rtl="0" eaLnBrk="1" latinLnBrk="0" hangingPunct="1">
        <a:lnSpc>
          <a:spcPct val="114000"/>
        </a:lnSpc>
        <a:spcBef>
          <a:spcPts val="0"/>
        </a:spcBef>
        <a:spcAft>
          <a:spcPts val="600"/>
        </a:spcAft>
        <a:buFont typeface="Arial" panose="020B0604020202020204" pitchFamily="34" charset="0"/>
        <a:buNone/>
        <a:defRPr sz="2000" b="0" i="0" kern="1600" spc="-50" baseline="0">
          <a:solidFill>
            <a:schemeClr val="tx1"/>
          </a:solidFill>
          <a:latin typeface="Trebuchet MS" panose="020B0703020202090204" pitchFamily="34" charset="0"/>
          <a:ea typeface="+mn-ea"/>
          <a:cs typeface="+mn-cs"/>
        </a:defRPr>
      </a:lvl1pPr>
      <a:lvl2pPr marL="290513" indent="-174625" algn="l" defTabSz="914400" rtl="0" eaLnBrk="1" latinLnBrk="0" hangingPunct="1">
        <a:lnSpc>
          <a:spcPct val="114000"/>
        </a:lnSpc>
        <a:spcBef>
          <a:spcPts val="0"/>
        </a:spcBef>
        <a:spcAft>
          <a:spcPts val="600"/>
        </a:spcAft>
        <a:buFont typeface="Apple Symbols" panose="02000000000000000000" pitchFamily="2" charset="-79"/>
        <a:buChar char="⎼"/>
        <a:tabLst/>
        <a:defRPr lang="en-US" sz="1800" b="0" i="1" kern="1600" spc="-50" baseline="0" dirty="0">
          <a:solidFill>
            <a:schemeClr val="tx1"/>
          </a:solidFill>
          <a:latin typeface="Georgia" panose="02040502050405020303" pitchFamily="18" charset="0"/>
          <a:ea typeface="+mn-ea"/>
          <a:cs typeface="+mn-cs"/>
        </a:defRPr>
      </a:lvl2pPr>
      <a:lvl3pPr marL="403225" indent="-285750" algn="l" defTabSz="914400" rtl="0" eaLnBrk="1" latinLnBrk="0" hangingPunct="1">
        <a:lnSpc>
          <a:spcPct val="114000"/>
        </a:lnSpc>
        <a:spcBef>
          <a:spcPts val="0"/>
        </a:spcBef>
        <a:spcAft>
          <a:spcPts val="600"/>
        </a:spcAft>
        <a:buFont typeface="Apple Symbols" panose="02000000000000000000" pitchFamily="2" charset="-79"/>
        <a:buChar char="⎼"/>
        <a:tabLst/>
        <a:defRPr lang="en-US" sz="1600" b="0" i="0" kern="1600" spc="-50" baseline="0" dirty="0">
          <a:solidFill>
            <a:schemeClr val="tx1"/>
          </a:solidFill>
          <a:latin typeface="Trebuchet MS" panose="020B0703020202090204" pitchFamily="34" charset="0"/>
          <a:ea typeface="+mn-ea"/>
          <a:cs typeface="+mn-cs"/>
        </a:defRPr>
      </a:lvl3pPr>
      <a:lvl4pPr marL="809625" indent="-285750" algn="l" defTabSz="914400" rtl="0" eaLnBrk="1" latinLnBrk="0" hangingPunct="1">
        <a:lnSpc>
          <a:spcPct val="114000"/>
        </a:lnSpc>
        <a:spcBef>
          <a:spcPts val="0"/>
        </a:spcBef>
        <a:spcAft>
          <a:spcPts val="600"/>
        </a:spcAft>
        <a:buFont typeface="Apple Symbols" panose="02000000000000000000" pitchFamily="2" charset="-79"/>
        <a:buChar char="⎼"/>
        <a:tabLst/>
        <a:defRPr lang="en-US" sz="1400" b="0" i="0" kern="1600" spc="-50" baseline="0" dirty="0">
          <a:solidFill>
            <a:schemeClr val="tx1"/>
          </a:solidFill>
          <a:latin typeface="Trebuchet MS" panose="020B0703020202090204" pitchFamily="34" charset="0"/>
          <a:ea typeface="+mn-ea"/>
          <a:cs typeface="+mn-cs"/>
        </a:defRPr>
      </a:lvl4pPr>
      <a:lvl5pPr marL="1376363" indent="-174625" algn="l" defTabSz="914400" rtl="0" eaLnBrk="1" latinLnBrk="0" hangingPunct="1">
        <a:lnSpc>
          <a:spcPct val="114000"/>
        </a:lnSpc>
        <a:spcBef>
          <a:spcPts val="0"/>
        </a:spcBef>
        <a:spcAft>
          <a:spcPts val="600"/>
        </a:spcAft>
        <a:buFont typeface="Apple Symbols" panose="02000000000000000000" pitchFamily="2" charset="-79"/>
        <a:buChar char="⎼"/>
        <a:tabLst/>
        <a:defRPr sz="1200" b="0" i="0" kern="1600" spc="-50" baseline="0">
          <a:solidFill>
            <a:schemeClr val="tx1"/>
          </a:solidFill>
          <a:latin typeface="Trebuchet MS" panose="020B070302020209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2"/>
          <p:cNvGrpSpPr>
            <a:grpSpLocks noChangeAspect="1"/>
          </p:cNvGrpSpPr>
          <p:nvPr userDrawn="1"/>
        </p:nvGrpSpPr>
        <p:grpSpPr bwMode="auto">
          <a:xfrm>
            <a:off x="433917" y="6335185"/>
            <a:ext cx="237067" cy="317500"/>
            <a:chOff x="2132467" y="6042025"/>
            <a:chExt cx="241300" cy="320675"/>
          </a:xfrm>
        </p:grpSpPr>
        <p:sp>
          <p:nvSpPr>
            <p:cNvPr id="15" name="Freeform 75"/>
            <p:cNvSpPr>
              <a:spLocks/>
            </p:cNvSpPr>
            <p:nvPr userDrawn="1"/>
          </p:nvSpPr>
          <p:spPr bwMode="auto">
            <a:xfrm>
              <a:off x="2147548" y="6042025"/>
              <a:ext cx="226219" cy="252264"/>
            </a:xfrm>
            <a:custGeom>
              <a:avLst/>
              <a:gdLst/>
              <a:ahLst/>
              <a:cxnLst>
                <a:cxn ang="0">
                  <a:pos x="71" y="0"/>
                </a:cxn>
                <a:cxn ang="0">
                  <a:pos x="71" y="0"/>
                </a:cxn>
                <a:cxn ang="0">
                  <a:pos x="71" y="0"/>
                </a:cxn>
                <a:cxn ang="0">
                  <a:pos x="71" y="0"/>
                </a:cxn>
                <a:cxn ang="0">
                  <a:pos x="71" y="0"/>
                </a:cxn>
                <a:cxn ang="0">
                  <a:pos x="71" y="0"/>
                </a:cxn>
                <a:cxn ang="0">
                  <a:pos x="20" y="63"/>
                </a:cxn>
                <a:cxn ang="0">
                  <a:pos x="20" y="79"/>
                </a:cxn>
                <a:cxn ang="0">
                  <a:pos x="23" y="65"/>
                </a:cxn>
                <a:cxn ang="0">
                  <a:pos x="71" y="0"/>
                </a:cxn>
                <a:cxn ang="0">
                  <a:pos x="71" y="0"/>
                </a:cxn>
                <a:cxn ang="0">
                  <a:pos x="71" y="0"/>
                </a:cxn>
              </a:cxnLst>
              <a:rect l="0" t="0" r="r" b="b"/>
              <a:pathLst>
                <a:path w="71" h="79">
                  <a:moveTo>
                    <a:pt x="71" y="0"/>
                  </a:move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8" y="6"/>
                    <a:pt x="0" y="49"/>
                    <a:pt x="20" y="63"/>
                  </a:cubicBezTo>
                  <a:cubicBezTo>
                    <a:pt x="17" y="79"/>
                    <a:pt x="20" y="79"/>
                    <a:pt x="20" y="79"/>
                  </a:cubicBezTo>
                  <a:cubicBezTo>
                    <a:pt x="21" y="74"/>
                    <a:pt x="21" y="69"/>
                    <a:pt x="23" y="65"/>
                  </a:cubicBezTo>
                  <a:cubicBezTo>
                    <a:pt x="31" y="34"/>
                    <a:pt x="51" y="7"/>
                    <a:pt x="71" y="0"/>
                  </a:cubicBezTo>
                  <a:cubicBezTo>
                    <a:pt x="71" y="0"/>
                    <a:pt x="71" y="0"/>
                    <a:pt x="71" y="0"/>
                  </a:cubicBezTo>
                  <a:cubicBezTo>
                    <a:pt x="71" y="0"/>
                    <a:pt x="71" y="0"/>
                    <a:pt x="71"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sp>
          <p:nvSpPr>
            <p:cNvPr id="16" name="Freeform 76"/>
            <p:cNvSpPr>
              <a:spLocks/>
            </p:cNvSpPr>
            <p:nvPr userDrawn="1"/>
          </p:nvSpPr>
          <p:spPr bwMode="auto">
            <a:xfrm>
              <a:off x="2132467" y="6071955"/>
              <a:ext cx="230527" cy="290745"/>
            </a:xfrm>
            <a:custGeom>
              <a:avLst/>
              <a:gdLst/>
              <a:ahLst/>
              <a:cxnLst>
                <a:cxn ang="0">
                  <a:pos x="73" y="0"/>
                </a:cxn>
                <a:cxn ang="0">
                  <a:pos x="72" y="0"/>
                </a:cxn>
                <a:cxn ang="0">
                  <a:pos x="72" y="0"/>
                </a:cxn>
                <a:cxn ang="0">
                  <a:pos x="61" y="36"/>
                </a:cxn>
                <a:cxn ang="0">
                  <a:pos x="36" y="57"/>
                </a:cxn>
                <a:cxn ang="0">
                  <a:pos x="36" y="88"/>
                </a:cxn>
                <a:cxn ang="0">
                  <a:pos x="3" y="49"/>
                </a:cxn>
                <a:cxn ang="0">
                  <a:pos x="3" y="3"/>
                </a:cxn>
                <a:cxn ang="0">
                  <a:pos x="30" y="1"/>
                </a:cxn>
                <a:cxn ang="0">
                  <a:pos x="30" y="1"/>
                </a:cxn>
                <a:cxn ang="0">
                  <a:pos x="30" y="0"/>
                </a:cxn>
                <a:cxn ang="0">
                  <a:pos x="30" y="0"/>
                </a:cxn>
                <a:cxn ang="0">
                  <a:pos x="30" y="0"/>
                </a:cxn>
                <a:cxn ang="0">
                  <a:pos x="0" y="0"/>
                </a:cxn>
                <a:cxn ang="0">
                  <a:pos x="0" y="49"/>
                </a:cxn>
                <a:cxn ang="0">
                  <a:pos x="36" y="91"/>
                </a:cxn>
                <a:cxn ang="0">
                  <a:pos x="73" y="49"/>
                </a:cxn>
                <a:cxn ang="0">
                  <a:pos x="73" y="0"/>
                </a:cxn>
              </a:cxnLst>
              <a:rect l="0" t="0" r="r" b="b"/>
              <a:pathLst>
                <a:path w="73" h="91">
                  <a:moveTo>
                    <a:pt x="73" y="0"/>
                  </a:moveTo>
                  <a:cubicBezTo>
                    <a:pt x="73" y="0"/>
                    <a:pt x="72" y="0"/>
                    <a:pt x="72" y="0"/>
                  </a:cubicBezTo>
                  <a:cubicBezTo>
                    <a:pt x="72" y="0"/>
                    <a:pt x="72" y="0"/>
                    <a:pt x="72" y="0"/>
                  </a:cubicBezTo>
                  <a:cubicBezTo>
                    <a:pt x="67" y="10"/>
                    <a:pt x="65" y="25"/>
                    <a:pt x="61" y="36"/>
                  </a:cubicBezTo>
                  <a:cubicBezTo>
                    <a:pt x="57" y="49"/>
                    <a:pt x="49" y="58"/>
                    <a:pt x="36" y="57"/>
                  </a:cubicBezTo>
                  <a:cubicBezTo>
                    <a:pt x="36" y="88"/>
                    <a:pt x="36" y="88"/>
                    <a:pt x="36" y="88"/>
                  </a:cubicBezTo>
                  <a:cubicBezTo>
                    <a:pt x="36" y="88"/>
                    <a:pt x="3" y="73"/>
                    <a:pt x="3" y="49"/>
                  </a:cubicBezTo>
                  <a:cubicBezTo>
                    <a:pt x="3" y="3"/>
                    <a:pt x="3" y="3"/>
                    <a:pt x="3" y="3"/>
                  </a:cubicBezTo>
                  <a:cubicBezTo>
                    <a:pt x="30" y="1"/>
                    <a:pt x="30" y="1"/>
                    <a:pt x="30" y="1"/>
                  </a:cubicBezTo>
                  <a:cubicBezTo>
                    <a:pt x="30" y="1"/>
                    <a:pt x="30" y="1"/>
                    <a:pt x="30" y="1"/>
                  </a:cubicBezTo>
                  <a:cubicBezTo>
                    <a:pt x="30" y="1"/>
                    <a:pt x="30" y="1"/>
                    <a:pt x="30" y="0"/>
                  </a:cubicBezTo>
                  <a:cubicBezTo>
                    <a:pt x="30" y="0"/>
                    <a:pt x="30" y="0"/>
                    <a:pt x="30" y="0"/>
                  </a:cubicBezTo>
                  <a:cubicBezTo>
                    <a:pt x="30" y="0"/>
                    <a:pt x="30" y="0"/>
                    <a:pt x="30" y="0"/>
                  </a:cubicBezTo>
                  <a:cubicBezTo>
                    <a:pt x="0" y="0"/>
                    <a:pt x="0" y="0"/>
                    <a:pt x="0" y="0"/>
                  </a:cubicBezTo>
                  <a:cubicBezTo>
                    <a:pt x="0" y="49"/>
                    <a:pt x="0" y="49"/>
                    <a:pt x="0" y="49"/>
                  </a:cubicBezTo>
                  <a:cubicBezTo>
                    <a:pt x="0" y="76"/>
                    <a:pt x="36" y="91"/>
                    <a:pt x="36" y="91"/>
                  </a:cubicBezTo>
                  <a:cubicBezTo>
                    <a:pt x="36" y="91"/>
                    <a:pt x="73" y="76"/>
                    <a:pt x="73" y="49"/>
                  </a:cubicBezTo>
                  <a:cubicBezTo>
                    <a:pt x="73" y="0"/>
                    <a:pt x="73" y="0"/>
                    <a:pt x="73"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grpSp>
      <p:sp>
        <p:nvSpPr>
          <p:cNvPr id="1027" name="Text Placeholder 2"/>
          <p:cNvSpPr>
            <a:spLocks noGrp="1" noChangeArrowheads="1"/>
          </p:cNvSpPr>
          <p:nvPr>
            <p:ph type="body" idx="1"/>
          </p:nvPr>
        </p:nvSpPr>
        <p:spPr bwMode="auto">
          <a:xfrm>
            <a:off x="493184" y="1341967"/>
            <a:ext cx="11235267" cy="434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11381984" y="6356351"/>
            <a:ext cx="471349" cy="366183"/>
          </a:xfrm>
          <a:prstGeom prst="rect">
            <a:avLst/>
          </a:prstGeom>
        </p:spPr>
        <p:txBody>
          <a:bodyPr vert="horz" wrap="square" lIns="68598" tIns="34299" rIns="68598" bIns="34299" numCol="1" anchor="ctr" anchorCtr="0" compatLnSpc="1">
            <a:prstTxWarp prst="textNoShape">
              <a:avLst/>
            </a:prstTxWarp>
          </a:bodyPr>
          <a:lstStyle>
            <a:lvl1pPr algn="r" eaLnBrk="1" hangingPunct="1">
              <a:defRPr sz="800"/>
            </a:lvl1pPr>
          </a:lstStyle>
          <a:p>
            <a:pPr>
              <a:defRPr/>
            </a:pPr>
            <a:fld id="{756DC54C-9938-4130-9520-D071717EBB89}" type="slidenum">
              <a:rPr lang="en-US" altLang="en-US" smtClean="0"/>
              <a:pPr>
                <a:defRPr/>
              </a:pPr>
              <a:t>‹#›</a:t>
            </a:fld>
            <a:endParaRPr lang="en-US" altLang="en-US"/>
          </a:p>
        </p:txBody>
      </p:sp>
      <p:sp>
        <p:nvSpPr>
          <p:cNvPr id="1029" name="Rectangle 2"/>
          <p:cNvSpPr>
            <a:spLocks noGrp="1" noChangeArrowheads="1"/>
          </p:cNvSpPr>
          <p:nvPr>
            <p:ph type="title"/>
          </p:nvPr>
        </p:nvSpPr>
        <p:spPr bwMode="auto">
          <a:xfrm>
            <a:off x="493184" y="328084"/>
            <a:ext cx="112352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cxnSp>
        <p:nvCxnSpPr>
          <p:cNvPr id="1030"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extBox 1"/>
          <p:cNvSpPr txBox="1"/>
          <p:nvPr userDrawn="1"/>
        </p:nvSpPr>
        <p:spPr>
          <a:xfrm>
            <a:off x="684755" y="6482000"/>
            <a:ext cx="829073" cy="194990"/>
          </a:xfrm>
          <a:prstGeom prst="rect">
            <a:avLst/>
          </a:prstGeom>
          <a:noFill/>
        </p:spPr>
        <p:txBody>
          <a:bodyPr wrap="none" rtlCol="0">
            <a:spAutoFit/>
          </a:bodyPr>
          <a:lstStyle/>
          <a:p>
            <a:r>
              <a:rPr lang="en-US" sz="667" b="1" cap="all" baseline="0">
                <a:solidFill>
                  <a:schemeClr val="tx1">
                    <a:lumMod val="50000"/>
                    <a:lumOff val="50000"/>
                  </a:schemeClr>
                </a:solidFill>
              </a:rPr>
              <a:t>Confidential</a:t>
            </a:r>
          </a:p>
        </p:txBody>
      </p:sp>
    </p:spTree>
    <p:extLst>
      <p:ext uri="{BB962C8B-B14F-4D97-AF65-F5344CB8AC3E}">
        <p14:creationId xmlns:p14="http://schemas.microsoft.com/office/powerpoint/2010/main" val="306329484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hf hdr="0" dt="0"/>
  <p:txStyles>
    <p:titleStyle>
      <a:lvl1pPr algn="l" defTabSz="912261" rtl="0" eaLnBrk="1" fontAlgn="base" hangingPunct="1">
        <a:lnSpc>
          <a:spcPct val="90000"/>
        </a:lnSpc>
        <a:spcBef>
          <a:spcPct val="0"/>
        </a:spcBef>
        <a:spcAft>
          <a:spcPct val="0"/>
        </a:spcAft>
        <a:defRPr sz="3733" kern="1200">
          <a:solidFill>
            <a:schemeClr val="tx2"/>
          </a:solidFill>
          <a:latin typeface="Arial" charset="0"/>
          <a:ea typeface="Arial" charset="0"/>
          <a:cs typeface="Arial" charset="0"/>
        </a:defRPr>
      </a:lvl1pPr>
      <a:lvl2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p:bodyStyle>
    <p:otherStyle>
      <a:defPPr>
        <a:defRPr lang="en-US"/>
      </a:defPPr>
      <a:lvl1pPr marL="0" algn="l" defTabSz="913798" rtl="0" eaLnBrk="1" latinLnBrk="0" hangingPunct="1">
        <a:defRPr sz="1865" kern="1200">
          <a:solidFill>
            <a:schemeClr val="tx1"/>
          </a:solidFill>
          <a:latin typeface="+mn-lt"/>
          <a:ea typeface="+mn-ea"/>
          <a:cs typeface="+mn-cs"/>
        </a:defRPr>
      </a:lvl1pPr>
      <a:lvl2pPr marL="456897" algn="l" defTabSz="913798" rtl="0" eaLnBrk="1" latinLnBrk="0" hangingPunct="1">
        <a:defRPr sz="1865" kern="1200">
          <a:solidFill>
            <a:schemeClr val="tx1"/>
          </a:solidFill>
          <a:latin typeface="+mn-lt"/>
          <a:ea typeface="+mn-ea"/>
          <a:cs typeface="+mn-cs"/>
        </a:defRPr>
      </a:lvl2pPr>
      <a:lvl3pPr marL="913798" algn="l" defTabSz="913798" rtl="0" eaLnBrk="1" latinLnBrk="0" hangingPunct="1">
        <a:defRPr sz="1865" kern="1200">
          <a:solidFill>
            <a:schemeClr val="tx1"/>
          </a:solidFill>
          <a:latin typeface="+mn-lt"/>
          <a:ea typeface="+mn-ea"/>
          <a:cs typeface="+mn-cs"/>
        </a:defRPr>
      </a:lvl3pPr>
      <a:lvl4pPr marL="1370695" algn="l" defTabSz="913798" rtl="0" eaLnBrk="1" latinLnBrk="0" hangingPunct="1">
        <a:defRPr sz="1865" kern="1200">
          <a:solidFill>
            <a:schemeClr val="tx1"/>
          </a:solidFill>
          <a:latin typeface="+mn-lt"/>
          <a:ea typeface="+mn-ea"/>
          <a:cs typeface="+mn-cs"/>
        </a:defRPr>
      </a:lvl4pPr>
      <a:lvl5pPr marL="1827594" algn="l" defTabSz="913798" rtl="0" eaLnBrk="1" latinLnBrk="0" hangingPunct="1">
        <a:defRPr sz="1865" kern="1200">
          <a:solidFill>
            <a:schemeClr val="tx1"/>
          </a:solidFill>
          <a:latin typeface="+mn-lt"/>
          <a:ea typeface="+mn-ea"/>
          <a:cs typeface="+mn-cs"/>
        </a:defRPr>
      </a:lvl5pPr>
      <a:lvl6pPr marL="2284494" algn="l" defTabSz="913798" rtl="0" eaLnBrk="1" latinLnBrk="0" hangingPunct="1">
        <a:defRPr sz="1865" kern="1200">
          <a:solidFill>
            <a:schemeClr val="tx1"/>
          </a:solidFill>
          <a:latin typeface="+mn-lt"/>
          <a:ea typeface="+mn-ea"/>
          <a:cs typeface="+mn-cs"/>
        </a:defRPr>
      </a:lvl6pPr>
      <a:lvl7pPr marL="2741391" algn="l" defTabSz="913798" rtl="0" eaLnBrk="1" latinLnBrk="0" hangingPunct="1">
        <a:defRPr sz="1865" kern="1200">
          <a:solidFill>
            <a:schemeClr val="tx1"/>
          </a:solidFill>
          <a:latin typeface="+mn-lt"/>
          <a:ea typeface="+mn-ea"/>
          <a:cs typeface="+mn-cs"/>
        </a:defRPr>
      </a:lvl7pPr>
      <a:lvl8pPr marL="3198289" algn="l" defTabSz="913798" rtl="0" eaLnBrk="1" latinLnBrk="0" hangingPunct="1">
        <a:defRPr sz="1865" kern="1200">
          <a:solidFill>
            <a:schemeClr val="tx1"/>
          </a:solidFill>
          <a:latin typeface="+mn-lt"/>
          <a:ea typeface="+mn-ea"/>
          <a:cs typeface="+mn-cs"/>
        </a:defRPr>
      </a:lvl8pPr>
      <a:lvl9pPr marL="3655187" algn="l" defTabSz="913798" rtl="0" eaLnBrk="1" latinLnBrk="0" hangingPunct="1">
        <a:defRPr sz="18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2"/>
          <p:cNvGrpSpPr>
            <a:grpSpLocks noChangeAspect="1"/>
          </p:cNvGrpSpPr>
          <p:nvPr userDrawn="1"/>
        </p:nvGrpSpPr>
        <p:grpSpPr bwMode="auto">
          <a:xfrm>
            <a:off x="433917" y="6335185"/>
            <a:ext cx="237067" cy="317500"/>
            <a:chOff x="2132467" y="6042025"/>
            <a:chExt cx="241300" cy="320675"/>
          </a:xfrm>
        </p:grpSpPr>
        <p:sp>
          <p:nvSpPr>
            <p:cNvPr id="15" name="Freeform 75"/>
            <p:cNvSpPr>
              <a:spLocks/>
            </p:cNvSpPr>
            <p:nvPr userDrawn="1"/>
          </p:nvSpPr>
          <p:spPr bwMode="auto">
            <a:xfrm>
              <a:off x="2147548" y="6042025"/>
              <a:ext cx="226219" cy="252264"/>
            </a:xfrm>
            <a:custGeom>
              <a:avLst/>
              <a:gdLst/>
              <a:ahLst/>
              <a:cxnLst>
                <a:cxn ang="0">
                  <a:pos x="71" y="0"/>
                </a:cxn>
                <a:cxn ang="0">
                  <a:pos x="71" y="0"/>
                </a:cxn>
                <a:cxn ang="0">
                  <a:pos x="71" y="0"/>
                </a:cxn>
                <a:cxn ang="0">
                  <a:pos x="71" y="0"/>
                </a:cxn>
                <a:cxn ang="0">
                  <a:pos x="71" y="0"/>
                </a:cxn>
                <a:cxn ang="0">
                  <a:pos x="71" y="0"/>
                </a:cxn>
                <a:cxn ang="0">
                  <a:pos x="20" y="63"/>
                </a:cxn>
                <a:cxn ang="0">
                  <a:pos x="20" y="79"/>
                </a:cxn>
                <a:cxn ang="0">
                  <a:pos x="23" y="65"/>
                </a:cxn>
                <a:cxn ang="0">
                  <a:pos x="71" y="0"/>
                </a:cxn>
                <a:cxn ang="0">
                  <a:pos x="71" y="0"/>
                </a:cxn>
                <a:cxn ang="0">
                  <a:pos x="71" y="0"/>
                </a:cxn>
              </a:cxnLst>
              <a:rect l="0" t="0" r="r" b="b"/>
              <a:pathLst>
                <a:path w="71" h="79">
                  <a:moveTo>
                    <a:pt x="71" y="0"/>
                  </a:move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8" y="6"/>
                    <a:pt x="0" y="49"/>
                    <a:pt x="20" y="63"/>
                  </a:cubicBezTo>
                  <a:cubicBezTo>
                    <a:pt x="17" y="79"/>
                    <a:pt x="20" y="79"/>
                    <a:pt x="20" y="79"/>
                  </a:cubicBezTo>
                  <a:cubicBezTo>
                    <a:pt x="21" y="74"/>
                    <a:pt x="21" y="69"/>
                    <a:pt x="23" y="65"/>
                  </a:cubicBezTo>
                  <a:cubicBezTo>
                    <a:pt x="31" y="34"/>
                    <a:pt x="51" y="7"/>
                    <a:pt x="71" y="0"/>
                  </a:cubicBezTo>
                  <a:cubicBezTo>
                    <a:pt x="71" y="0"/>
                    <a:pt x="71" y="0"/>
                    <a:pt x="71" y="0"/>
                  </a:cubicBezTo>
                  <a:cubicBezTo>
                    <a:pt x="71" y="0"/>
                    <a:pt x="71" y="0"/>
                    <a:pt x="71"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sp>
          <p:nvSpPr>
            <p:cNvPr id="16" name="Freeform 76"/>
            <p:cNvSpPr>
              <a:spLocks/>
            </p:cNvSpPr>
            <p:nvPr userDrawn="1"/>
          </p:nvSpPr>
          <p:spPr bwMode="auto">
            <a:xfrm>
              <a:off x="2132467" y="6071955"/>
              <a:ext cx="230527" cy="290745"/>
            </a:xfrm>
            <a:custGeom>
              <a:avLst/>
              <a:gdLst/>
              <a:ahLst/>
              <a:cxnLst>
                <a:cxn ang="0">
                  <a:pos x="73" y="0"/>
                </a:cxn>
                <a:cxn ang="0">
                  <a:pos x="72" y="0"/>
                </a:cxn>
                <a:cxn ang="0">
                  <a:pos x="72" y="0"/>
                </a:cxn>
                <a:cxn ang="0">
                  <a:pos x="61" y="36"/>
                </a:cxn>
                <a:cxn ang="0">
                  <a:pos x="36" y="57"/>
                </a:cxn>
                <a:cxn ang="0">
                  <a:pos x="36" y="88"/>
                </a:cxn>
                <a:cxn ang="0">
                  <a:pos x="3" y="49"/>
                </a:cxn>
                <a:cxn ang="0">
                  <a:pos x="3" y="3"/>
                </a:cxn>
                <a:cxn ang="0">
                  <a:pos x="30" y="1"/>
                </a:cxn>
                <a:cxn ang="0">
                  <a:pos x="30" y="1"/>
                </a:cxn>
                <a:cxn ang="0">
                  <a:pos x="30" y="0"/>
                </a:cxn>
                <a:cxn ang="0">
                  <a:pos x="30" y="0"/>
                </a:cxn>
                <a:cxn ang="0">
                  <a:pos x="30" y="0"/>
                </a:cxn>
                <a:cxn ang="0">
                  <a:pos x="0" y="0"/>
                </a:cxn>
                <a:cxn ang="0">
                  <a:pos x="0" y="49"/>
                </a:cxn>
                <a:cxn ang="0">
                  <a:pos x="36" y="91"/>
                </a:cxn>
                <a:cxn ang="0">
                  <a:pos x="73" y="49"/>
                </a:cxn>
                <a:cxn ang="0">
                  <a:pos x="73" y="0"/>
                </a:cxn>
              </a:cxnLst>
              <a:rect l="0" t="0" r="r" b="b"/>
              <a:pathLst>
                <a:path w="73" h="91">
                  <a:moveTo>
                    <a:pt x="73" y="0"/>
                  </a:moveTo>
                  <a:cubicBezTo>
                    <a:pt x="73" y="0"/>
                    <a:pt x="72" y="0"/>
                    <a:pt x="72" y="0"/>
                  </a:cubicBezTo>
                  <a:cubicBezTo>
                    <a:pt x="72" y="0"/>
                    <a:pt x="72" y="0"/>
                    <a:pt x="72" y="0"/>
                  </a:cubicBezTo>
                  <a:cubicBezTo>
                    <a:pt x="67" y="10"/>
                    <a:pt x="65" y="25"/>
                    <a:pt x="61" y="36"/>
                  </a:cubicBezTo>
                  <a:cubicBezTo>
                    <a:pt x="57" y="49"/>
                    <a:pt x="49" y="58"/>
                    <a:pt x="36" y="57"/>
                  </a:cubicBezTo>
                  <a:cubicBezTo>
                    <a:pt x="36" y="88"/>
                    <a:pt x="36" y="88"/>
                    <a:pt x="36" y="88"/>
                  </a:cubicBezTo>
                  <a:cubicBezTo>
                    <a:pt x="36" y="88"/>
                    <a:pt x="3" y="73"/>
                    <a:pt x="3" y="49"/>
                  </a:cubicBezTo>
                  <a:cubicBezTo>
                    <a:pt x="3" y="3"/>
                    <a:pt x="3" y="3"/>
                    <a:pt x="3" y="3"/>
                  </a:cubicBezTo>
                  <a:cubicBezTo>
                    <a:pt x="30" y="1"/>
                    <a:pt x="30" y="1"/>
                    <a:pt x="30" y="1"/>
                  </a:cubicBezTo>
                  <a:cubicBezTo>
                    <a:pt x="30" y="1"/>
                    <a:pt x="30" y="1"/>
                    <a:pt x="30" y="1"/>
                  </a:cubicBezTo>
                  <a:cubicBezTo>
                    <a:pt x="30" y="1"/>
                    <a:pt x="30" y="1"/>
                    <a:pt x="30" y="0"/>
                  </a:cubicBezTo>
                  <a:cubicBezTo>
                    <a:pt x="30" y="0"/>
                    <a:pt x="30" y="0"/>
                    <a:pt x="30" y="0"/>
                  </a:cubicBezTo>
                  <a:cubicBezTo>
                    <a:pt x="30" y="0"/>
                    <a:pt x="30" y="0"/>
                    <a:pt x="30" y="0"/>
                  </a:cubicBezTo>
                  <a:cubicBezTo>
                    <a:pt x="0" y="0"/>
                    <a:pt x="0" y="0"/>
                    <a:pt x="0" y="0"/>
                  </a:cubicBezTo>
                  <a:cubicBezTo>
                    <a:pt x="0" y="49"/>
                    <a:pt x="0" y="49"/>
                    <a:pt x="0" y="49"/>
                  </a:cubicBezTo>
                  <a:cubicBezTo>
                    <a:pt x="0" y="76"/>
                    <a:pt x="36" y="91"/>
                    <a:pt x="36" y="91"/>
                  </a:cubicBezTo>
                  <a:cubicBezTo>
                    <a:pt x="36" y="91"/>
                    <a:pt x="73" y="76"/>
                    <a:pt x="73" y="49"/>
                  </a:cubicBezTo>
                  <a:cubicBezTo>
                    <a:pt x="73" y="0"/>
                    <a:pt x="73" y="0"/>
                    <a:pt x="73"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grpSp>
      <p:sp>
        <p:nvSpPr>
          <p:cNvPr id="1027" name="Text Placeholder 2"/>
          <p:cNvSpPr>
            <a:spLocks noGrp="1" noChangeArrowheads="1"/>
          </p:cNvSpPr>
          <p:nvPr>
            <p:ph type="body" idx="1"/>
          </p:nvPr>
        </p:nvSpPr>
        <p:spPr bwMode="auto">
          <a:xfrm>
            <a:off x="493184" y="1341967"/>
            <a:ext cx="11235267" cy="434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11381984" y="6356351"/>
            <a:ext cx="471349" cy="366183"/>
          </a:xfrm>
          <a:prstGeom prst="rect">
            <a:avLst/>
          </a:prstGeom>
        </p:spPr>
        <p:txBody>
          <a:bodyPr vert="horz" wrap="square" lIns="68598" tIns="34299" rIns="68598" bIns="34299" numCol="1" anchor="ctr" anchorCtr="0" compatLnSpc="1">
            <a:prstTxWarp prst="textNoShape">
              <a:avLst/>
            </a:prstTxWarp>
          </a:bodyPr>
          <a:lstStyle>
            <a:lvl1pPr algn="r" eaLnBrk="1" hangingPunct="1">
              <a:defRPr sz="800"/>
            </a:lvl1pPr>
          </a:lstStyle>
          <a:p>
            <a:pPr>
              <a:defRPr/>
            </a:pPr>
            <a:fld id="{756DC54C-9938-4130-9520-D071717EBB89}" type="slidenum">
              <a:rPr lang="en-US" altLang="en-US" smtClean="0"/>
              <a:pPr>
                <a:defRPr/>
              </a:pPr>
              <a:t>‹#›</a:t>
            </a:fld>
            <a:endParaRPr lang="en-US" altLang="en-US"/>
          </a:p>
        </p:txBody>
      </p:sp>
      <p:sp>
        <p:nvSpPr>
          <p:cNvPr id="1029" name="Rectangle 2"/>
          <p:cNvSpPr>
            <a:spLocks noGrp="1" noChangeArrowheads="1"/>
          </p:cNvSpPr>
          <p:nvPr>
            <p:ph type="title"/>
          </p:nvPr>
        </p:nvSpPr>
        <p:spPr bwMode="auto">
          <a:xfrm>
            <a:off x="493184" y="328084"/>
            <a:ext cx="112352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cxnSp>
        <p:nvCxnSpPr>
          <p:cNvPr id="1030"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extBox 1"/>
          <p:cNvSpPr txBox="1"/>
          <p:nvPr userDrawn="1"/>
        </p:nvSpPr>
        <p:spPr>
          <a:xfrm>
            <a:off x="684755" y="6429450"/>
            <a:ext cx="1490886" cy="276999"/>
          </a:xfrm>
          <a:prstGeom prst="rect">
            <a:avLst/>
          </a:prstGeom>
          <a:noFill/>
        </p:spPr>
        <p:txBody>
          <a:bodyPr wrap="square" rtlCol="0">
            <a:spAutoFit/>
          </a:bodyPr>
          <a:lstStyle/>
          <a:p>
            <a:r>
              <a:rPr lang="en-US" sz="1200" b="1" cap="all" baseline="0">
                <a:solidFill>
                  <a:schemeClr val="tx1">
                    <a:lumMod val="50000"/>
                    <a:lumOff val="50000"/>
                  </a:schemeClr>
                </a:solidFill>
              </a:rPr>
              <a:t>Confidential</a:t>
            </a:r>
          </a:p>
        </p:txBody>
      </p:sp>
    </p:spTree>
    <p:extLst>
      <p:ext uri="{BB962C8B-B14F-4D97-AF65-F5344CB8AC3E}">
        <p14:creationId xmlns:p14="http://schemas.microsoft.com/office/powerpoint/2010/main" val="662014058"/>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68" r:id="rId13"/>
    <p:sldLayoutId id="2147484172" r:id="rId14"/>
  </p:sldLayoutIdLst>
  <p:hf hdr="0" dt="0"/>
  <p:txStyles>
    <p:titleStyle>
      <a:lvl1pPr algn="l" defTabSz="912261" rtl="0" eaLnBrk="1" fontAlgn="base" hangingPunct="1">
        <a:lnSpc>
          <a:spcPct val="90000"/>
        </a:lnSpc>
        <a:spcBef>
          <a:spcPct val="0"/>
        </a:spcBef>
        <a:spcAft>
          <a:spcPct val="0"/>
        </a:spcAft>
        <a:defRPr sz="3733" kern="1200">
          <a:solidFill>
            <a:schemeClr val="tx2"/>
          </a:solidFill>
          <a:latin typeface="Arial" charset="0"/>
          <a:ea typeface="Arial" charset="0"/>
          <a:cs typeface="Arial" charset="0"/>
        </a:defRPr>
      </a:lvl1pPr>
      <a:lvl2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p:bodyStyle>
    <p:otherStyle>
      <a:defPPr>
        <a:defRPr lang="en-US"/>
      </a:defPPr>
      <a:lvl1pPr marL="0" algn="l" defTabSz="913798" rtl="0" eaLnBrk="1" latinLnBrk="0" hangingPunct="1">
        <a:defRPr sz="1865" kern="1200">
          <a:solidFill>
            <a:schemeClr val="tx1"/>
          </a:solidFill>
          <a:latin typeface="+mn-lt"/>
          <a:ea typeface="+mn-ea"/>
          <a:cs typeface="+mn-cs"/>
        </a:defRPr>
      </a:lvl1pPr>
      <a:lvl2pPr marL="456897" algn="l" defTabSz="913798" rtl="0" eaLnBrk="1" latinLnBrk="0" hangingPunct="1">
        <a:defRPr sz="1865" kern="1200">
          <a:solidFill>
            <a:schemeClr val="tx1"/>
          </a:solidFill>
          <a:latin typeface="+mn-lt"/>
          <a:ea typeface="+mn-ea"/>
          <a:cs typeface="+mn-cs"/>
        </a:defRPr>
      </a:lvl2pPr>
      <a:lvl3pPr marL="913798" algn="l" defTabSz="913798" rtl="0" eaLnBrk="1" latinLnBrk="0" hangingPunct="1">
        <a:defRPr sz="1865" kern="1200">
          <a:solidFill>
            <a:schemeClr val="tx1"/>
          </a:solidFill>
          <a:latin typeface="+mn-lt"/>
          <a:ea typeface="+mn-ea"/>
          <a:cs typeface="+mn-cs"/>
        </a:defRPr>
      </a:lvl3pPr>
      <a:lvl4pPr marL="1370695" algn="l" defTabSz="913798" rtl="0" eaLnBrk="1" latinLnBrk="0" hangingPunct="1">
        <a:defRPr sz="1865" kern="1200">
          <a:solidFill>
            <a:schemeClr val="tx1"/>
          </a:solidFill>
          <a:latin typeface="+mn-lt"/>
          <a:ea typeface="+mn-ea"/>
          <a:cs typeface="+mn-cs"/>
        </a:defRPr>
      </a:lvl4pPr>
      <a:lvl5pPr marL="1827594" algn="l" defTabSz="913798" rtl="0" eaLnBrk="1" latinLnBrk="0" hangingPunct="1">
        <a:defRPr sz="1865" kern="1200">
          <a:solidFill>
            <a:schemeClr val="tx1"/>
          </a:solidFill>
          <a:latin typeface="+mn-lt"/>
          <a:ea typeface="+mn-ea"/>
          <a:cs typeface="+mn-cs"/>
        </a:defRPr>
      </a:lvl5pPr>
      <a:lvl6pPr marL="2284494" algn="l" defTabSz="913798" rtl="0" eaLnBrk="1" latinLnBrk="0" hangingPunct="1">
        <a:defRPr sz="1865" kern="1200">
          <a:solidFill>
            <a:schemeClr val="tx1"/>
          </a:solidFill>
          <a:latin typeface="+mn-lt"/>
          <a:ea typeface="+mn-ea"/>
          <a:cs typeface="+mn-cs"/>
        </a:defRPr>
      </a:lvl6pPr>
      <a:lvl7pPr marL="2741391" algn="l" defTabSz="913798" rtl="0" eaLnBrk="1" latinLnBrk="0" hangingPunct="1">
        <a:defRPr sz="1865" kern="1200">
          <a:solidFill>
            <a:schemeClr val="tx1"/>
          </a:solidFill>
          <a:latin typeface="+mn-lt"/>
          <a:ea typeface="+mn-ea"/>
          <a:cs typeface="+mn-cs"/>
        </a:defRPr>
      </a:lvl7pPr>
      <a:lvl8pPr marL="3198289" algn="l" defTabSz="913798" rtl="0" eaLnBrk="1" latinLnBrk="0" hangingPunct="1">
        <a:defRPr sz="1865" kern="1200">
          <a:solidFill>
            <a:schemeClr val="tx1"/>
          </a:solidFill>
          <a:latin typeface="+mn-lt"/>
          <a:ea typeface="+mn-ea"/>
          <a:cs typeface="+mn-cs"/>
        </a:defRPr>
      </a:lvl8pPr>
      <a:lvl9pPr marL="3655187" algn="l" defTabSz="913798" rtl="0" eaLnBrk="1" latinLnBrk="0" hangingPunct="1">
        <a:defRPr sz="18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2"/>
          <p:cNvGrpSpPr>
            <a:grpSpLocks noChangeAspect="1"/>
          </p:cNvGrpSpPr>
          <p:nvPr userDrawn="1"/>
        </p:nvGrpSpPr>
        <p:grpSpPr bwMode="auto">
          <a:xfrm>
            <a:off x="433917" y="6335185"/>
            <a:ext cx="237067" cy="317500"/>
            <a:chOff x="2132467" y="6042025"/>
            <a:chExt cx="241300" cy="320675"/>
          </a:xfrm>
        </p:grpSpPr>
        <p:sp>
          <p:nvSpPr>
            <p:cNvPr id="15" name="Freeform 75"/>
            <p:cNvSpPr>
              <a:spLocks/>
            </p:cNvSpPr>
            <p:nvPr userDrawn="1"/>
          </p:nvSpPr>
          <p:spPr bwMode="auto">
            <a:xfrm>
              <a:off x="2147548" y="6042025"/>
              <a:ext cx="226219" cy="252264"/>
            </a:xfrm>
            <a:custGeom>
              <a:avLst/>
              <a:gdLst/>
              <a:ahLst/>
              <a:cxnLst>
                <a:cxn ang="0">
                  <a:pos x="71" y="0"/>
                </a:cxn>
                <a:cxn ang="0">
                  <a:pos x="71" y="0"/>
                </a:cxn>
                <a:cxn ang="0">
                  <a:pos x="71" y="0"/>
                </a:cxn>
                <a:cxn ang="0">
                  <a:pos x="71" y="0"/>
                </a:cxn>
                <a:cxn ang="0">
                  <a:pos x="71" y="0"/>
                </a:cxn>
                <a:cxn ang="0">
                  <a:pos x="71" y="0"/>
                </a:cxn>
                <a:cxn ang="0">
                  <a:pos x="20" y="63"/>
                </a:cxn>
                <a:cxn ang="0">
                  <a:pos x="20" y="79"/>
                </a:cxn>
                <a:cxn ang="0">
                  <a:pos x="23" y="65"/>
                </a:cxn>
                <a:cxn ang="0">
                  <a:pos x="71" y="0"/>
                </a:cxn>
                <a:cxn ang="0">
                  <a:pos x="71" y="0"/>
                </a:cxn>
                <a:cxn ang="0">
                  <a:pos x="71" y="0"/>
                </a:cxn>
              </a:cxnLst>
              <a:rect l="0" t="0" r="r" b="b"/>
              <a:pathLst>
                <a:path w="71" h="79">
                  <a:moveTo>
                    <a:pt x="71" y="0"/>
                  </a:move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8" y="6"/>
                    <a:pt x="0" y="49"/>
                    <a:pt x="20" y="63"/>
                  </a:cubicBezTo>
                  <a:cubicBezTo>
                    <a:pt x="17" y="79"/>
                    <a:pt x="20" y="79"/>
                    <a:pt x="20" y="79"/>
                  </a:cubicBezTo>
                  <a:cubicBezTo>
                    <a:pt x="21" y="74"/>
                    <a:pt x="21" y="69"/>
                    <a:pt x="23" y="65"/>
                  </a:cubicBezTo>
                  <a:cubicBezTo>
                    <a:pt x="31" y="34"/>
                    <a:pt x="51" y="7"/>
                    <a:pt x="71" y="0"/>
                  </a:cubicBezTo>
                  <a:cubicBezTo>
                    <a:pt x="71" y="0"/>
                    <a:pt x="71" y="0"/>
                    <a:pt x="71" y="0"/>
                  </a:cubicBezTo>
                  <a:cubicBezTo>
                    <a:pt x="71" y="0"/>
                    <a:pt x="71" y="0"/>
                    <a:pt x="71"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sp>
          <p:nvSpPr>
            <p:cNvPr id="16" name="Freeform 76"/>
            <p:cNvSpPr>
              <a:spLocks/>
            </p:cNvSpPr>
            <p:nvPr userDrawn="1"/>
          </p:nvSpPr>
          <p:spPr bwMode="auto">
            <a:xfrm>
              <a:off x="2132467" y="6071955"/>
              <a:ext cx="230527" cy="290745"/>
            </a:xfrm>
            <a:custGeom>
              <a:avLst/>
              <a:gdLst/>
              <a:ahLst/>
              <a:cxnLst>
                <a:cxn ang="0">
                  <a:pos x="73" y="0"/>
                </a:cxn>
                <a:cxn ang="0">
                  <a:pos x="72" y="0"/>
                </a:cxn>
                <a:cxn ang="0">
                  <a:pos x="72" y="0"/>
                </a:cxn>
                <a:cxn ang="0">
                  <a:pos x="61" y="36"/>
                </a:cxn>
                <a:cxn ang="0">
                  <a:pos x="36" y="57"/>
                </a:cxn>
                <a:cxn ang="0">
                  <a:pos x="36" y="88"/>
                </a:cxn>
                <a:cxn ang="0">
                  <a:pos x="3" y="49"/>
                </a:cxn>
                <a:cxn ang="0">
                  <a:pos x="3" y="3"/>
                </a:cxn>
                <a:cxn ang="0">
                  <a:pos x="30" y="1"/>
                </a:cxn>
                <a:cxn ang="0">
                  <a:pos x="30" y="1"/>
                </a:cxn>
                <a:cxn ang="0">
                  <a:pos x="30" y="0"/>
                </a:cxn>
                <a:cxn ang="0">
                  <a:pos x="30" y="0"/>
                </a:cxn>
                <a:cxn ang="0">
                  <a:pos x="30" y="0"/>
                </a:cxn>
                <a:cxn ang="0">
                  <a:pos x="0" y="0"/>
                </a:cxn>
                <a:cxn ang="0">
                  <a:pos x="0" y="49"/>
                </a:cxn>
                <a:cxn ang="0">
                  <a:pos x="36" y="91"/>
                </a:cxn>
                <a:cxn ang="0">
                  <a:pos x="73" y="49"/>
                </a:cxn>
                <a:cxn ang="0">
                  <a:pos x="73" y="0"/>
                </a:cxn>
              </a:cxnLst>
              <a:rect l="0" t="0" r="r" b="b"/>
              <a:pathLst>
                <a:path w="73" h="91">
                  <a:moveTo>
                    <a:pt x="73" y="0"/>
                  </a:moveTo>
                  <a:cubicBezTo>
                    <a:pt x="73" y="0"/>
                    <a:pt x="72" y="0"/>
                    <a:pt x="72" y="0"/>
                  </a:cubicBezTo>
                  <a:cubicBezTo>
                    <a:pt x="72" y="0"/>
                    <a:pt x="72" y="0"/>
                    <a:pt x="72" y="0"/>
                  </a:cubicBezTo>
                  <a:cubicBezTo>
                    <a:pt x="67" y="10"/>
                    <a:pt x="65" y="25"/>
                    <a:pt x="61" y="36"/>
                  </a:cubicBezTo>
                  <a:cubicBezTo>
                    <a:pt x="57" y="49"/>
                    <a:pt x="49" y="58"/>
                    <a:pt x="36" y="57"/>
                  </a:cubicBezTo>
                  <a:cubicBezTo>
                    <a:pt x="36" y="88"/>
                    <a:pt x="36" y="88"/>
                    <a:pt x="36" y="88"/>
                  </a:cubicBezTo>
                  <a:cubicBezTo>
                    <a:pt x="36" y="88"/>
                    <a:pt x="3" y="73"/>
                    <a:pt x="3" y="49"/>
                  </a:cubicBezTo>
                  <a:cubicBezTo>
                    <a:pt x="3" y="3"/>
                    <a:pt x="3" y="3"/>
                    <a:pt x="3" y="3"/>
                  </a:cubicBezTo>
                  <a:cubicBezTo>
                    <a:pt x="30" y="1"/>
                    <a:pt x="30" y="1"/>
                    <a:pt x="30" y="1"/>
                  </a:cubicBezTo>
                  <a:cubicBezTo>
                    <a:pt x="30" y="1"/>
                    <a:pt x="30" y="1"/>
                    <a:pt x="30" y="1"/>
                  </a:cubicBezTo>
                  <a:cubicBezTo>
                    <a:pt x="30" y="1"/>
                    <a:pt x="30" y="1"/>
                    <a:pt x="30" y="0"/>
                  </a:cubicBezTo>
                  <a:cubicBezTo>
                    <a:pt x="30" y="0"/>
                    <a:pt x="30" y="0"/>
                    <a:pt x="30" y="0"/>
                  </a:cubicBezTo>
                  <a:cubicBezTo>
                    <a:pt x="30" y="0"/>
                    <a:pt x="30" y="0"/>
                    <a:pt x="30" y="0"/>
                  </a:cubicBezTo>
                  <a:cubicBezTo>
                    <a:pt x="0" y="0"/>
                    <a:pt x="0" y="0"/>
                    <a:pt x="0" y="0"/>
                  </a:cubicBezTo>
                  <a:cubicBezTo>
                    <a:pt x="0" y="49"/>
                    <a:pt x="0" y="49"/>
                    <a:pt x="0" y="49"/>
                  </a:cubicBezTo>
                  <a:cubicBezTo>
                    <a:pt x="0" y="76"/>
                    <a:pt x="36" y="91"/>
                    <a:pt x="36" y="91"/>
                  </a:cubicBezTo>
                  <a:cubicBezTo>
                    <a:pt x="36" y="91"/>
                    <a:pt x="73" y="76"/>
                    <a:pt x="73" y="49"/>
                  </a:cubicBezTo>
                  <a:cubicBezTo>
                    <a:pt x="73" y="0"/>
                    <a:pt x="73" y="0"/>
                    <a:pt x="73" y="0"/>
                  </a:cubicBezTo>
                  <a:close/>
                </a:path>
              </a:pathLst>
            </a:custGeom>
            <a:solidFill>
              <a:srgbClr val="D73648"/>
            </a:solidFill>
            <a:ln w="9525">
              <a:noFill/>
              <a:round/>
              <a:headEnd/>
              <a:tailEnd/>
            </a:ln>
          </p:spPr>
          <p:txBody>
            <a:bodyPr/>
            <a:lstStyle/>
            <a:p>
              <a:pPr defTabSz="914621" eaLnBrk="1" fontAlgn="auto" hangingPunct="1">
                <a:spcBef>
                  <a:spcPts val="0"/>
                </a:spcBef>
                <a:spcAft>
                  <a:spcPct val="25000"/>
                </a:spcAft>
                <a:buFontTx/>
                <a:buChar char="•"/>
                <a:defRPr/>
              </a:pPr>
              <a:endParaRPr lang="en-US" sz="3200">
                <a:solidFill>
                  <a:srgbClr val="D11242"/>
                </a:solidFill>
                <a:effectLst>
                  <a:outerShdw blurRad="38100" dist="38100" dir="2700000" algn="tl">
                    <a:srgbClr val="000000">
                      <a:alpha val="43137"/>
                    </a:srgbClr>
                  </a:outerShdw>
                </a:effectLst>
                <a:latin typeface="Arial" panose="020B0604020202020204"/>
                <a:ea typeface="ＭＳ Ｐゴシック" pitchFamily="34" charset="-128"/>
              </a:endParaRPr>
            </a:p>
          </p:txBody>
        </p:sp>
      </p:grpSp>
      <p:sp>
        <p:nvSpPr>
          <p:cNvPr id="1027" name="Text Placeholder 2"/>
          <p:cNvSpPr>
            <a:spLocks noGrp="1" noChangeArrowheads="1"/>
          </p:cNvSpPr>
          <p:nvPr>
            <p:ph type="body" idx="1"/>
          </p:nvPr>
        </p:nvSpPr>
        <p:spPr bwMode="auto">
          <a:xfrm>
            <a:off x="493184" y="1341967"/>
            <a:ext cx="11235267" cy="434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11381984" y="6356351"/>
            <a:ext cx="471349" cy="366183"/>
          </a:xfrm>
          <a:prstGeom prst="rect">
            <a:avLst/>
          </a:prstGeom>
        </p:spPr>
        <p:txBody>
          <a:bodyPr vert="horz" wrap="square" lIns="68598" tIns="34299" rIns="68598" bIns="34299" numCol="1" anchor="ctr" anchorCtr="0" compatLnSpc="1">
            <a:prstTxWarp prst="textNoShape">
              <a:avLst/>
            </a:prstTxWarp>
          </a:bodyPr>
          <a:lstStyle>
            <a:lvl1pPr algn="r" eaLnBrk="1" hangingPunct="1">
              <a:defRPr sz="800"/>
            </a:lvl1pPr>
          </a:lstStyle>
          <a:p>
            <a:pPr>
              <a:defRPr/>
            </a:pPr>
            <a:fld id="{756DC54C-9938-4130-9520-D071717EBB89}" type="slidenum">
              <a:rPr lang="en-US" altLang="en-US" smtClean="0"/>
              <a:pPr>
                <a:defRPr/>
              </a:pPr>
              <a:t>‹#›</a:t>
            </a:fld>
            <a:endParaRPr lang="en-US" altLang="en-US"/>
          </a:p>
        </p:txBody>
      </p:sp>
      <p:sp>
        <p:nvSpPr>
          <p:cNvPr id="1029" name="Rectangle 2"/>
          <p:cNvSpPr>
            <a:spLocks noGrp="1" noChangeArrowheads="1"/>
          </p:cNvSpPr>
          <p:nvPr>
            <p:ph type="title"/>
          </p:nvPr>
        </p:nvSpPr>
        <p:spPr bwMode="auto">
          <a:xfrm>
            <a:off x="493184" y="328084"/>
            <a:ext cx="1123526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cxnSp>
        <p:nvCxnSpPr>
          <p:cNvPr id="1030" name="Straight Connector 9"/>
          <p:cNvCxnSpPr>
            <a:cxnSpLocks noChangeShapeType="1"/>
          </p:cNvCxnSpPr>
          <p:nvPr userDrawn="1"/>
        </p:nvCxnSpPr>
        <p:spPr bwMode="auto">
          <a:xfrm>
            <a:off x="626533" y="1191684"/>
            <a:ext cx="10972800" cy="0"/>
          </a:xfrm>
          <a:prstGeom prst="line">
            <a:avLst/>
          </a:prstGeom>
          <a:noFill/>
          <a:ln w="12700">
            <a:solidFill>
              <a:srgbClr val="767676"/>
            </a:solidFill>
            <a:round/>
            <a:headEnd/>
            <a:tailEnd/>
          </a:ln>
          <a:extLst>
            <a:ext uri="{909E8E84-426E-40DD-AFC4-6F175D3DCCD1}">
              <a14:hiddenFill xmlns:a14="http://schemas.microsoft.com/office/drawing/2010/main">
                <a:noFill/>
              </a14:hiddenFill>
            </a:ext>
          </a:extLst>
        </p:spPr>
      </p:cxnSp>
      <p:sp>
        <p:nvSpPr>
          <p:cNvPr id="2" name="TextBox 1"/>
          <p:cNvSpPr txBox="1"/>
          <p:nvPr userDrawn="1"/>
        </p:nvSpPr>
        <p:spPr>
          <a:xfrm>
            <a:off x="684755" y="6482000"/>
            <a:ext cx="829073" cy="194990"/>
          </a:xfrm>
          <a:prstGeom prst="rect">
            <a:avLst/>
          </a:prstGeom>
          <a:noFill/>
        </p:spPr>
        <p:txBody>
          <a:bodyPr wrap="none" rtlCol="0">
            <a:spAutoFit/>
          </a:bodyPr>
          <a:lstStyle/>
          <a:p>
            <a:r>
              <a:rPr lang="en-US" sz="667" b="1" cap="all" baseline="0">
                <a:solidFill>
                  <a:schemeClr val="tx1">
                    <a:lumMod val="50000"/>
                    <a:lumOff val="50000"/>
                  </a:schemeClr>
                </a:solidFill>
              </a:rPr>
              <a:t>Confidential</a:t>
            </a:r>
          </a:p>
        </p:txBody>
      </p:sp>
    </p:spTree>
    <p:extLst>
      <p:ext uri="{BB962C8B-B14F-4D97-AF65-F5344CB8AC3E}">
        <p14:creationId xmlns:p14="http://schemas.microsoft.com/office/powerpoint/2010/main" val="154787993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3" r:id="rId14"/>
  </p:sldLayoutIdLst>
  <p:hf hdr="0" dt="0"/>
  <p:txStyles>
    <p:titleStyle>
      <a:lvl1pPr algn="l" defTabSz="912261" rtl="0" eaLnBrk="0" fontAlgn="base" hangingPunct="0">
        <a:lnSpc>
          <a:spcPct val="90000"/>
        </a:lnSpc>
        <a:spcBef>
          <a:spcPct val="0"/>
        </a:spcBef>
        <a:spcAft>
          <a:spcPct val="0"/>
        </a:spcAft>
        <a:defRPr sz="3733" kern="1200">
          <a:solidFill>
            <a:schemeClr val="tx2"/>
          </a:solidFill>
          <a:latin typeface="Arial" charset="0"/>
          <a:ea typeface="Arial" charset="0"/>
          <a:cs typeface="Arial" charset="0"/>
        </a:defRPr>
      </a:lvl1pPr>
      <a:lvl2pPr algn="l" defTabSz="912261" rtl="0" eaLnBrk="0" fontAlgn="base" hangingPunct="0">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0" fontAlgn="base" hangingPunct="0">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0" fontAlgn="base" hangingPunct="0">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0" fontAlgn="base" hangingPunct="0">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fontAlgn="base">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06910" indent="-306910" algn="l" defTabSz="912261" rtl="0" eaLnBrk="0" fontAlgn="base" hangingPunct="0">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0" fontAlgn="base" hangingPunct="0">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0" fontAlgn="base" hangingPunct="0">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0" fontAlgn="base" hangingPunct="0">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0" fontAlgn="base" hangingPunct="0">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p:bodyStyle>
    <p:otherStyle>
      <a:defPPr>
        <a:defRPr lang="en-US"/>
      </a:defPPr>
      <a:lvl1pPr marL="0" algn="l" defTabSz="913798" rtl="0" eaLnBrk="1" latinLnBrk="0" hangingPunct="1">
        <a:defRPr sz="1865" kern="1200">
          <a:solidFill>
            <a:schemeClr val="tx1"/>
          </a:solidFill>
          <a:latin typeface="+mn-lt"/>
          <a:ea typeface="+mn-ea"/>
          <a:cs typeface="+mn-cs"/>
        </a:defRPr>
      </a:lvl1pPr>
      <a:lvl2pPr marL="456897" algn="l" defTabSz="913798" rtl="0" eaLnBrk="1" latinLnBrk="0" hangingPunct="1">
        <a:defRPr sz="1865" kern="1200">
          <a:solidFill>
            <a:schemeClr val="tx1"/>
          </a:solidFill>
          <a:latin typeface="+mn-lt"/>
          <a:ea typeface="+mn-ea"/>
          <a:cs typeface="+mn-cs"/>
        </a:defRPr>
      </a:lvl2pPr>
      <a:lvl3pPr marL="913798" algn="l" defTabSz="913798" rtl="0" eaLnBrk="1" latinLnBrk="0" hangingPunct="1">
        <a:defRPr sz="1865" kern="1200">
          <a:solidFill>
            <a:schemeClr val="tx1"/>
          </a:solidFill>
          <a:latin typeface="+mn-lt"/>
          <a:ea typeface="+mn-ea"/>
          <a:cs typeface="+mn-cs"/>
        </a:defRPr>
      </a:lvl3pPr>
      <a:lvl4pPr marL="1370695" algn="l" defTabSz="913798" rtl="0" eaLnBrk="1" latinLnBrk="0" hangingPunct="1">
        <a:defRPr sz="1865" kern="1200">
          <a:solidFill>
            <a:schemeClr val="tx1"/>
          </a:solidFill>
          <a:latin typeface="+mn-lt"/>
          <a:ea typeface="+mn-ea"/>
          <a:cs typeface="+mn-cs"/>
        </a:defRPr>
      </a:lvl4pPr>
      <a:lvl5pPr marL="1827594" algn="l" defTabSz="913798" rtl="0" eaLnBrk="1" latinLnBrk="0" hangingPunct="1">
        <a:defRPr sz="1865" kern="1200">
          <a:solidFill>
            <a:schemeClr val="tx1"/>
          </a:solidFill>
          <a:latin typeface="+mn-lt"/>
          <a:ea typeface="+mn-ea"/>
          <a:cs typeface="+mn-cs"/>
        </a:defRPr>
      </a:lvl5pPr>
      <a:lvl6pPr marL="2284494" algn="l" defTabSz="913798" rtl="0" eaLnBrk="1" latinLnBrk="0" hangingPunct="1">
        <a:defRPr sz="1865" kern="1200">
          <a:solidFill>
            <a:schemeClr val="tx1"/>
          </a:solidFill>
          <a:latin typeface="+mn-lt"/>
          <a:ea typeface="+mn-ea"/>
          <a:cs typeface="+mn-cs"/>
        </a:defRPr>
      </a:lvl6pPr>
      <a:lvl7pPr marL="2741391" algn="l" defTabSz="913798" rtl="0" eaLnBrk="1" latinLnBrk="0" hangingPunct="1">
        <a:defRPr sz="1865" kern="1200">
          <a:solidFill>
            <a:schemeClr val="tx1"/>
          </a:solidFill>
          <a:latin typeface="+mn-lt"/>
          <a:ea typeface="+mn-ea"/>
          <a:cs typeface="+mn-cs"/>
        </a:defRPr>
      </a:lvl7pPr>
      <a:lvl8pPr marL="3198289" algn="l" defTabSz="913798" rtl="0" eaLnBrk="1" latinLnBrk="0" hangingPunct="1">
        <a:defRPr sz="1865" kern="1200">
          <a:solidFill>
            <a:schemeClr val="tx1"/>
          </a:solidFill>
          <a:latin typeface="+mn-lt"/>
          <a:ea typeface="+mn-ea"/>
          <a:cs typeface="+mn-cs"/>
        </a:defRPr>
      </a:lvl8pPr>
      <a:lvl9pPr marL="3655187" algn="l" defTabSz="913798" rtl="0" eaLnBrk="1" latinLnBrk="0" hangingPunct="1">
        <a:defRPr sz="18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D506E-9CFA-5744-8CC1-366D985D6FC1}"/>
              </a:ext>
            </a:extLst>
          </p:cNvPr>
          <p:cNvSpPr>
            <a:spLocks noGrp="1"/>
          </p:cNvSpPr>
          <p:nvPr>
            <p:ph type="title"/>
          </p:nvPr>
        </p:nvSpPr>
        <p:spPr>
          <a:xfrm>
            <a:off x="609600" y="365126"/>
            <a:ext cx="10924674" cy="967564"/>
          </a:xfrm>
          <a:prstGeom prst="rect">
            <a:avLst/>
          </a:prstGeom>
        </p:spPr>
        <p:txBody>
          <a:bodyPr vert="horz" lIns="91440" tIns="45720" rIns="91440" bIns="45720" rtlCol="0" anchor="b">
            <a:noAutofit/>
          </a:bodyPr>
          <a:lstStyle/>
          <a:p>
            <a:r>
              <a:rPr lang="en-US"/>
              <a:t>Master Slide Template – Click to Edit</a:t>
            </a:r>
          </a:p>
        </p:txBody>
      </p:sp>
      <p:sp>
        <p:nvSpPr>
          <p:cNvPr id="3" name="Text Placeholder 2">
            <a:extLst>
              <a:ext uri="{FF2B5EF4-FFF2-40B4-BE49-F238E27FC236}">
                <a16:creationId xmlns:a16="http://schemas.microsoft.com/office/drawing/2014/main" id="{AA4A9B1D-8809-B740-A68B-9969B712A0DA}"/>
              </a:ext>
            </a:extLst>
          </p:cNvPr>
          <p:cNvSpPr>
            <a:spLocks noGrp="1"/>
          </p:cNvSpPr>
          <p:nvPr>
            <p:ph type="body" idx="1"/>
          </p:nvPr>
        </p:nvSpPr>
        <p:spPr>
          <a:xfrm>
            <a:off x="609600" y="1942677"/>
            <a:ext cx="10924674" cy="4234286"/>
          </a:xfrm>
          <a:prstGeom prst="rect">
            <a:avLst/>
          </a:prstGeom>
        </p:spPr>
        <p:txBody>
          <a:bodyPr vert="horz" lIns="91440" tIns="45720" rIns="91440" bIns="45720" rtlCol="0">
            <a:noAutofit/>
          </a:bodyPr>
          <a:lstStyle/>
          <a:p>
            <a:pPr lvl="0"/>
            <a:r>
              <a:rPr lang="en-US"/>
              <a:t>Edit Master text styles</a:t>
            </a:r>
          </a:p>
          <a:p>
            <a:pPr marL="15875" lvl="1" indent="0" algn="l" defTabSz="914400" rtl="0" eaLnBrk="1" latinLnBrk="0" hangingPunct="1">
              <a:lnSpc>
                <a:spcPct val="110000"/>
              </a:lnSpc>
              <a:spcBef>
                <a:spcPts val="0"/>
              </a:spcBef>
              <a:spcAft>
                <a:spcPts val="600"/>
              </a:spcAft>
              <a:buFont typeface="Apple Symbols" panose="02000000000000000000" pitchFamily="2" charset="-79"/>
              <a:buNone/>
              <a:tabLst/>
            </a:pPr>
            <a:r>
              <a:rPr lang="en-US"/>
              <a:t>Second level</a:t>
            </a:r>
          </a:p>
          <a:p>
            <a:pPr marL="287338" lvl="2" indent="-169863" algn="l" defTabSz="914400" rtl="0" eaLnBrk="1" latinLnBrk="0" hangingPunct="1">
              <a:lnSpc>
                <a:spcPct val="110000"/>
              </a:lnSpc>
              <a:spcBef>
                <a:spcPts val="0"/>
              </a:spcBef>
              <a:spcAft>
                <a:spcPts val="600"/>
              </a:spcAft>
              <a:buFont typeface="Apple Symbols" panose="02000000000000000000" pitchFamily="2" charset="-79"/>
              <a:buChar char="⎼"/>
              <a:tabLst/>
            </a:pPr>
            <a:r>
              <a:rPr lang="en-US"/>
              <a:t>Third level</a:t>
            </a:r>
          </a:p>
          <a:p>
            <a:pPr marL="693738" lvl="3" indent="-169863" algn="l" defTabSz="914400" rtl="0" eaLnBrk="1" latinLnBrk="0" hangingPunct="1">
              <a:lnSpc>
                <a:spcPct val="110000"/>
              </a:lnSpc>
              <a:spcBef>
                <a:spcPts val="0"/>
              </a:spcBef>
              <a:spcAft>
                <a:spcPts val="600"/>
              </a:spcAft>
              <a:buFont typeface="Apple Symbols" panose="02000000000000000000" pitchFamily="2" charset="-79"/>
              <a:buChar char="⎼"/>
              <a:tabLst/>
            </a:pPr>
            <a:r>
              <a:rPr lang="en-US"/>
              <a:t>Fourth level</a:t>
            </a:r>
          </a:p>
        </p:txBody>
      </p:sp>
      <p:sp>
        <p:nvSpPr>
          <p:cNvPr id="6" name="Slide Number Placeholder 5">
            <a:extLst>
              <a:ext uri="{FF2B5EF4-FFF2-40B4-BE49-F238E27FC236}">
                <a16:creationId xmlns:a16="http://schemas.microsoft.com/office/drawing/2014/main" id="{79CA8E2B-2B06-3049-8A99-94E0B3F727B7}"/>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b="0" i="0">
                <a:solidFill>
                  <a:schemeClr val="bg2"/>
                </a:solidFill>
                <a:latin typeface="Trebuchet MS" panose="020B0703020202090204" pitchFamily="34" charset="0"/>
              </a:defRPr>
            </a:lvl1pPr>
          </a:lstStyle>
          <a:p>
            <a:fld id="{4BEAA09E-D67E-864E-8466-C38E88600C4F}" type="slidenum">
              <a:rPr lang="en-US" smtClean="0"/>
              <a:pPr/>
              <a:t>‹#›</a:t>
            </a:fld>
            <a:endParaRPr lang="en-US"/>
          </a:p>
        </p:txBody>
      </p:sp>
      <p:sp>
        <p:nvSpPr>
          <p:cNvPr id="5" name="Slide Number Placeholder 5">
            <a:extLst>
              <a:ext uri="{FF2B5EF4-FFF2-40B4-BE49-F238E27FC236}">
                <a16:creationId xmlns:a16="http://schemas.microsoft.com/office/drawing/2014/main" id="{DF37C4B3-C390-1B4B-9F24-930CD9AE7CA0}"/>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Trebuchet MS" panose="020B0703020202090204" pitchFamily="34" charset="0"/>
              </a:rPr>
              <a:t>Confidential – Internal Use Only</a:t>
            </a:r>
          </a:p>
        </p:txBody>
      </p:sp>
    </p:spTree>
    <p:extLst>
      <p:ext uri="{BB962C8B-B14F-4D97-AF65-F5344CB8AC3E}">
        <p14:creationId xmlns:p14="http://schemas.microsoft.com/office/powerpoint/2010/main" val="2112680174"/>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Lst>
  <p:hf hdr="0" ftr="0" dt="0"/>
  <p:txStyles>
    <p:titleStyle>
      <a:lvl1pPr algn="l" defTabSz="914400" rtl="0" eaLnBrk="1" latinLnBrk="0" hangingPunct="1">
        <a:lnSpc>
          <a:spcPct val="90000"/>
        </a:lnSpc>
        <a:spcBef>
          <a:spcPct val="0"/>
        </a:spcBef>
        <a:buNone/>
        <a:defRPr sz="3600" b="1" i="0" kern="800" spc="0" baseline="0">
          <a:solidFill>
            <a:schemeClr val="accent1"/>
          </a:solidFill>
          <a:latin typeface="Trebuchet MS" panose="020B0703020202090204" pitchFamily="34" charset="0"/>
          <a:ea typeface="+mj-ea"/>
          <a:cs typeface="Trebuchet MS" panose="020B0703020202090204" pitchFamily="34" charset="0"/>
        </a:defRPr>
      </a:lvl1pPr>
    </p:titleStyle>
    <p:bodyStyle>
      <a:lvl1pPr marL="0" indent="0" algn="l" defTabSz="914400" rtl="0" eaLnBrk="1" latinLnBrk="0" hangingPunct="1">
        <a:lnSpc>
          <a:spcPct val="114000"/>
        </a:lnSpc>
        <a:spcBef>
          <a:spcPts val="0"/>
        </a:spcBef>
        <a:spcAft>
          <a:spcPts val="600"/>
        </a:spcAft>
        <a:buFont typeface="Arial" panose="020B0604020202020204" pitchFamily="34" charset="0"/>
        <a:buNone/>
        <a:defRPr sz="2000" b="0" i="0" kern="1600" spc="-50" baseline="0">
          <a:solidFill>
            <a:schemeClr val="tx1"/>
          </a:solidFill>
          <a:latin typeface="Trebuchet MS" panose="020B0703020202090204" pitchFamily="34" charset="0"/>
          <a:ea typeface="+mn-ea"/>
          <a:cs typeface="+mn-cs"/>
        </a:defRPr>
      </a:lvl1pPr>
      <a:lvl2pPr marL="290513" indent="-174625" algn="l" defTabSz="914400" rtl="0" eaLnBrk="1" latinLnBrk="0" hangingPunct="1">
        <a:lnSpc>
          <a:spcPct val="114000"/>
        </a:lnSpc>
        <a:spcBef>
          <a:spcPts val="0"/>
        </a:spcBef>
        <a:spcAft>
          <a:spcPts val="600"/>
        </a:spcAft>
        <a:buFont typeface="Apple Symbols" panose="02000000000000000000" pitchFamily="2" charset="-79"/>
        <a:buChar char="⎼"/>
        <a:tabLst/>
        <a:defRPr lang="en-US" sz="1800" b="0" i="1" kern="1600" spc="-50" baseline="0" dirty="0">
          <a:solidFill>
            <a:schemeClr val="tx1"/>
          </a:solidFill>
          <a:latin typeface="Georgia" panose="02040502050405020303" pitchFamily="18" charset="0"/>
          <a:ea typeface="+mn-ea"/>
          <a:cs typeface="+mn-cs"/>
        </a:defRPr>
      </a:lvl2pPr>
      <a:lvl3pPr marL="403225" indent="-285750" algn="l" defTabSz="914400" rtl="0" eaLnBrk="1" latinLnBrk="0" hangingPunct="1">
        <a:lnSpc>
          <a:spcPct val="114000"/>
        </a:lnSpc>
        <a:spcBef>
          <a:spcPts val="0"/>
        </a:spcBef>
        <a:spcAft>
          <a:spcPts val="600"/>
        </a:spcAft>
        <a:buFont typeface="Apple Symbols" panose="02000000000000000000" pitchFamily="2" charset="-79"/>
        <a:buChar char="⎼"/>
        <a:tabLst/>
        <a:defRPr lang="en-US" sz="1600" b="0" i="0" kern="1600" spc="-50" baseline="0" dirty="0">
          <a:solidFill>
            <a:schemeClr val="tx1"/>
          </a:solidFill>
          <a:latin typeface="Trebuchet MS" panose="020B0703020202090204" pitchFamily="34" charset="0"/>
          <a:ea typeface="+mn-ea"/>
          <a:cs typeface="+mn-cs"/>
        </a:defRPr>
      </a:lvl3pPr>
      <a:lvl4pPr marL="809625" indent="-285750" algn="l" defTabSz="914400" rtl="0" eaLnBrk="1" latinLnBrk="0" hangingPunct="1">
        <a:lnSpc>
          <a:spcPct val="114000"/>
        </a:lnSpc>
        <a:spcBef>
          <a:spcPts val="0"/>
        </a:spcBef>
        <a:spcAft>
          <a:spcPts val="600"/>
        </a:spcAft>
        <a:buFont typeface="Apple Symbols" panose="02000000000000000000" pitchFamily="2" charset="-79"/>
        <a:buChar char="⎼"/>
        <a:tabLst/>
        <a:defRPr lang="en-US" sz="1400" b="0" i="0" kern="1600" spc="-50" baseline="0" dirty="0">
          <a:solidFill>
            <a:schemeClr val="tx1"/>
          </a:solidFill>
          <a:latin typeface="Trebuchet MS" panose="020B0703020202090204" pitchFamily="34" charset="0"/>
          <a:ea typeface="+mn-ea"/>
          <a:cs typeface="+mn-cs"/>
        </a:defRPr>
      </a:lvl4pPr>
      <a:lvl5pPr marL="1376363" indent="-174625" algn="l" defTabSz="914400" rtl="0" eaLnBrk="1" latinLnBrk="0" hangingPunct="1">
        <a:lnSpc>
          <a:spcPct val="114000"/>
        </a:lnSpc>
        <a:spcBef>
          <a:spcPts val="0"/>
        </a:spcBef>
        <a:spcAft>
          <a:spcPts val="600"/>
        </a:spcAft>
        <a:buFont typeface="Apple Symbols" panose="02000000000000000000" pitchFamily="2" charset="-79"/>
        <a:buChar char="⎼"/>
        <a:tabLst/>
        <a:defRPr sz="1200" b="0" i="0" kern="1600" spc="-50" baseline="0">
          <a:solidFill>
            <a:schemeClr val="tx1"/>
          </a:solidFill>
          <a:latin typeface="Trebuchet MS" panose="020B070302020209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C2C5E8-0ADD-1C1E-4F8D-9FB45B8511A8}"/>
              </a:ext>
            </a:extLst>
          </p:cNvPr>
          <p:cNvSpPr>
            <a:spLocks noGrp="1"/>
          </p:cNvSpPr>
          <p:nvPr>
            <p:ph sz="half" idx="1"/>
          </p:nvPr>
        </p:nvSpPr>
        <p:spPr>
          <a:xfrm>
            <a:off x="493183" y="1381125"/>
            <a:ext cx="10896305" cy="3837974"/>
          </a:xfrm>
        </p:spPr>
        <p:txBody>
          <a:bodyPr wrap="square">
            <a:spAutoFit/>
          </a:bodyPr>
          <a:lstStyle/>
          <a:p>
            <a:pPr marL="0" indent="0">
              <a:buNone/>
            </a:pPr>
            <a:r>
              <a:rPr lang="en-US" b="1">
                <a:latin typeface="Arial"/>
                <a:cs typeface="Arial"/>
              </a:rPr>
              <a:t>Final sample size target for biopsy will be informed by the results of the WAYFIND study</a:t>
            </a:r>
          </a:p>
          <a:p>
            <a:pPr marL="0" indent="0">
              <a:buNone/>
            </a:pPr>
            <a:endParaRPr lang="en-US" b="1">
              <a:latin typeface="Arial"/>
              <a:cs typeface="Arial"/>
            </a:endParaRPr>
          </a:p>
          <a:p>
            <a:pPr marL="0" indent="0">
              <a:buNone/>
            </a:pPr>
            <a:r>
              <a:rPr lang="en-US" b="1">
                <a:latin typeface="Arial"/>
                <a:cs typeface="Arial"/>
              </a:rPr>
              <a:t>Biopsy – Fibrosis improvement without worsening of NASH</a:t>
            </a: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306705" indent="-306705"/>
            <a:endParaRPr lang="en-US" sz="1600">
              <a:latin typeface="Arial"/>
              <a:cs typeface="Arial"/>
            </a:endParaRPr>
          </a:p>
          <a:p>
            <a:pPr marL="306705" indent="-306705"/>
            <a:endParaRPr lang="en-US" sz="1600" b="1">
              <a:latin typeface="Arial"/>
              <a:cs typeface="Arial"/>
            </a:endParaRPr>
          </a:p>
          <a:p>
            <a:pPr marL="306705" indent="-306705"/>
            <a:endParaRPr lang="en-US" sz="1600" b="1">
              <a:latin typeface="Arial"/>
              <a:cs typeface="Arial"/>
            </a:endParaRPr>
          </a:p>
          <a:p>
            <a:pPr marL="306705" indent="-306705"/>
            <a:endParaRPr lang="en-US" sz="1600">
              <a:latin typeface="Arial"/>
              <a:cs typeface="Arial"/>
            </a:endParaRPr>
          </a:p>
          <a:p>
            <a:pPr marL="0" indent="0">
              <a:buNone/>
            </a:pPr>
            <a:r>
              <a:rPr lang="en-US" b="1">
                <a:latin typeface="Arial"/>
                <a:cs typeface="Arial"/>
              </a:rPr>
              <a:t>Outcomes – Composite Liver Events and Mortality</a:t>
            </a:r>
          </a:p>
          <a:p>
            <a:pPr marL="0" indent="0">
              <a:buNone/>
            </a:pPr>
            <a:endParaRPr lang="en-US"/>
          </a:p>
        </p:txBody>
      </p:sp>
      <p:sp>
        <p:nvSpPr>
          <p:cNvPr id="4" name="Title 3">
            <a:extLst>
              <a:ext uri="{FF2B5EF4-FFF2-40B4-BE49-F238E27FC236}">
                <a16:creationId xmlns:a16="http://schemas.microsoft.com/office/drawing/2014/main" id="{647DDF39-B77F-D8D7-B9DE-B31BBEB57434}"/>
              </a:ext>
            </a:extLst>
          </p:cNvPr>
          <p:cNvSpPr>
            <a:spLocks noGrp="1"/>
          </p:cNvSpPr>
          <p:nvPr>
            <p:ph type="title"/>
          </p:nvPr>
        </p:nvSpPr>
        <p:spPr/>
        <p:txBody>
          <a:bodyPr/>
          <a:lstStyle/>
          <a:p>
            <a:r>
              <a:rPr lang="en-US" sz="3200"/>
              <a:t>Preliminary baseline sample size estimates</a:t>
            </a:r>
          </a:p>
        </p:txBody>
      </p:sp>
      <p:grpSp>
        <p:nvGrpSpPr>
          <p:cNvPr id="7" name="Group 6">
            <a:extLst>
              <a:ext uri="{FF2B5EF4-FFF2-40B4-BE49-F238E27FC236}">
                <a16:creationId xmlns:a16="http://schemas.microsoft.com/office/drawing/2014/main" id="{2295B296-83F4-8008-D0E8-51D9B283C269}"/>
              </a:ext>
            </a:extLst>
          </p:cNvPr>
          <p:cNvGrpSpPr/>
          <p:nvPr/>
        </p:nvGrpSpPr>
        <p:grpSpPr>
          <a:xfrm>
            <a:off x="300606" y="1897368"/>
            <a:ext cx="11590787" cy="2107473"/>
            <a:chOff x="300606" y="1897368"/>
            <a:chExt cx="11590787" cy="2107473"/>
          </a:xfrm>
        </p:grpSpPr>
        <p:sp>
          <p:nvSpPr>
            <p:cNvPr id="31" name="Rectangle 30">
              <a:extLst>
                <a:ext uri="{FF2B5EF4-FFF2-40B4-BE49-F238E27FC236}">
                  <a16:creationId xmlns:a16="http://schemas.microsoft.com/office/drawing/2014/main" id="{C7B33C74-32A0-D58B-B80A-49FAD06DE00F}"/>
                </a:ext>
              </a:extLst>
            </p:cNvPr>
            <p:cNvSpPr/>
            <p:nvPr/>
          </p:nvSpPr>
          <p:spPr>
            <a:xfrm>
              <a:off x="300606" y="1897368"/>
              <a:ext cx="11590787" cy="2107473"/>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cxnSp>
          <p:nvCxnSpPr>
            <p:cNvPr id="26" name="Straight Connector 25">
              <a:extLst>
                <a:ext uri="{FF2B5EF4-FFF2-40B4-BE49-F238E27FC236}">
                  <a16:creationId xmlns:a16="http://schemas.microsoft.com/office/drawing/2014/main" id="{EEA471F3-C77E-4E71-D275-C0752B2FA4D9}"/>
                </a:ext>
              </a:extLst>
            </p:cNvPr>
            <p:cNvCxnSpPr>
              <a:endCxn id="24" idx="1"/>
            </p:cNvCxnSpPr>
            <p:nvPr/>
          </p:nvCxnSpPr>
          <p:spPr>
            <a:xfrm flipV="1">
              <a:off x="2906409" y="2821500"/>
              <a:ext cx="6426644" cy="885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BA87683-5DD4-E189-29E3-3FB1D37D5A7C}"/>
                </a:ext>
              </a:extLst>
            </p:cNvPr>
            <p:cNvSpPr/>
            <p:nvPr/>
          </p:nvSpPr>
          <p:spPr>
            <a:xfrm>
              <a:off x="6655443" y="2430683"/>
              <a:ext cx="1053296" cy="786672"/>
            </a:xfrm>
            <a:prstGeom prst="rect">
              <a:avLst/>
            </a:prstGeom>
            <a:solidFill>
              <a:schemeClr val="bg1">
                <a:lumMod val="95000"/>
              </a:schemeClr>
            </a:solidFill>
            <a:ln>
              <a:solidFill>
                <a:srgbClr val="C0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D049620-F6A1-1572-13F9-8C82D16829D4}"/>
                </a:ext>
              </a:extLst>
            </p:cNvPr>
            <p:cNvSpPr txBox="1"/>
            <p:nvPr/>
          </p:nvSpPr>
          <p:spPr>
            <a:xfrm>
              <a:off x="493183" y="2617025"/>
              <a:ext cx="1544012" cy="369332"/>
            </a:xfrm>
            <a:prstGeom prst="rect">
              <a:avLst/>
            </a:prstGeom>
            <a:noFill/>
          </p:spPr>
          <p:txBody>
            <a:bodyPr wrap="none" rtlCol="0">
              <a:spAutoFit/>
            </a:bodyPr>
            <a:lstStyle/>
            <a:p>
              <a:r>
                <a:rPr lang="en-US"/>
                <a:t>Sample Size:</a:t>
              </a:r>
            </a:p>
          </p:txBody>
        </p:sp>
        <p:sp>
          <p:nvSpPr>
            <p:cNvPr id="17" name="TextBox 16">
              <a:extLst>
                <a:ext uri="{FF2B5EF4-FFF2-40B4-BE49-F238E27FC236}">
                  <a16:creationId xmlns:a16="http://schemas.microsoft.com/office/drawing/2014/main" id="{C4A8DB53-7567-5A52-8587-85C710B5EC8E}"/>
                </a:ext>
              </a:extLst>
            </p:cNvPr>
            <p:cNvSpPr txBox="1"/>
            <p:nvPr/>
          </p:nvSpPr>
          <p:spPr>
            <a:xfrm>
              <a:off x="3503487" y="3304147"/>
              <a:ext cx="5913738" cy="461665"/>
            </a:xfrm>
            <a:prstGeom prst="rect">
              <a:avLst/>
            </a:prstGeom>
            <a:noFill/>
          </p:spPr>
          <p:txBody>
            <a:bodyPr wrap="square" rtlCol="0">
              <a:spAutoFit/>
            </a:bodyPr>
            <a:lstStyle/>
            <a:p>
              <a:pPr marL="306705" indent="-306705"/>
              <a:r>
                <a:rPr lang="en-US" sz="1200">
                  <a:latin typeface="Arial"/>
                  <a:cs typeface="Arial"/>
                </a:rPr>
                <a:t>Randomized 3:2, 90% power to detect 15% treatment effect at 2-sided alpha of 0.01, placebo rate 16%, dropout rate 15%, NRI imputation of missing data</a:t>
              </a:r>
            </a:p>
          </p:txBody>
        </p:sp>
        <p:sp>
          <p:nvSpPr>
            <p:cNvPr id="19" name="TextBox 18">
              <a:extLst>
                <a:ext uri="{FF2B5EF4-FFF2-40B4-BE49-F238E27FC236}">
                  <a16:creationId xmlns:a16="http://schemas.microsoft.com/office/drawing/2014/main" id="{69A5E212-FF50-0413-FF88-C76F3093E4A6}"/>
                </a:ext>
              </a:extLst>
            </p:cNvPr>
            <p:cNvSpPr txBox="1"/>
            <p:nvPr/>
          </p:nvSpPr>
          <p:spPr>
            <a:xfrm>
              <a:off x="9985989" y="2212440"/>
              <a:ext cx="1654451" cy="1477328"/>
            </a:xfrm>
            <a:prstGeom prst="rect">
              <a:avLst/>
            </a:prstGeom>
            <a:noFill/>
          </p:spPr>
          <p:txBody>
            <a:bodyPr wrap="square" rtlCol="0">
              <a:spAutoFit/>
            </a:bodyPr>
            <a:lstStyle/>
            <a:p>
              <a:r>
                <a:rPr lang="en-US"/>
                <a:t>Range based on placebo rate 12-16%, dropout rate 10-20%</a:t>
              </a:r>
            </a:p>
          </p:txBody>
        </p:sp>
        <p:sp>
          <p:nvSpPr>
            <p:cNvPr id="23" name="TextBox 22">
              <a:extLst>
                <a:ext uri="{FF2B5EF4-FFF2-40B4-BE49-F238E27FC236}">
                  <a16:creationId xmlns:a16="http://schemas.microsoft.com/office/drawing/2014/main" id="{A17E6E3F-B5BC-4BCC-6E83-3A18436A377E}"/>
                </a:ext>
              </a:extLst>
            </p:cNvPr>
            <p:cNvSpPr txBox="1"/>
            <p:nvPr/>
          </p:nvSpPr>
          <p:spPr>
            <a:xfrm>
              <a:off x="2337022" y="2645686"/>
              <a:ext cx="569387" cy="369332"/>
            </a:xfrm>
            <a:prstGeom prst="rect">
              <a:avLst/>
            </a:prstGeom>
            <a:noFill/>
          </p:spPr>
          <p:txBody>
            <a:bodyPr wrap="none" rtlCol="0">
              <a:spAutoFit/>
            </a:bodyPr>
            <a:lstStyle/>
            <a:p>
              <a:r>
                <a:rPr lang="en-US"/>
                <a:t>488</a:t>
              </a:r>
            </a:p>
          </p:txBody>
        </p:sp>
        <p:sp>
          <p:nvSpPr>
            <p:cNvPr id="24" name="TextBox 23">
              <a:extLst>
                <a:ext uri="{FF2B5EF4-FFF2-40B4-BE49-F238E27FC236}">
                  <a16:creationId xmlns:a16="http://schemas.microsoft.com/office/drawing/2014/main" id="{8349C0F0-18CE-88FB-FC98-3CBD2E089BDA}"/>
                </a:ext>
              </a:extLst>
            </p:cNvPr>
            <p:cNvSpPr txBox="1"/>
            <p:nvPr/>
          </p:nvSpPr>
          <p:spPr>
            <a:xfrm>
              <a:off x="9333053" y="2636834"/>
              <a:ext cx="569387" cy="369332"/>
            </a:xfrm>
            <a:prstGeom prst="rect">
              <a:avLst/>
            </a:prstGeom>
            <a:noFill/>
          </p:spPr>
          <p:txBody>
            <a:bodyPr wrap="none" rtlCol="0">
              <a:spAutoFit/>
            </a:bodyPr>
            <a:lstStyle/>
            <a:p>
              <a:r>
                <a:rPr lang="en-US"/>
                <a:t>654</a:t>
              </a:r>
            </a:p>
          </p:txBody>
        </p:sp>
        <p:sp>
          <p:nvSpPr>
            <p:cNvPr id="22" name="TextBox 21">
              <a:extLst>
                <a:ext uri="{FF2B5EF4-FFF2-40B4-BE49-F238E27FC236}">
                  <a16:creationId xmlns:a16="http://schemas.microsoft.com/office/drawing/2014/main" id="{7D8904BE-912E-DE80-8A65-3975C152D4B9}"/>
                </a:ext>
              </a:extLst>
            </p:cNvPr>
            <p:cNvSpPr txBox="1"/>
            <p:nvPr/>
          </p:nvSpPr>
          <p:spPr>
            <a:xfrm>
              <a:off x="6848833" y="2606587"/>
              <a:ext cx="655949" cy="430887"/>
            </a:xfrm>
            <a:prstGeom prst="rect">
              <a:avLst/>
            </a:prstGeom>
            <a:noFill/>
          </p:spPr>
          <p:txBody>
            <a:bodyPr wrap="none" rtlCol="0">
              <a:spAutoFit/>
            </a:bodyPr>
            <a:lstStyle/>
            <a:p>
              <a:r>
                <a:rPr lang="en-US" sz="2200" b="1"/>
                <a:t>606</a:t>
              </a:r>
            </a:p>
          </p:txBody>
        </p:sp>
      </p:grpSp>
      <p:grpSp>
        <p:nvGrpSpPr>
          <p:cNvPr id="6" name="Group 5">
            <a:extLst>
              <a:ext uri="{FF2B5EF4-FFF2-40B4-BE49-F238E27FC236}">
                <a16:creationId xmlns:a16="http://schemas.microsoft.com/office/drawing/2014/main" id="{B4620A3B-77B8-5C89-AC5D-01B4CDC8DC81}"/>
              </a:ext>
            </a:extLst>
          </p:cNvPr>
          <p:cNvGrpSpPr/>
          <p:nvPr/>
        </p:nvGrpSpPr>
        <p:grpSpPr>
          <a:xfrm>
            <a:off x="303504" y="4185571"/>
            <a:ext cx="11590787" cy="2107473"/>
            <a:chOff x="303504" y="4406953"/>
            <a:chExt cx="11590787" cy="2107473"/>
          </a:xfrm>
        </p:grpSpPr>
        <p:sp>
          <p:nvSpPr>
            <p:cNvPr id="32" name="Rectangle 31">
              <a:extLst>
                <a:ext uri="{FF2B5EF4-FFF2-40B4-BE49-F238E27FC236}">
                  <a16:creationId xmlns:a16="http://schemas.microsoft.com/office/drawing/2014/main" id="{2A44942B-B03A-D33E-FB83-A8D07143CBDF}"/>
                </a:ext>
              </a:extLst>
            </p:cNvPr>
            <p:cNvSpPr/>
            <p:nvPr/>
          </p:nvSpPr>
          <p:spPr>
            <a:xfrm>
              <a:off x="303504" y="4406953"/>
              <a:ext cx="11590787" cy="2107473"/>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5A5FD286-D757-6585-92E8-7FEAD699F66E}"/>
                </a:ext>
              </a:extLst>
            </p:cNvPr>
            <p:cNvSpPr txBox="1"/>
            <p:nvPr/>
          </p:nvSpPr>
          <p:spPr>
            <a:xfrm>
              <a:off x="2163401" y="5756328"/>
              <a:ext cx="5913738" cy="646331"/>
            </a:xfrm>
            <a:prstGeom prst="rect">
              <a:avLst/>
            </a:prstGeom>
            <a:noFill/>
          </p:spPr>
          <p:txBody>
            <a:bodyPr wrap="square" rtlCol="0">
              <a:spAutoFit/>
            </a:bodyPr>
            <a:lstStyle/>
            <a:p>
              <a:pPr marL="306705" indent="-306705"/>
              <a:r>
                <a:rPr lang="en-US" sz="1200">
                  <a:latin typeface="Arial"/>
                  <a:cs typeface="Arial"/>
                </a:rPr>
                <a:t>	Randomized 3:2, 80% power to detect HR 0.7 at 2-sided alpha of 0.05, enrollment of 800/</a:t>
              </a:r>
              <a:r>
                <a:rPr lang="en-US" sz="1200" err="1">
                  <a:latin typeface="Arial"/>
                  <a:cs typeface="Arial"/>
                </a:rPr>
                <a:t>yr</a:t>
              </a:r>
              <a:r>
                <a:rPr lang="en-US" sz="1200">
                  <a:latin typeface="Arial"/>
                  <a:cs typeface="Arial"/>
                </a:rPr>
                <a:t>, 15% dropout rate at 2 </a:t>
              </a:r>
              <a:r>
                <a:rPr lang="en-US" sz="1200" err="1">
                  <a:latin typeface="Arial"/>
                  <a:cs typeface="Arial"/>
                </a:rPr>
                <a:t>yrs</a:t>
              </a:r>
              <a:r>
                <a:rPr lang="en-US" sz="1200">
                  <a:latin typeface="Arial"/>
                  <a:cs typeface="Arial"/>
                </a:rPr>
                <a:t>, 5 </a:t>
              </a:r>
              <a:r>
                <a:rPr lang="en-US" sz="1200" err="1">
                  <a:latin typeface="Arial"/>
                  <a:cs typeface="Arial"/>
                </a:rPr>
                <a:t>yr</a:t>
              </a:r>
              <a:r>
                <a:rPr lang="en-US" sz="1200">
                  <a:latin typeface="Arial"/>
                  <a:cs typeface="Arial"/>
                </a:rPr>
                <a:t> FU, exponentially distributed time-to-event and time-to-dropout. 2-Yr EFS 0.93 for placebo</a:t>
              </a:r>
            </a:p>
          </p:txBody>
        </p:sp>
        <p:sp>
          <p:nvSpPr>
            <p:cNvPr id="28" name="Rectangle 27">
              <a:extLst>
                <a:ext uri="{FF2B5EF4-FFF2-40B4-BE49-F238E27FC236}">
                  <a16:creationId xmlns:a16="http://schemas.microsoft.com/office/drawing/2014/main" id="{E3D0FE82-E742-F951-013C-9EF99708C54A}"/>
                </a:ext>
              </a:extLst>
            </p:cNvPr>
            <p:cNvSpPr/>
            <p:nvPr/>
          </p:nvSpPr>
          <p:spPr>
            <a:xfrm>
              <a:off x="2621715" y="4904426"/>
              <a:ext cx="4598373" cy="786672"/>
            </a:xfrm>
            <a:prstGeom prst="rect">
              <a:avLst/>
            </a:prstGeom>
            <a:solidFill>
              <a:schemeClr val="bg1">
                <a:lumMod val="95000"/>
              </a:schemeClr>
            </a:solidFill>
            <a:ln>
              <a:solidFill>
                <a:srgbClr val="C0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6DD9ACDC-073E-3D19-BECB-DC7E5ED6364D}"/>
                </a:ext>
              </a:extLst>
            </p:cNvPr>
            <p:cNvSpPr txBox="1"/>
            <p:nvPr/>
          </p:nvSpPr>
          <p:spPr>
            <a:xfrm>
              <a:off x="2773518" y="5075985"/>
              <a:ext cx="4185761" cy="430887"/>
            </a:xfrm>
            <a:prstGeom prst="rect">
              <a:avLst/>
            </a:prstGeom>
            <a:noFill/>
          </p:spPr>
          <p:txBody>
            <a:bodyPr wrap="none" rtlCol="0">
              <a:spAutoFit/>
            </a:bodyPr>
            <a:lstStyle/>
            <a:p>
              <a:r>
                <a:rPr lang="en-US" sz="2200" b="1"/>
                <a:t>1870 (+1264 following biopsy)</a:t>
              </a:r>
            </a:p>
          </p:txBody>
        </p:sp>
        <p:sp>
          <p:nvSpPr>
            <p:cNvPr id="30" name="TextBox 29">
              <a:extLst>
                <a:ext uri="{FF2B5EF4-FFF2-40B4-BE49-F238E27FC236}">
                  <a16:creationId xmlns:a16="http://schemas.microsoft.com/office/drawing/2014/main" id="{9293ED41-02BA-3733-BD2C-47DE8288CC7F}"/>
                </a:ext>
              </a:extLst>
            </p:cNvPr>
            <p:cNvSpPr txBox="1"/>
            <p:nvPr/>
          </p:nvSpPr>
          <p:spPr>
            <a:xfrm>
              <a:off x="493184" y="5067835"/>
              <a:ext cx="1544012" cy="369332"/>
            </a:xfrm>
            <a:prstGeom prst="rect">
              <a:avLst/>
            </a:prstGeom>
            <a:noFill/>
          </p:spPr>
          <p:txBody>
            <a:bodyPr wrap="none" rtlCol="0">
              <a:spAutoFit/>
            </a:bodyPr>
            <a:lstStyle/>
            <a:p>
              <a:r>
                <a:rPr lang="en-US"/>
                <a:t>Sample Size:</a:t>
              </a:r>
            </a:p>
          </p:txBody>
        </p:sp>
      </p:grpSp>
    </p:spTree>
    <p:extLst>
      <p:ext uri="{BB962C8B-B14F-4D97-AF65-F5344CB8AC3E}">
        <p14:creationId xmlns:p14="http://schemas.microsoft.com/office/powerpoint/2010/main" val="281225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32C7-0B25-5CD7-2B23-912ED2D3114B}"/>
              </a:ext>
            </a:extLst>
          </p:cNvPr>
          <p:cNvSpPr>
            <a:spLocks noGrp="1"/>
          </p:cNvSpPr>
          <p:nvPr>
            <p:ph type="title"/>
          </p:nvPr>
        </p:nvSpPr>
        <p:spPr/>
        <p:txBody>
          <a:bodyPr/>
          <a:lstStyle/>
          <a:p>
            <a:r>
              <a:rPr lang="en-US"/>
              <a:t>Appendices</a:t>
            </a:r>
          </a:p>
        </p:txBody>
      </p:sp>
      <p:sp>
        <p:nvSpPr>
          <p:cNvPr id="3" name="Slide Number Placeholder 2">
            <a:extLst>
              <a:ext uri="{FF2B5EF4-FFF2-40B4-BE49-F238E27FC236}">
                <a16:creationId xmlns:a16="http://schemas.microsoft.com/office/drawing/2014/main" id="{C04BD93E-7781-7433-2781-37F04776FCBC}"/>
              </a:ext>
            </a:extLst>
          </p:cNvPr>
          <p:cNvSpPr>
            <a:spLocks noGrp="1"/>
          </p:cNvSpPr>
          <p:nvPr>
            <p:ph type="sldNum" sz="quarter" idx="10"/>
          </p:nvPr>
        </p:nvSpPr>
        <p:spPr/>
        <p:txBody>
          <a:bodyPr/>
          <a:lstStyle/>
          <a:p>
            <a:pPr>
              <a:defRPr/>
            </a:pPr>
            <a:fld id="{948D88AF-682E-4B51-B288-0A04CAE09877}" type="slidenum">
              <a:rPr lang="en-US" altLang="en-US" smtClean="0"/>
              <a:pPr>
                <a:defRPr/>
              </a:pPr>
              <a:t>10</a:t>
            </a:fld>
            <a:endParaRPr lang="en-US" altLang="en-US"/>
          </a:p>
        </p:txBody>
      </p:sp>
    </p:spTree>
    <p:extLst>
      <p:ext uri="{BB962C8B-B14F-4D97-AF65-F5344CB8AC3E}">
        <p14:creationId xmlns:p14="http://schemas.microsoft.com/office/powerpoint/2010/main" val="51510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358E-DB7E-5FEC-8E05-3C53179148AC}"/>
              </a:ext>
            </a:extLst>
          </p:cNvPr>
          <p:cNvSpPr>
            <a:spLocks noGrp="1"/>
          </p:cNvSpPr>
          <p:nvPr>
            <p:ph type="title"/>
          </p:nvPr>
        </p:nvSpPr>
        <p:spPr/>
        <p:txBody>
          <a:bodyPr/>
          <a:lstStyle/>
          <a:p>
            <a:r>
              <a:rPr lang="en-US"/>
              <a:t>Regulatory Considerations</a:t>
            </a:r>
          </a:p>
        </p:txBody>
      </p:sp>
      <p:sp>
        <p:nvSpPr>
          <p:cNvPr id="3" name="Slide Number Placeholder 2">
            <a:extLst>
              <a:ext uri="{FF2B5EF4-FFF2-40B4-BE49-F238E27FC236}">
                <a16:creationId xmlns:a16="http://schemas.microsoft.com/office/drawing/2014/main" id="{BBA98BD4-EB88-0973-BA39-815AAF346B3C}"/>
              </a:ext>
            </a:extLst>
          </p:cNvPr>
          <p:cNvSpPr>
            <a:spLocks noGrp="1"/>
          </p:cNvSpPr>
          <p:nvPr>
            <p:ph type="sldNum" sz="quarter" idx="10"/>
          </p:nvPr>
        </p:nvSpPr>
        <p:spPr/>
        <p:txBody>
          <a:bodyPr/>
          <a:lstStyle/>
          <a:p>
            <a:pPr>
              <a:defRPr/>
            </a:pPr>
            <a:fld id="{948D88AF-682E-4B51-B288-0A04CAE09877}" type="slidenum">
              <a:rPr lang="en-US" altLang="en-US" smtClean="0"/>
              <a:pPr>
                <a:defRPr/>
              </a:pPr>
              <a:t>11</a:t>
            </a:fld>
            <a:endParaRPr lang="en-US" altLang="en-US"/>
          </a:p>
        </p:txBody>
      </p:sp>
    </p:spTree>
    <p:extLst>
      <p:ext uri="{BB962C8B-B14F-4D97-AF65-F5344CB8AC3E}">
        <p14:creationId xmlns:p14="http://schemas.microsoft.com/office/powerpoint/2010/main" val="182060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ECD1B6-D899-6335-E4DE-BD7A95EE0A6A}"/>
              </a:ext>
            </a:extLst>
          </p:cNvPr>
          <p:cNvSpPr txBox="1">
            <a:spLocks/>
          </p:cNvSpPr>
          <p:nvPr/>
        </p:nvSpPr>
        <p:spPr bwMode="auto">
          <a:xfrm>
            <a:off x="493184" y="327780"/>
            <a:ext cx="11698816"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defTabSz="912261" rtl="0" eaLnBrk="1" fontAlgn="base" hangingPunct="1">
              <a:lnSpc>
                <a:spcPct val="90000"/>
              </a:lnSpc>
              <a:spcBef>
                <a:spcPct val="0"/>
              </a:spcBef>
              <a:spcAft>
                <a:spcPct val="0"/>
              </a:spcAft>
              <a:defRPr sz="3600" kern="1200">
                <a:solidFill>
                  <a:schemeClr val="tx2"/>
                </a:solidFill>
                <a:latin typeface="Arial" charset="0"/>
                <a:ea typeface="Arial" charset="0"/>
                <a:cs typeface="Arial" charset="0"/>
              </a:defRPr>
            </a:lvl1pPr>
            <a:lvl2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sz="3200"/>
              <a:t>Regulatory guidance: single pivotal study to support approval</a:t>
            </a:r>
            <a:r>
              <a:rPr lang="en-US" sz="3200" baseline="30000"/>
              <a:t>1,2</a:t>
            </a:r>
          </a:p>
        </p:txBody>
      </p:sp>
      <p:sp>
        <p:nvSpPr>
          <p:cNvPr id="3" name="Content Placeholder 2"/>
          <p:cNvSpPr>
            <a:spLocks noGrp="1"/>
          </p:cNvSpPr>
          <p:nvPr>
            <p:ph idx="4294967295"/>
          </p:nvPr>
        </p:nvSpPr>
        <p:spPr>
          <a:xfrm>
            <a:off x="537407" y="1348105"/>
            <a:ext cx="11446045" cy="4421210"/>
          </a:xfrm>
          <a:prstGeom prst="rect">
            <a:avLst/>
          </a:prstGeom>
        </p:spPr>
        <p:txBody>
          <a:bodyPr>
            <a:spAutoFit/>
          </a:bodyPr>
          <a:lstStyle/>
          <a:p>
            <a:pPr marL="342900" lvl="1" indent="-342900">
              <a:spcBef>
                <a:spcPts val="300"/>
              </a:spcBef>
              <a:spcAft>
                <a:spcPts val="300"/>
              </a:spcAft>
              <a:buFont typeface="Arial" panose="020B0604020202020204" pitchFamily="34" charset="0"/>
              <a:buChar char="•"/>
            </a:pPr>
            <a:r>
              <a:rPr lang="en-US" sz="1800"/>
              <a:t>Regulatory guidance documents from US/EU have no formal requirement for two pivotal studies</a:t>
            </a:r>
          </a:p>
          <a:p>
            <a:pPr marL="342900" lvl="1" indent="-342900">
              <a:spcBef>
                <a:spcPts val="600"/>
              </a:spcBef>
              <a:spcAft>
                <a:spcPts val="300"/>
              </a:spcAft>
              <a:buFont typeface="Arial" panose="020B0604020202020204" pitchFamily="34" charset="0"/>
              <a:buChar char="•"/>
            </a:pPr>
            <a:r>
              <a:rPr lang="en-US" sz="1800"/>
              <a:t>Two Phase 3 confirmatory studies provide:</a:t>
            </a:r>
          </a:p>
          <a:p>
            <a:pPr marL="822960" lvl="2" indent="-365760">
              <a:spcBef>
                <a:spcPts val="600"/>
              </a:spcBef>
              <a:spcAft>
                <a:spcPts val="300"/>
              </a:spcAft>
              <a:buFont typeface="Arial" panose="020B0604020202020204" pitchFamily="34" charset="0"/>
              <a:buChar char="−"/>
            </a:pPr>
            <a:r>
              <a:rPr lang="en-US" sz="1600"/>
              <a:t>Replication of scientific results</a:t>
            </a:r>
          </a:p>
          <a:p>
            <a:pPr marL="822960" lvl="2" indent="-365760">
              <a:spcBef>
                <a:spcPts val="600"/>
              </a:spcBef>
              <a:spcAft>
                <a:spcPts val="300"/>
              </a:spcAft>
              <a:buFont typeface="Arial" panose="020B0604020202020204" pitchFamily="34" charset="0"/>
              <a:buChar char="−"/>
            </a:pPr>
            <a:r>
              <a:rPr lang="en-US" sz="1600"/>
              <a:t>Sufficient number of sites/subjects; minimal chance of bias</a:t>
            </a:r>
          </a:p>
          <a:p>
            <a:pPr marL="822960" lvl="2" indent="-365760">
              <a:spcBef>
                <a:spcPts val="600"/>
              </a:spcBef>
              <a:spcAft>
                <a:spcPts val="300"/>
              </a:spcAft>
              <a:buFont typeface="Arial" panose="020B0604020202020204" pitchFamily="34" charset="0"/>
              <a:buChar char="−"/>
            </a:pPr>
            <a:r>
              <a:rPr lang="en-US" sz="1600"/>
              <a:t>Assurance of validity of results for NME or new therapeutic area</a:t>
            </a:r>
          </a:p>
          <a:p>
            <a:pPr marL="342900" lvl="1" indent="-342900">
              <a:spcBef>
                <a:spcPts val="600"/>
              </a:spcBef>
              <a:spcAft>
                <a:spcPts val="300"/>
              </a:spcAft>
              <a:buFont typeface="Arial" panose="020B0604020202020204" pitchFamily="34" charset="0"/>
              <a:buChar char="•"/>
            </a:pPr>
            <a:r>
              <a:rPr lang="en-US" sz="1800"/>
              <a:t>A single study to support approval:</a:t>
            </a:r>
          </a:p>
          <a:p>
            <a:pPr marL="822960" lvl="2" indent="-365760">
              <a:spcBef>
                <a:spcPts val="300"/>
              </a:spcBef>
              <a:spcAft>
                <a:spcPts val="300"/>
              </a:spcAft>
              <a:buFont typeface="Arial" panose="020B0604020202020204" pitchFamily="34" charset="0"/>
              <a:buChar char="−"/>
            </a:pPr>
            <a:r>
              <a:rPr lang="en-US" sz="1600"/>
              <a:t>Needs to provide very persuasive evidence </a:t>
            </a:r>
          </a:p>
          <a:p>
            <a:pPr marL="1280160" lvl="3" indent="-365760">
              <a:spcBef>
                <a:spcPts val="300"/>
              </a:spcBef>
              <a:spcAft>
                <a:spcPts val="300"/>
              </a:spcAft>
              <a:buFont typeface="Arial" panose="020B0604020202020204" pitchFamily="34" charset="0"/>
              <a:buChar char="•"/>
            </a:pPr>
            <a:r>
              <a:rPr lang="en-US" sz="1400"/>
              <a:t>Statistically very persuasive finding</a:t>
            </a:r>
          </a:p>
          <a:p>
            <a:pPr marL="1280160" lvl="3" indent="-365760">
              <a:spcBef>
                <a:spcPts val="300"/>
              </a:spcBef>
              <a:spcAft>
                <a:spcPts val="300"/>
              </a:spcAft>
              <a:buFont typeface="Arial" panose="020B0604020202020204" pitchFamily="34" charset="0"/>
              <a:buChar char="•"/>
            </a:pPr>
            <a:r>
              <a:rPr lang="en-US" sz="1400"/>
              <a:t>Must be internally consistent across study subsets</a:t>
            </a:r>
          </a:p>
          <a:p>
            <a:pPr marL="1280160" lvl="3" indent="-365760">
              <a:spcBef>
                <a:spcPts val="300"/>
              </a:spcBef>
              <a:spcAft>
                <a:spcPts val="300"/>
              </a:spcAft>
              <a:buFont typeface="Arial" panose="020B0604020202020204" pitchFamily="34" charset="0"/>
              <a:buChar char="•"/>
            </a:pPr>
            <a:r>
              <a:rPr lang="en-US" sz="1400"/>
              <a:t>Efficacious in multiple endpoints</a:t>
            </a:r>
          </a:p>
          <a:p>
            <a:pPr marL="1280160" lvl="3" indent="-365760">
              <a:spcBef>
                <a:spcPts val="300"/>
              </a:spcBef>
              <a:spcAft>
                <a:spcPts val="300"/>
              </a:spcAft>
              <a:buFont typeface="Arial" panose="020B0604020202020204" pitchFamily="34" charset="0"/>
              <a:buChar char="•"/>
            </a:pPr>
            <a:r>
              <a:rPr lang="en-US" sz="1400"/>
              <a:t>Unethical to repeat the study</a:t>
            </a:r>
            <a:endParaRPr lang="en-US" sz="1400">
              <a:latin typeface="+mn-lt"/>
            </a:endParaRPr>
          </a:p>
          <a:p>
            <a:pPr marL="822960" lvl="2" indent="-365760">
              <a:spcBef>
                <a:spcPts val="300"/>
              </a:spcBef>
              <a:spcAft>
                <a:spcPts val="300"/>
              </a:spcAft>
              <a:buFont typeface="Arial" panose="020B0604020202020204" pitchFamily="34" charset="0"/>
              <a:buChar char="−"/>
            </a:pPr>
            <a:r>
              <a:rPr lang="en-US" sz="1600"/>
              <a:t>Outcome substantiated by supportive evidence of efficacy from related clinical studies</a:t>
            </a:r>
          </a:p>
          <a:p>
            <a:pPr marL="1280160" lvl="3" indent="-365760">
              <a:spcBef>
                <a:spcPts val="300"/>
              </a:spcBef>
              <a:spcAft>
                <a:spcPts val="300"/>
              </a:spcAft>
              <a:buFont typeface="Arial" panose="020B0604020202020204" pitchFamily="34" charset="0"/>
              <a:buChar char="•"/>
            </a:pPr>
            <a:r>
              <a:rPr lang="en-US" sz="1400"/>
              <a:t>Phase 2 studies in same population, studies in other phases of the same disease, or evidence from studies in other populations </a:t>
            </a:r>
            <a:r>
              <a:rPr lang="en-US" sz="1600"/>
              <a:t>	</a:t>
            </a:r>
            <a:endParaRPr lang="en-US"/>
          </a:p>
        </p:txBody>
      </p:sp>
      <p:sp>
        <p:nvSpPr>
          <p:cNvPr id="4" name="Slide Number Placeholder 3"/>
          <p:cNvSpPr>
            <a:spLocks noGrp="1"/>
          </p:cNvSpPr>
          <p:nvPr>
            <p:ph type="sldNum" sz="quarter" idx="10"/>
          </p:nvPr>
        </p:nvSpPr>
        <p:spPr>
          <a:xfrm>
            <a:off x="681793" y="5723136"/>
            <a:ext cx="10972800" cy="559664"/>
          </a:xfrm>
        </p:spPr>
        <p:txBody>
          <a:bodyPr/>
          <a:lstStyle/>
          <a:p>
            <a:pPr>
              <a:defRPr/>
            </a:pPr>
            <a:r>
              <a:rPr lang="en-US" baseline="30000"/>
              <a:t>1</a:t>
            </a:r>
            <a:r>
              <a:rPr lang="en-US"/>
              <a:t>Providing Clinical Evidence of Effectiveness for Human Drug and Biological Products (FDA Guidance for Industry May 1998)</a:t>
            </a:r>
          </a:p>
          <a:p>
            <a:pPr>
              <a:defRPr/>
            </a:pPr>
            <a:r>
              <a:rPr lang="en-US" baseline="30000"/>
              <a:t>2</a:t>
            </a:r>
            <a:r>
              <a:rPr lang="en-US"/>
              <a:t>Points to Consider on Application with 1. Meta-analyses; 2. One Pivotal Study (CPMP May 2001)</a:t>
            </a:r>
          </a:p>
          <a:p>
            <a:pPr>
              <a:defRPr/>
            </a:pPr>
            <a:endParaRPr lang="en-US"/>
          </a:p>
        </p:txBody>
      </p:sp>
      <p:sp>
        <p:nvSpPr>
          <p:cNvPr id="5" name="Footer Placeholder 4"/>
          <p:cNvSpPr>
            <a:spLocks noGrp="1"/>
          </p:cNvSpPr>
          <p:nvPr>
            <p:ph type="ftr" sz="quarter" idx="4294967295"/>
          </p:nvPr>
        </p:nvSpPr>
        <p:spPr>
          <a:xfrm>
            <a:off x="7721600" y="6356351"/>
            <a:ext cx="3860800" cy="365125"/>
          </a:xfrm>
          <a:prstGeom prst="rect">
            <a:avLst/>
          </a:prstGeom>
        </p:spPr>
        <p:txBody>
          <a:bodyPr vert="horz" lIns="91440" tIns="45720" rIns="91440" bIns="45720" rtlCol="0" anchor="ctr"/>
          <a:lstStyle>
            <a:defPPr>
              <a:defRPr lang="en-US"/>
            </a:defPPr>
            <a:lvl1pPr marL="0" algn="r" defTabSz="913878" rtl="0" eaLnBrk="1" latinLnBrk="0" hangingPunct="1">
              <a:defRPr sz="1600" kern="1200">
                <a:solidFill>
                  <a:schemeClr val="tx1">
                    <a:tint val="75000"/>
                  </a:schemeClr>
                </a:solidFill>
                <a:latin typeface="Arial" pitchFamily="34" charset="0"/>
                <a:ea typeface="+mn-ea"/>
                <a:cs typeface="Arial" pitchFamily="34" charset="0"/>
              </a:defRPr>
            </a:lvl1pPr>
            <a:lvl2pPr marL="456927" algn="l" defTabSz="913878" rtl="0" eaLnBrk="1" latinLnBrk="0" hangingPunct="1">
              <a:defRPr sz="1900" kern="1200">
                <a:solidFill>
                  <a:schemeClr val="tx1"/>
                </a:solidFill>
                <a:latin typeface="+mn-lt"/>
                <a:ea typeface="+mn-ea"/>
                <a:cs typeface="+mn-cs"/>
              </a:defRPr>
            </a:lvl2pPr>
            <a:lvl3pPr marL="913878" algn="l" defTabSz="913878" rtl="0" eaLnBrk="1" latinLnBrk="0" hangingPunct="1">
              <a:defRPr sz="1900" kern="1200">
                <a:solidFill>
                  <a:schemeClr val="tx1"/>
                </a:solidFill>
                <a:latin typeface="+mn-lt"/>
                <a:ea typeface="+mn-ea"/>
                <a:cs typeface="+mn-cs"/>
              </a:defRPr>
            </a:lvl3pPr>
            <a:lvl4pPr marL="1370818" algn="l" defTabSz="913878" rtl="0" eaLnBrk="1" latinLnBrk="0" hangingPunct="1">
              <a:defRPr sz="1900" kern="1200">
                <a:solidFill>
                  <a:schemeClr val="tx1"/>
                </a:solidFill>
                <a:latin typeface="+mn-lt"/>
                <a:ea typeface="+mn-ea"/>
                <a:cs typeface="+mn-cs"/>
              </a:defRPr>
            </a:lvl4pPr>
            <a:lvl5pPr marL="1827757" algn="l" defTabSz="913878" rtl="0" eaLnBrk="1" latinLnBrk="0" hangingPunct="1">
              <a:defRPr sz="1900" kern="1200">
                <a:solidFill>
                  <a:schemeClr val="tx1"/>
                </a:solidFill>
                <a:latin typeface="+mn-lt"/>
                <a:ea typeface="+mn-ea"/>
                <a:cs typeface="+mn-cs"/>
              </a:defRPr>
            </a:lvl5pPr>
            <a:lvl6pPr marL="2284710" algn="l" defTabSz="913878" rtl="0" eaLnBrk="1" latinLnBrk="0" hangingPunct="1">
              <a:defRPr sz="1900" kern="1200">
                <a:solidFill>
                  <a:schemeClr val="tx1"/>
                </a:solidFill>
                <a:latin typeface="+mn-lt"/>
                <a:ea typeface="+mn-ea"/>
                <a:cs typeface="+mn-cs"/>
              </a:defRPr>
            </a:lvl6pPr>
            <a:lvl7pPr marL="2741634" algn="l" defTabSz="913878" rtl="0" eaLnBrk="1" latinLnBrk="0" hangingPunct="1">
              <a:defRPr sz="1900" kern="1200">
                <a:solidFill>
                  <a:schemeClr val="tx1"/>
                </a:solidFill>
                <a:latin typeface="+mn-lt"/>
                <a:ea typeface="+mn-ea"/>
                <a:cs typeface="+mn-cs"/>
              </a:defRPr>
            </a:lvl7pPr>
            <a:lvl8pPr marL="3198560" algn="l" defTabSz="913878" rtl="0" eaLnBrk="1" latinLnBrk="0" hangingPunct="1">
              <a:defRPr sz="1900" kern="1200">
                <a:solidFill>
                  <a:schemeClr val="tx1"/>
                </a:solidFill>
                <a:latin typeface="+mn-lt"/>
                <a:ea typeface="+mn-ea"/>
                <a:cs typeface="+mn-cs"/>
              </a:defRPr>
            </a:lvl8pPr>
            <a:lvl9pPr marL="3655487" algn="l" defTabSz="913878" rtl="0" eaLnBrk="1" latinLnBrk="0" hangingPunct="1">
              <a:defRPr sz="1900" kern="1200">
                <a:solidFill>
                  <a:schemeClr val="tx1"/>
                </a:solidFill>
                <a:latin typeface="+mn-lt"/>
                <a:ea typeface="+mn-ea"/>
                <a:cs typeface="+mn-cs"/>
              </a:defRPr>
            </a:lvl9pPr>
          </a:lstStyle>
          <a:p>
            <a:pPr>
              <a:defRPr/>
            </a:pPr>
            <a:r>
              <a:rPr lang="en-US">
                <a:solidFill>
                  <a:srgbClr val="000000">
                    <a:tint val="75000"/>
                  </a:srgbClr>
                </a:solidFill>
              </a:rPr>
              <a:t>Confidential</a:t>
            </a:r>
            <a:endParaRPr lang="en-US"/>
          </a:p>
        </p:txBody>
      </p:sp>
    </p:spTree>
    <p:extLst>
      <p:ext uri="{BB962C8B-B14F-4D97-AF65-F5344CB8AC3E}">
        <p14:creationId xmlns:p14="http://schemas.microsoft.com/office/powerpoint/2010/main" val="312085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B2457-8A35-AFA0-5563-11198C0B8A70}"/>
              </a:ext>
            </a:extLst>
          </p:cNvPr>
          <p:cNvSpPr>
            <a:spLocks noGrp="1"/>
          </p:cNvSpPr>
          <p:nvPr>
            <p:ph type="ftr" sz="quarter" idx="3"/>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rial" pitchFamily="34" charset="0"/>
                <a:ea typeface="+mn-ea"/>
                <a:cs typeface="Arial" pitchFamily="34" charset="0"/>
              </a:rPr>
              <a:t>Confidential</a:t>
            </a:r>
          </a:p>
        </p:txBody>
      </p:sp>
      <p:sp>
        <p:nvSpPr>
          <p:cNvPr id="4" name="Slide Number Placeholder 3">
            <a:extLst>
              <a:ext uri="{FF2B5EF4-FFF2-40B4-BE49-F238E27FC236}">
                <a16:creationId xmlns:a16="http://schemas.microsoft.com/office/drawing/2014/main" id="{335733D1-3212-DAE9-8508-89BA016E16C1}"/>
              </a:ext>
            </a:extLst>
          </p:cNvPr>
          <p:cNvSpPr>
            <a:spLocks noGrp="1"/>
          </p:cNvSpPr>
          <p:nvPr>
            <p:ph type="sldNum" sz="quarter" idx="4"/>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rial" pitchFamily="34" charset="0"/>
                <a:ea typeface="+mn-ea"/>
                <a:cs typeface="Arial" pitchFamily="34" charset="0"/>
              </a:rPr>
              <a:t>Slide </a:t>
            </a:r>
            <a:fld id="{44CAC06D-E468-43AA-8697-C0ABA70C95D3}" type="slidenum">
              <a:rPr kumimoji="0" lang="en-US" sz="1200" b="0" i="0" u="none" strike="noStrike" kern="1200" cap="none" spc="0" normalizeH="0" baseline="0" noProof="0" smtClean="0">
                <a:ln>
                  <a:noFill/>
                </a:ln>
                <a:solidFill>
                  <a:srgbClr val="000000">
                    <a:tint val="75000"/>
                  </a:srgbClr>
                </a:solidFill>
                <a:effectLst/>
                <a:uLnTx/>
                <a:uFillTx/>
                <a:latin typeface="Arial" pitchFamily="34" charset="0"/>
                <a:ea typeface="+mn-ea"/>
                <a:cs typeface="Arial"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tint val="75000"/>
                </a:srgbClr>
              </a:solidFill>
              <a:effectLst/>
              <a:uLnTx/>
              <a:uFillTx/>
              <a:latin typeface="Arial" pitchFamily="34" charset="0"/>
              <a:ea typeface="+mn-ea"/>
              <a:cs typeface="Arial" pitchFamily="34" charset="0"/>
            </a:endParaRPr>
          </a:p>
        </p:txBody>
      </p:sp>
      <p:sp>
        <p:nvSpPr>
          <p:cNvPr id="5" name="Text Placeholder 4">
            <a:extLst>
              <a:ext uri="{FF2B5EF4-FFF2-40B4-BE49-F238E27FC236}">
                <a16:creationId xmlns:a16="http://schemas.microsoft.com/office/drawing/2014/main" id="{BDC3DFEA-6B91-DCFC-232C-1C12DE3EDB5C}"/>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6BC66443-73F5-C985-8B10-6A82AAC7FEB0}"/>
              </a:ext>
            </a:extLst>
          </p:cNvPr>
          <p:cNvSpPr txBox="1"/>
          <p:nvPr/>
        </p:nvSpPr>
        <p:spPr>
          <a:xfrm>
            <a:off x="609600" y="1292640"/>
            <a:ext cx="11211612" cy="4162678"/>
          </a:xfrm>
          <a:prstGeom prst="rect">
            <a:avLst/>
          </a:prstGeom>
          <a:noFill/>
        </p:spPr>
        <p:txBody>
          <a:bodyPr wrap="square">
            <a:spAutoFit/>
          </a:bodyPr>
          <a:lstStyle/>
          <a:p>
            <a:r>
              <a:rPr lang="en-US"/>
              <a:t>US</a:t>
            </a:r>
          </a:p>
          <a:p>
            <a:pPr marL="285750" indent="-285750">
              <a:spcBef>
                <a:spcPts val="300"/>
              </a:spcBef>
              <a:buFont typeface="Arial" panose="020B0604020202020204" pitchFamily="34" charset="0"/>
              <a:buChar char="•"/>
            </a:pPr>
            <a:r>
              <a:rPr lang="en-US"/>
              <a:t>FDA Omnibus Reform Act amends the AA framework at Section 506(c) of the FDCA thereby allowing FDA to require post-approval studies to be underway prior to approval or within a specified time period after the date of approval</a:t>
            </a:r>
          </a:p>
          <a:p>
            <a:pPr marL="285750" indent="-285750">
              <a:spcBef>
                <a:spcPts val="300"/>
              </a:spcBef>
              <a:buFont typeface="Arial" panose="020B0604020202020204" pitchFamily="34" charset="0"/>
              <a:buChar char="•"/>
            </a:pPr>
            <a:r>
              <a:rPr lang="en-US"/>
              <a:t>Regeneron received CRL for AAs of its CD20xCD3 bispecific </a:t>
            </a:r>
            <a:r>
              <a:rPr lang="en-US" err="1"/>
              <a:t>odronextamab</a:t>
            </a:r>
            <a:r>
              <a:rPr lang="en-US"/>
              <a:t> in certain blood cancers because of progress on confirmatory trials</a:t>
            </a:r>
          </a:p>
          <a:p>
            <a:pPr marL="285750" indent="-285750">
              <a:spcBef>
                <a:spcPts val="300"/>
              </a:spcBef>
              <a:buFont typeface="Arial" panose="020B0604020202020204" pitchFamily="34" charset="0"/>
              <a:buChar char="•"/>
            </a:pPr>
            <a:r>
              <a:rPr lang="en-US"/>
              <a:t>Confirmatory trial ‘underway’ will be evaluated on a case-by-case basis with no straightforward answer to the exact level of progress that the FDA wants to see at the time of AA</a:t>
            </a:r>
          </a:p>
          <a:p>
            <a:pPr marL="285750" indent="-285750">
              <a:spcBef>
                <a:spcPts val="300"/>
              </a:spcBef>
              <a:buFont typeface="Arial" panose="020B0604020202020204" pitchFamily="34" charset="0"/>
              <a:buChar char="•"/>
            </a:pPr>
            <a:r>
              <a:rPr lang="en-US"/>
              <a:t>FDA will exert some flexibility in areas of unmet need but will look to level the playing field for all the sponsors with AA for the same disease</a:t>
            </a:r>
          </a:p>
          <a:p>
            <a:pPr marL="285750" indent="-285750">
              <a:buFont typeface="Arial" panose="020B0604020202020204" pitchFamily="34" charset="0"/>
              <a:buChar char="•"/>
            </a:pPr>
            <a:endParaRPr lang="en-US"/>
          </a:p>
          <a:p>
            <a:r>
              <a:rPr lang="en-US"/>
              <a:t>EU</a:t>
            </a:r>
          </a:p>
          <a:p>
            <a:pPr marL="285750" indent="-285750">
              <a:spcBef>
                <a:spcPts val="300"/>
              </a:spcBef>
              <a:buFont typeface="Arial" panose="020B0604020202020204" pitchFamily="34" charset="0"/>
              <a:buChar char="•"/>
            </a:pPr>
            <a:r>
              <a:rPr lang="en-US"/>
              <a:t>Uncertainty around conversion of conditional marketing authorization to full marketing authorization with OCA failing to confirm the benefit in the outcomes study COBALT</a:t>
            </a:r>
          </a:p>
        </p:txBody>
      </p:sp>
      <p:sp>
        <p:nvSpPr>
          <p:cNvPr id="6" name="Title 1">
            <a:extLst>
              <a:ext uri="{FF2B5EF4-FFF2-40B4-BE49-F238E27FC236}">
                <a16:creationId xmlns:a16="http://schemas.microsoft.com/office/drawing/2014/main" id="{E844D0C9-2687-8705-75C1-32686788A9E6}"/>
              </a:ext>
            </a:extLst>
          </p:cNvPr>
          <p:cNvSpPr txBox="1">
            <a:spLocks/>
          </p:cNvSpPr>
          <p:nvPr/>
        </p:nvSpPr>
        <p:spPr bwMode="auto">
          <a:xfrm>
            <a:off x="493184" y="327780"/>
            <a:ext cx="11235267" cy="7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defTabSz="912261" rtl="0" eaLnBrk="1" fontAlgn="base" hangingPunct="1">
              <a:lnSpc>
                <a:spcPct val="90000"/>
              </a:lnSpc>
              <a:spcBef>
                <a:spcPct val="0"/>
              </a:spcBef>
              <a:spcAft>
                <a:spcPct val="0"/>
              </a:spcAft>
              <a:defRPr sz="3600" kern="1200">
                <a:solidFill>
                  <a:schemeClr val="tx2"/>
                </a:solidFill>
                <a:latin typeface="Arial" charset="0"/>
                <a:ea typeface="Arial" charset="0"/>
                <a:cs typeface="Arial" charset="0"/>
              </a:defRPr>
            </a:lvl1pPr>
            <a:lvl2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sz="3200"/>
              <a:t>Accelerated approval &amp; confirmatory trial requirements</a:t>
            </a:r>
            <a:endParaRPr lang="en-US" sz="3200" baseline="30000"/>
          </a:p>
        </p:txBody>
      </p:sp>
    </p:spTree>
    <p:extLst>
      <p:ext uri="{BB962C8B-B14F-4D97-AF65-F5344CB8AC3E}">
        <p14:creationId xmlns:p14="http://schemas.microsoft.com/office/powerpoint/2010/main" val="225239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358E-DB7E-5FEC-8E05-3C53179148AC}"/>
              </a:ext>
            </a:extLst>
          </p:cNvPr>
          <p:cNvSpPr>
            <a:spLocks noGrp="1"/>
          </p:cNvSpPr>
          <p:nvPr>
            <p:ph type="title"/>
          </p:nvPr>
        </p:nvSpPr>
        <p:spPr/>
        <p:txBody>
          <a:bodyPr/>
          <a:lstStyle/>
          <a:p>
            <a:r>
              <a:rPr lang="en-US"/>
              <a:t>WAYFIND Result Informs Staged/Gated P3 Risk</a:t>
            </a:r>
          </a:p>
        </p:txBody>
      </p:sp>
      <p:sp>
        <p:nvSpPr>
          <p:cNvPr id="3" name="Slide Number Placeholder 2">
            <a:extLst>
              <a:ext uri="{FF2B5EF4-FFF2-40B4-BE49-F238E27FC236}">
                <a16:creationId xmlns:a16="http://schemas.microsoft.com/office/drawing/2014/main" id="{BBA98BD4-EB88-0973-BA39-815AAF346B3C}"/>
              </a:ext>
            </a:extLst>
          </p:cNvPr>
          <p:cNvSpPr>
            <a:spLocks noGrp="1"/>
          </p:cNvSpPr>
          <p:nvPr>
            <p:ph type="sldNum" sz="quarter" idx="10"/>
          </p:nvPr>
        </p:nvSpPr>
        <p:spPr/>
        <p:txBody>
          <a:bodyPr/>
          <a:lstStyle/>
          <a:p>
            <a:pPr>
              <a:defRPr/>
            </a:pPr>
            <a:fld id="{948D88AF-682E-4B51-B288-0A04CAE09877}" type="slidenum">
              <a:rPr lang="en-US" altLang="en-US" smtClean="0"/>
              <a:pPr>
                <a:defRPr/>
              </a:pPr>
              <a:t>14</a:t>
            </a:fld>
            <a:endParaRPr lang="en-US" altLang="en-US"/>
          </a:p>
        </p:txBody>
      </p:sp>
    </p:spTree>
    <p:extLst>
      <p:ext uri="{BB962C8B-B14F-4D97-AF65-F5344CB8AC3E}">
        <p14:creationId xmlns:p14="http://schemas.microsoft.com/office/powerpoint/2010/main" val="116892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493184" y="328084"/>
            <a:ext cx="11235267" cy="787400"/>
          </a:xfrm>
        </p:spPr>
        <p:txBody>
          <a:bodyPr/>
          <a:lstStyle/>
          <a:p>
            <a:pPr defTabSz="913798" fontAlgn="auto">
              <a:spcAft>
                <a:spcPts val="0"/>
              </a:spcAft>
              <a:defRPr/>
            </a:pPr>
            <a:r>
              <a:rPr lang="en-US" sz="2800"/>
              <a:t>Strength of WAYFIND evidence gates P3 recruitment plans</a:t>
            </a:r>
          </a:p>
        </p:txBody>
      </p:sp>
      <p:sp>
        <p:nvSpPr>
          <p:cNvPr id="81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85F299A-EB3D-4B87-AA0D-4370D3C4E2F6}" type="slidenum">
              <a:rPr lang="en-US" altLang="en-US"/>
              <a:pPr/>
              <a:t>15</a:t>
            </a:fld>
            <a:endParaRPr lang="en-US" altLang="en-US"/>
          </a:p>
        </p:txBody>
      </p:sp>
      <p:sp>
        <p:nvSpPr>
          <p:cNvPr id="5" name="TextBox 4">
            <a:extLst>
              <a:ext uri="{FF2B5EF4-FFF2-40B4-BE49-F238E27FC236}">
                <a16:creationId xmlns:a16="http://schemas.microsoft.com/office/drawing/2014/main" id="{D44F7D7D-4C1A-CCF5-859A-A3F02C182D9E}"/>
              </a:ext>
            </a:extLst>
          </p:cNvPr>
          <p:cNvSpPr txBox="1"/>
          <p:nvPr/>
        </p:nvSpPr>
        <p:spPr>
          <a:xfrm>
            <a:off x="1220621" y="5734965"/>
            <a:ext cx="10207413" cy="746358"/>
          </a:xfrm>
          <a:prstGeom prst="rect">
            <a:avLst/>
          </a:prstGeom>
          <a:noFill/>
        </p:spPr>
        <p:txBody>
          <a:bodyPr wrap="square" rtlCol="0">
            <a:spAutoFit/>
          </a:bodyPr>
          <a:lstStyle/>
          <a:p>
            <a:pPr marL="0" indent="0">
              <a:lnSpc>
                <a:spcPct val="100000"/>
              </a:lnSpc>
              <a:spcBef>
                <a:spcPts val="300"/>
              </a:spcBef>
              <a:buClr>
                <a:srgbClr val="C00000"/>
              </a:buClr>
              <a:buNone/>
            </a:pPr>
            <a:r>
              <a:rPr kumimoji="0" lang="en-US" sz="1000" b="1" i="0" u="none" strike="noStrike" kern="1200" cap="none" spc="0" normalizeH="0" baseline="0" noProof="0">
                <a:ln>
                  <a:noFill/>
                </a:ln>
                <a:effectLst/>
                <a:uLnTx/>
                <a:uFillTx/>
                <a:latin typeface="Arial" charset="0"/>
                <a:ea typeface="+mn-ea"/>
                <a:cs typeface="+mn-cs"/>
              </a:rPr>
              <a:t>LRV = </a:t>
            </a:r>
            <a:r>
              <a:rPr kumimoji="0" lang="en-US" sz="1000" b="1" i="0" u="none" strike="noStrike" kern="1200" cap="none" spc="0" normalizeH="0" baseline="0" noProof="0">
                <a:ln>
                  <a:noFill/>
                </a:ln>
                <a:effectLst/>
                <a:uLnTx/>
                <a:uFillTx/>
                <a:latin typeface="Arial" charset="0"/>
                <a:ea typeface="+mn-ea"/>
                <a:cs typeface="+mn-cs"/>
                <a:sym typeface="Symbol" panose="05050102010706020507" pitchFamily="18" charset="2"/>
              </a:rPr>
              <a:t></a:t>
            </a:r>
            <a:r>
              <a:rPr kumimoji="0" lang="en-US" sz="1000" b="1" i="0" u="none" strike="noStrike" kern="1200" cap="none" spc="0" normalizeH="0" baseline="0" noProof="0">
                <a:ln>
                  <a:noFill/>
                </a:ln>
                <a:effectLst/>
                <a:uLnTx/>
                <a:uFillTx/>
                <a:latin typeface="Arial" charset="0"/>
                <a:ea typeface="+mn-ea"/>
                <a:cs typeface="+mn-cs"/>
              </a:rPr>
              <a:t>8%,  TV = </a:t>
            </a:r>
            <a:r>
              <a:rPr kumimoji="0" lang="en-US" sz="1000" b="1" i="0" u="none" strike="noStrike" kern="1200" cap="none" spc="0" normalizeH="0" baseline="0" noProof="0">
                <a:ln>
                  <a:noFill/>
                </a:ln>
                <a:effectLst/>
                <a:uLnTx/>
                <a:uFillTx/>
                <a:latin typeface="Arial" charset="0"/>
                <a:ea typeface="+mn-ea"/>
                <a:cs typeface="+mn-cs"/>
                <a:sym typeface="Symbol" panose="05050102010706020507" pitchFamily="18" charset="2"/>
              </a:rPr>
              <a:t>15</a:t>
            </a:r>
            <a:r>
              <a:rPr kumimoji="0" lang="en-US" sz="1000" b="1" i="0" u="none" strike="noStrike" kern="1200" cap="none" spc="0" normalizeH="0" baseline="0" noProof="0">
                <a:ln>
                  <a:noFill/>
                </a:ln>
                <a:effectLst/>
                <a:uLnTx/>
                <a:uFillTx/>
                <a:latin typeface="Arial" charset="0"/>
                <a:ea typeface="+mn-ea"/>
                <a:cs typeface="+mn-cs"/>
              </a:rPr>
              <a:t>%; false-go = 0.1, false-stop = 0.05</a:t>
            </a:r>
            <a:r>
              <a:rPr kumimoji="0" lang="en-US" sz="1000" b="0" i="0" u="none" strike="noStrike" kern="1200" cap="none" spc="0" normalizeH="0" baseline="0" noProof="0">
                <a:ln>
                  <a:noFill/>
                </a:ln>
                <a:effectLst/>
                <a:uLnTx/>
                <a:uFillTx/>
                <a:latin typeface="Arial" charset="0"/>
                <a:ea typeface="+mn-ea"/>
                <a:cs typeface="+mn-cs"/>
              </a:rPr>
              <a:t>; decisions are based on observed data</a:t>
            </a:r>
          </a:p>
          <a:p>
            <a:pPr marL="0" indent="0">
              <a:lnSpc>
                <a:spcPct val="100000"/>
              </a:lnSpc>
              <a:spcBef>
                <a:spcPts val="300"/>
              </a:spcBef>
              <a:buClr>
                <a:srgbClr val="C00000"/>
              </a:buClr>
              <a:buNone/>
            </a:pPr>
            <a:r>
              <a:rPr kumimoji="0" lang="en-US" sz="1000" b="0" i="0" u="none" strike="noStrike" kern="1200" cap="none" spc="0" normalizeH="0" baseline="0" noProof="0">
                <a:ln>
                  <a:noFill/>
                </a:ln>
                <a:effectLst/>
                <a:uLnTx/>
                <a:uFillTx/>
                <a:latin typeface="Arial" charset="0"/>
                <a:ea typeface="+mn-ea"/>
                <a:cs typeface="+mn-cs"/>
              </a:rPr>
              <a:t>* </a:t>
            </a:r>
            <a:r>
              <a:rPr kumimoji="0" lang="en-US" sz="1000" b="0" i="0" u="none" strike="noStrike" kern="1200" cap="none" spc="0" normalizeH="0" baseline="0" noProof="0" err="1">
                <a:ln>
                  <a:noFill/>
                </a:ln>
                <a:effectLst/>
                <a:uLnTx/>
                <a:uFillTx/>
                <a:latin typeface="Arial" charset="0"/>
                <a:ea typeface="+mn-ea"/>
                <a:cs typeface="+mn-cs"/>
              </a:rPr>
              <a:t>PoS</a:t>
            </a:r>
            <a:r>
              <a:rPr kumimoji="0" lang="en-US" sz="1000" b="0" i="0" u="none" strike="noStrike" kern="1200" cap="none" spc="0" normalizeH="0" baseline="0" noProof="0">
                <a:ln>
                  <a:noFill/>
                </a:ln>
                <a:effectLst/>
                <a:uLnTx/>
                <a:uFillTx/>
                <a:latin typeface="Arial" charset="0"/>
                <a:ea typeface="+mn-ea"/>
                <a:cs typeface="+mn-cs"/>
              </a:rPr>
              <a:t> was computed using Bayesian method to estimate the likelihood of success of the Ph3 study using data observed from current Ph</a:t>
            </a:r>
            <a:r>
              <a:rPr lang="en-US" sz="1000">
                <a:latin typeface="Arial" charset="0"/>
              </a:rPr>
              <a:t>2, where Ph2 was with sample size of 120:80 and 20% dropout, and Ph3 assumes the following design: N = 606, 3:2 randomization, 15% dropout and </a:t>
            </a:r>
            <a:r>
              <a:rPr kumimoji="0" lang="en-US" sz="1000" b="0" i="0" u="none" strike="noStrike" kern="1200" cap="none" spc="0" normalizeH="0" baseline="0" noProof="0">
                <a:ln>
                  <a:noFill/>
                </a:ln>
                <a:effectLst/>
                <a:uLnTx/>
                <a:uFillTx/>
                <a:latin typeface="Arial" charset="0"/>
                <a:ea typeface="+mn-ea"/>
                <a:cs typeface="+mn-cs"/>
              </a:rPr>
              <a:t>2-sided alpha = 0.01. Missing data were imputed with NRI method. Beta priors, </a:t>
            </a:r>
            <a:r>
              <a:rPr kumimoji="0" lang="en-US" sz="1000" b="0" i="0" u="none" strike="noStrike" kern="1200" cap="none" spc="0" normalizeH="0" baseline="0" noProof="0" err="1">
                <a:ln>
                  <a:noFill/>
                </a:ln>
                <a:effectLst/>
                <a:uLnTx/>
                <a:uFillTx/>
                <a:latin typeface="Arial" charset="0"/>
                <a:ea typeface="+mn-ea"/>
                <a:cs typeface="+mn-cs"/>
              </a:rPr>
              <a:t>i.e</a:t>
            </a:r>
            <a:r>
              <a:rPr kumimoji="0" lang="en-US" sz="1000" b="0" i="0" u="none" strike="noStrike" kern="1200" cap="none" spc="0" normalizeH="0" baseline="0" noProof="0">
                <a:ln>
                  <a:noFill/>
                </a:ln>
                <a:effectLst/>
                <a:uLnTx/>
                <a:uFillTx/>
                <a:latin typeface="Arial" charset="0"/>
                <a:ea typeface="+mn-ea"/>
                <a:cs typeface="+mn-cs"/>
              </a:rPr>
              <a:t> Beta(0.12, 0.88) and Beta(0.22, 0.78) for response rates in placebo and treatment, respectively, were considered.</a:t>
            </a:r>
          </a:p>
        </p:txBody>
      </p:sp>
      <p:sp>
        <p:nvSpPr>
          <p:cNvPr id="6" name="Content Placeholder 2">
            <a:extLst>
              <a:ext uri="{FF2B5EF4-FFF2-40B4-BE49-F238E27FC236}">
                <a16:creationId xmlns:a16="http://schemas.microsoft.com/office/drawing/2014/main" id="{6BE3E0B3-91D3-3122-067D-4762F5DD0220}"/>
              </a:ext>
            </a:extLst>
          </p:cNvPr>
          <p:cNvSpPr>
            <a:spLocks noGrp="1"/>
          </p:cNvSpPr>
          <p:nvPr>
            <p:ph idx="1"/>
          </p:nvPr>
        </p:nvSpPr>
        <p:spPr>
          <a:xfrm>
            <a:off x="493184" y="1341120"/>
            <a:ext cx="11235267" cy="4351339"/>
          </a:xfrm>
        </p:spPr>
        <p:txBody>
          <a:bodyPr vert="horz" lIns="91440" tIns="45720" rIns="91440" bIns="45720" rtlCol="0" anchor="t">
            <a:noAutofit/>
          </a:bodyPr>
          <a:lstStyle/>
          <a:p>
            <a:pPr marL="287020" lvl="2" indent="0">
              <a:spcAft>
                <a:spcPts val="600"/>
              </a:spcAft>
              <a:buNone/>
            </a:pPr>
            <a:r>
              <a:rPr lang="en-US" sz="2000">
                <a:latin typeface="+mn-lt"/>
              </a:rPr>
              <a:t>Strength of evidence in WAYFIND could inform risk tolerance and spend cadence in Phase 3 design</a:t>
            </a:r>
          </a:p>
        </p:txBody>
      </p:sp>
      <p:sp>
        <p:nvSpPr>
          <p:cNvPr id="7" name="TextBox 6">
            <a:extLst>
              <a:ext uri="{FF2B5EF4-FFF2-40B4-BE49-F238E27FC236}">
                <a16:creationId xmlns:a16="http://schemas.microsoft.com/office/drawing/2014/main" id="{600F5226-C8C0-3C00-2C9C-4BB09BDC57A1}"/>
              </a:ext>
            </a:extLst>
          </p:cNvPr>
          <p:cNvSpPr txBox="1"/>
          <p:nvPr/>
        </p:nvSpPr>
        <p:spPr>
          <a:xfrm>
            <a:off x="8476960" y="3671926"/>
            <a:ext cx="2606804" cy="400110"/>
          </a:xfrm>
          <a:prstGeom prst="rect">
            <a:avLst/>
          </a:prstGeom>
          <a:noFill/>
        </p:spPr>
        <p:txBody>
          <a:bodyPr wrap="none" rtlCol="0">
            <a:spAutoFit/>
          </a:bodyPr>
          <a:lstStyle/>
          <a:p>
            <a:r>
              <a:rPr lang="en-US" sz="2000"/>
              <a:t>Rapid full recruitment</a:t>
            </a:r>
          </a:p>
        </p:txBody>
      </p:sp>
      <p:sp>
        <p:nvSpPr>
          <p:cNvPr id="8" name="TextBox 7">
            <a:extLst>
              <a:ext uri="{FF2B5EF4-FFF2-40B4-BE49-F238E27FC236}">
                <a16:creationId xmlns:a16="http://schemas.microsoft.com/office/drawing/2014/main" id="{D9082BE1-0C00-4E20-3BCC-49573AAD81B1}"/>
              </a:ext>
            </a:extLst>
          </p:cNvPr>
          <p:cNvSpPr txBox="1"/>
          <p:nvPr/>
        </p:nvSpPr>
        <p:spPr>
          <a:xfrm>
            <a:off x="6549736" y="3682017"/>
            <a:ext cx="1438274" cy="369332"/>
          </a:xfrm>
          <a:prstGeom prst="rect">
            <a:avLst/>
          </a:prstGeom>
          <a:solidFill>
            <a:srgbClr val="99D8C7"/>
          </a:solidFill>
          <a:ln w="28575">
            <a:solidFill>
              <a:srgbClr val="009C70"/>
            </a:solidFill>
          </a:ln>
        </p:spPr>
        <p:txBody>
          <a:bodyPr wrap="square" rtlCol="0">
            <a:spAutoFit/>
          </a:bodyPr>
          <a:lstStyle/>
          <a:p>
            <a:pPr algn="ctr"/>
            <a:r>
              <a:rPr lang="en-US"/>
              <a:t>Go</a:t>
            </a:r>
          </a:p>
        </p:txBody>
      </p:sp>
      <p:sp>
        <p:nvSpPr>
          <p:cNvPr id="9" name="TextBox 8">
            <a:extLst>
              <a:ext uri="{FF2B5EF4-FFF2-40B4-BE49-F238E27FC236}">
                <a16:creationId xmlns:a16="http://schemas.microsoft.com/office/drawing/2014/main" id="{390102F1-A2EB-BF95-95C4-BA2FC5CE1FA6}"/>
              </a:ext>
            </a:extLst>
          </p:cNvPr>
          <p:cNvSpPr txBox="1"/>
          <p:nvPr/>
        </p:nvSpPr>
        <p:spPr>
          <a:xfrm>
            <a:off x="6549735" y="4235897"/>
            <a:ext cx="1438275" cy="369332"/>
          </a:xfrm>
          <a:prstGeom prst="rect">
            <a:avLst/>
          </a:prstGeom>
          <a:solidFill>
            <a:srgbClr val="F9F4B3"/>
          </a:solidFill>
          <a:ln w="28575">
            <a:solidFill>
              <a:schemeClr val="tx1"/>
            </a:solidFill>
          </a:ln>
        </p:spPr>
        <p:txBody>
          <a:bodyPr wrap="square" rtlCol="0">
            <a:spAutoFit/>
          </a:bodyPr>
          <a:lstStyle/>
          <a:p>
            <a:pPr algn="ctr"/>
            <a:r>
              <a:rPr lang="en-US"/>
              <a:t>Consider</a:t>
            </a:r>
          </a:p>
        </p:txBody>
      </p:sp>
      <p:cxnSp>
        <p:nvCxnSpPr>
          <p:cNvPr id="13" name="Straight Arrow Connector 12">
            <a:extLst>
              <a:ext uri="{FF2B5EF4-FFF2-40B4-BE49-F238E27FC236}">
                <a16:creationId xmlns:a16="http://schemas.microsoft.com/office/drawing/2014/main" id="{A4F34864-D5DB-6CD9-0CB6-AA000D33E58D}"/>
              </a:ext>
            </a:extLst>
          </p:cNvPr>
          <p:cNvCxnSpPr>
            <a:stCxn id="8" idx="3"/>
          </p:cNvCxnSpPr>
          <p:nvPr/>
        </p:nvCxnSpPr>
        <p:spPr>
          <a:xfrm flipV="1">
            <a:off x="7988010" y="3864552"/>
            <a:ext cx="476251" cy="2131"/>
          </a:xfrm>
          <a:prstGeom prst="straightConnector1">
            <a:avLst/>
          </a:prstGeom>
          <a:ln w="28575">
            <a:solidFill>
              <a:srgbClr val="009C7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BA3AD0-DC1B-D0A4-E300-4E28EA03CA19}"/>
              </a:ext>
            </a:extLst>
          </p:cNvPr>
          <p:cNvCxnSpPr>
            <a:cxnSpLocks/>
            <a:stCxn id="9" idx="3"/>
          </p:cNvCxnSpPr>
          <p:nvPr/>
        </p:nvCxnSpPr>
        <p:spPr>
          <a:xfrm flipV="1">
            <a:off x="7988010" y="4418432"/>
            <a:ext cx="476251" cy="21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B37EEB-1416-9F33-3308-FF11D1C7C55A}"/>
              </a:ext>
            </a:extLst>
          </p:cNvPr>
          <p:cNvSpPr txBox="1"/>
          <p:nvPr/>
        </p:nvSpPr>
        <p:spPr>
          <a:xfrm>
            <a:off x="8476960" y="4098974"/>
            <a:ext cx="2480847" cy="707886"/>
          </a:xfrm>
          <a:prstGeom prst="rect">
            <a:avLst/>
          </a:prstGeom>
          <a:noFill/>
        </p:spPr>
        <p:txBody>
          <a:bodyPr wrap="square">
            <a:spAutoFit/>
          </a:bodyPr>
          <a:lstStyle/>
          <a:p>
            <a:r>
              <a:rPr lang="en-US" sz="2000"/>
              <a:t>Staged recruitment (delay to outcomes)</a:t>
            </a:r>
          </a:p>
        </p:txBody>
      </p:sp>
      <p:graphicFrame>
        <p:nvGraphicFramePr>
          <p:cNvPr id="12" name="Table 5">
            <a:extLst>
              <a:ext uri="{FF2B5EF4-FFF2-40B4-BE49-F238E27FC236}">
                <a16:creationId xmlns:a16="http://schemas.microsoft.com/office/drawing/2014/main" id="{88A3FAB2-4CED-4E52-8A79-C10A74019B65}"/>
              </a:ext>
            </a:extLst>
          </p:cNvPr>
          <p:cNvGraphicFramePr>
            <a:graphicFrameLocks noGrp="1"/>
          </p:cNvGraphicFramePr>
          <p:nvPr/>
        </p:nvGraphicFramePr>
        <p:xfrm>
          <a:off x="566995" y="2647763"/>
          <a:ext cx="5529005" cy="2445241"/>
        </p:xfrm>
        <a:graphic>
          <a:graphicData uri="http://schemas.openxmlformats.org/drawingml/2006/table">
            <a:tbl>
              <a:tblPr firstRow="1" bandRow="1">
                <a:tableStyleId>{3B4B98B0-60AC-42C2-AFA5-B58CD77FA1E5}</a:tableStyleId>
              </a:tblPr>
              <a:tblGrid>
                <a:gridCol w="865744">
                  <a:extLst>
                    <a:ext uri="{9D8B030D-6E8A-4147-A177-3AD203B41FA5}">
                      <a16:colId xmlns:a16="http://schemas.microsoft.com/office/drawing/2014/main" val="3846037156"/>
                    </a:ext>
                  </a:extLst>
                </a:gridCol>
                <a:gridCol w="649705">
                  <a:extLst>
                    <a:ext uri="{9D8B030D-6E8A-4147-A177-3AD203B41FA5}">
                      <a16:colId xmlns:a16="http://schemas.microsoft.com/office/drawing/2014/main" val="3416087546"/>
                    </a:ext>
                  </a:extLst>
                </a:gridCol>
                <a:gridCol w="649705">
                  <a:extLst>
                    <a:ext uri="{9D8B030D-6E8A-4147-A177-3AD203B41FA5}">
                      <a16:colId xmlns:a16="http://schemas.microsoft.com/office/drawing/2014/main" val="2679054727"/>
                    </a:ext>
                  </a:extLst>
                </a:gridCol>
                <a:gridCol w="1032220">
                  <a:extLst>
                    <a:ext uri="{9D8B030D-6E8A-4147-A177-3AD203B41FA5}">
                      <a16:colId xmlns:a16="http://schemas.microsoft.com/office/drawing/2014/main" val="1557069246"/>
                    </a:ext>
                  </a:extLst>
                </a:gridCol>
                <a:gridCol w="677423">
                  <a:extLst>
                    <a:ext uri="{9D8B030D-6E8A-4147-A177-3AD203B41FA5}">
                      <a16:colId xmlns:a16="http://schemas.microsoft.com/office/drawing/2014/main" val="164722684"/>
                    </a:ext>
                  </a:extLst>
                </a:gridCol>
                <a:gridCol w="677423">
                  <a:extLst>
                    <a:ext uri="{9D8B030D-6E8A-4147-A177-3AD203B41FA5}">
                      <a16:colId xmlns:a16="http://schemas.microsoft.com/office/drawing/2014/main" val="2241095212"/>
                    </a:ext>
                  </a:extLst>
                </a:gridCol>
                <a:gridCol w="976785">
                  <a:extLst>
                    <a:ext uri="{9D8B030D-6E8A-4147-A177-3AD203B41FA5}">
                      <a16:colId xmlns:a16="http://schemas.microsoft.com/office/drawing/2014/main" val="3900861239"/>
                    </a:ext>
                  </a:extLst>
                </a:gridCol>
              </a:tblGrid>
              <a:tr h="379012">
                <a:tc rowSpan="2">
                  <a:txBody>
                    <a:bodyPr/>
                    <a:lstStyle/>
                    <a:p>
                      <a:pPr marL="0" marR="0" lvl="0" indent="0" algn="ctr" defTabSz="913798" rtl="0" eaLnBrk="1" fontAlgn="ctr" latinLnBrk="0" hangingPunct="1">
                        <a:lnSpc>
                          <a:spcPct val="100000"/>
                        </a:lnSpc>
                        <a:spcBef>
                          <a:spcPts val="0"/>
                        </a:spcBef>
                        <a:spcAft>
                          <a:spcPts val="0"/>
                        </a:spcAft>
                        <a:buClrTx/>
                        <a:buSzTx/>
                        <a:buFontTx/>
                        <a:buNone/>
                        <a:tabLst/>
                        <a:defRPr/>
                      </a:pPr>
                      <a:r>
                        <a:rPr lang="en-US" sz="1100" b="1" i="0" u="none" strike="noStrike" err="1">
                          <a:solidFill>
                            <a:srgbClr val="000000"/>
                          </a:solidFill>
                          <a:effectLst/>
                          <a:latin typeface="Calibri" panose="020F0502020204030204" pitchFamily="34" charset="0"/>
                        </a:rPr>
                        <a:t>Obs</a:t>
                      </a:r>
                      <a:r>
                        <a:rPr lang="en-US" sz="1100" b="1" i="0" u="none" strike="noStrike">
                          <a:solidFill>
                            <a:srgbClr val="000000"/>
                          </a:solidFill>
                          <a:effectLst/>
                          <a:latin typeface="Calibri" panose="020F0502020204030204" pitchFamily="34" charset="0"/>
                        </a:rPr>
                        <a:t> Resp in Placebo</a:t>
                      </a:r>
                    </a:p>
                    <a:p>
                      <a:pPr marL="0" marR="0" lvl="0" indent="0" algn="ctr" defTabSz="913798" rtl="0" eaLnBrk="1" fontAlgn="ctr" latinLnBrk="0" hangingPunct="1">
                        <a:lnSpc>
                          <a:spcPct val="100000"/>
                        </a:lnSpc>
                        <a:spcBef>
                          <a:spcPts val="0"/>
                        </a:spcBef>
                        <a:spcAft>
                          <a:spcPts val="0"/>
                        </a:spcAft>
                        <a:buClrTx/>
                        <a:buSzTx/>
                        <a:buFontTx/>
                        <a:buNone/>
                        <a:tabLst/>
                        <a:defRPr/>
                      </a:pPr>
                      <a:r>
                        <a:rPr lang="en-US" sz="1100" b="1" i="0" u="none" strike="noStrike">
                          <a:solidFill>
                            <a:srgbClr val="000000"/>
                          </a:solidFill>
                          <a:effectLst/>
                          <a:latin typeface="Calibri" panose="020F0502020204030204" pitchFamily="34" charset="0"/>
                        </a:rPr>
                        <a:t>(N = 80)</a:t>
                      </a:r>
                    </a:p>
                  </a:txBody>
                  <a:tcPr marL="7620" marR="7620" marT="7620" marB="0"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gridSpan="3">
                  <a:txBody>
                    <a:bodyPr/>
                    <a:lstStyle/>
                    <a:p>
                      <a:pPr algn="ctr" fontAlgn="ctr"/>
                      <a:r>
                        <a:rPr lang="en-US" sz="1100" b="1" i="0" u="none" strike="noStrike" err="1">
                          <a:solidFill>
                            <a:srgbClr val="000000"/>
                          </a:solidFill>
                          <a:effectLst/>
                          <a:latin typeface="Calibri" panose="020F0502020204030204" pitchFamily="34" charset="0"/>
                        </a:rPr>
                        <a:t>Obs</a:t>
                      </a:r>
                      <a:r>
                        <a:rPr lang="en-US" sz="1100" b="1" i="0" u="none" strike="noStrike">
                          <a:solidFill>
                            <a:srgbClr val="000000"/>
                          </a:solidFill>
                          <a:effectLst/>
                          <a:latin typeface="Calibri" panose="020F0502020204030204" pitchFamily="34" charset="0"/>
                        </a:rPr>
                        <a:t> Treatment Effect vs PBO</a:t>
                      </a:r>
                    </a:p>
                  </a:txBody>
                  <a:tcPr marL="7620" marR="7620" marT="762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a:solidFill>
                          <a:srgbClr val="000000"/>
                        </a:solidFill>
                        <a:effectLst/>
                        <a:latin typeface="Calibri" panose="020F050202020403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fontAlgn="ctr"/>
                      <a:endParaRPr lang="en-US" sz="1000" b="1" i="0" u="none" strike="noStrike">
                        <a:solidFill>
                          <a:srgbClr val="000000"/>
                        </a:solidFill>
                        <a:effectLst/>
                        <a:latin typeface="Calibri" panose="020F0502020204030204" pitchFamily="34" charset="0"/>
                      </a:endParaRP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gridSpan="3">
                  <a:txBody>
                    <a:bodyPr/>
                    <a:lstStyle/>
                    <a:p>
                      <a:pPr algn="ctr" fontAlgn="ctr"/>
                      <a:r>
                        <a:rPr lang="en-US" sz="1100" b="1" i="0" u="none" strike="noStrike">
                          <a:solidFill>
                            <a:srgbClr val="000000"/>
                          </a:solidFill>
                          <a:effectLst/>
                          <a:latin typeface="Calibri" panose="020F0502020204030204" pitchFamily="34" charset="0"/>
                        </a:rPr>
                        <a:t>Prob of Success (</a:t>
                      </a:r>
                      <a:r>
                        <a:rPr lang="en-US" sz="1100" b="1" i="0" u="none" strike="noStrike" err="1">
                          <a:solidFill>
                            <a:srgbClr val="000000"/>
                          </a:solidFill>
                          <a:effectLst/>
                          <a:latin typeface="Calibri" panose="020F0502020204030204" pitchFamily="34" charset="0"/>
                        </a:rPr>
                        <a:t>PoS</a:t>
                      </a:r>
                      <a:r>
                        <a:rPr lang="en-US" sz="1100" b="1" i="0" u="none" strike="noStrike">
                          <a:solidFill>
                            <a:srgbClr val="000000"/>
                          </a:solidFill>
                          <a:effectLst/>
                          <a:latin typeface="Calibri" panose="020F0502020204030204" pitchFamily="34" charset="0"/>
                        </a:rPr>
                        <a:t>)* of Ph3</a:t>
                      </a:r>
                    </a:p>
                  </a:txBody>
                  <a:tcPr marL="7620" marR="7620" marT="7620" marB="0" anchor="ctr">
                    <a:lnL w="1905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fontAlgn="ctr"/>
                      <a:endParaRPr lang="en-US" sz="1100" b="1" i="0" u="none" strike="noStrike">
                        <a:solidFill>
                          <a:srgbClr val="000000"/>
                        </a:solidFill>
                        <a:effectLst/>
                        <a:latin typeface="Calibri" panose="020F0502020204030204" pitchFamily="34" charset="0"/>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fontAlgn="ctr"/>
                      <a:endParaRPr lang="en-US" sz="1100" b="1" i="0" u="none" strike="noStrike">
                        <a:solidFill>
                          <a:srgbClr val="000000"/>
                        </a:solidFill>
                        <a:effectLst/>
                        <a:latin typeface="Calibri" panose="020F0502020204030204" pitchFamily="34" charset="0"/>
                      </a:endParaRPr>
                    </a:p>
                  </a:txBody>
                  <a:tcPr marL="7620" marR="7620" marT="762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60922074"/>
                  </a:ext>
                </a:extLst>
              </a:tr>
              <a:tr h="417324">
                <a:tc vMerge="1">
                  <a:txBody>
                    <a:bodyPr/>
                    <a:lstStyle/>
                    <a:p>
                      <a:pPr marL="0" marR="0" lvl="0" indent="0" algn="ctr" defTabSz="913798" rtl="0" eaLnBrk="1" fontAlgn="ctr" latinLnBrk="0" hangingPunct="1">
                        <a:lnSpc>
                          <a:spcPct val="100000"/>
                        </a:lnSpc>
                        <a:spcBef>
                          <a:spcPts val="0"/>
                        </a:spcBef>
                        <a:spcAft>
                          <a:spcPts val="0"/>
                        </a:spcAft>
                        <a:buClrTx/>
                        <a:buSzTx/>
                        <a:buFontTx/>
                        <a:buNone/>
                        <a:tabLst/>
                        <a:defRPr/>
                      </a:pPr>
                      <a:r>
                        <a:rPr lang="en-US" sz="1100" b="1" i="0" u="none" strike="noStrike">
                          <a:solidFill>
                            <a:srgbClr val="000000"/>
                          </a:solidFill>
                          <a:effectLst/>
                          <a:latin typeface="Calibri" panose="020F0502020204030204" pitchFamily="34" charset="0"/>
                        </a:rPr>
                        <a:t>Placebo Resp</a:t>
                      </a:r>
                    </a:p>
                  </a:txBody>
                  <a:tcPr marL="7620" marR="7620" marT="762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b="1" i="0" u="none" strike="noStrike">
                          <a:solidFill>
                            <a:srgbClr val="000000"/>
                          </a:solidFill>
                          <a:effectLst/>
                          <a:latin typeface="Calibri" panose="020F0502020204030204" pitchFamily="34" charset="0"/>
                        </a:rPr>
                        <a:t>No-Go</a:t>
                      </a:r>
                    </a:p>
                    <a:p>
                      <a:pPr algn="ctr" fontAlgn="ctr"/>
                      <a:r>
                        <a:rPr lang="en-US" sz="1100" b="1" i="0" u="none" strike="noStrike">
                          <a:solidFill>
                            <a:srgbClr val="000000"/>
                          </a:solidFill>
                          <a:effectLst/>
                          <a:latin typeface="Calibri" panose="020F0502020204030204" pitchFamily="34" charset="0"/>
                        </a:rPr>
                        <a:t>(≤)</a:t>
                      </a:r>
                    </a:p>
                  </a:txBody>
                  <a:tcPr marL="7620" marR="7620" marT="7620"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3300">
                        <a:alpha val="29804"/>
                      </a:srgbClr>
                    </a:solidFill>
                  </a:tcPr>
                </a:tc>
                <a:tc>
                  <a:txBody>
                    <a:bodyPr/>
                    <a:lstStyle/>
                    <a:p>
                      <a:pPr marL="0" marR="0" lvl="0" indent="0" algn="ctr" defTabSz="913798" rtl="0" eaLnBrk="1" fontAlgn="ctr" latinLnBrk="0" hangingPunct="1">
                        <a:lnSpc>
                          <a:spcPct val="100000"/>
                        </a:lnSpc>
                        <a:spcBef>
                          <a:spcPts val="0"/>
                        </a:spcBef>
                        <a:spcAft>
                          <a:spcPts val="0"/>
                        </a:spcAft>
                        <a:buClrTx/>
                        <a:buSzTx/>
                        <a:buFontTx/>
                        <a:buNone/>
                        <a:tabLst/>
                        <a:defRPr/>
                      </a:pPr>
                      <a:r>
                        <a:rPr lang="en-US" sz="1100" b="1" i="0" u="none" strike="noStrike">
                          <a:solidFill>
                            <a:srgbClr val="000000"/>
                          </a:solidFill>
                          <a:effectLst/>
                          <a:latin typeface="Calibri" panose="020F0502020204030204" pitchFamily="34" charset="0"/>
                        </a:rPr>
                        <a:t>Go</a:t>
                      </a:r>
                    </a:p>
                    <a:p>
                      <a:pPr marL="0" marR="0" lvl="0" indent="0" algn="ctr" defTabSz="913798" rtl="0" eaLnBrk="1" fontAlgn="ctr" latinLnBrk="0" hangingPunct="1">
                        <a:lnSpc>
                          <a:spcPct val="100000"/>
                        </a:lnSpc>
                        <a:spcBef>
                          <a:spcPts val="0"/>
                        </a:spcBef>
                        <a:spcAft>
                          <a:spcPts val="0"/>
                        </a:spcAft>
                        <a:buClrTx/>
                        <a:buSzTx/>
                        <a:buFontTx/>
                        <a:buNone/>
                        <a:tabLst/>
                        <a:defRPr/>
                      </a:pPr>
                      <a:r>
                        <a:rPr lang="en-US" sz="1100" b="1" i="0" u="none" strike="noStrike">
                          <a:solidFill>
                            <a:srgbClr val="000000"/>
                          </a:solidFill>
                          <a:effectLst/>
                          <a:latin typeface="Calibri" panose="020F0502020204030204" pitchFamily="34" charset="0"/>
                        </a:rPr>
                        <a:t>(≥)</a:t>
                      </a: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1" i="0" u="none" strike="noStrike">
                          <a:solidFill>
                            <a:srgbClr val="000000"/>
                          </a:solidFill>
                          <a:effectLst/>
                          <a:latin typeface="Calibri" panose="020F0502020204030204" pitchFamily="34" charset="0"/>
                        </a:rPr>
                        <a:t>1-Sided P ≤ 0.05</a:t>
                      </a:r>
                    </a:p>
                    <a:p>
                      <a:pPr algn="ctr" fontAlgn="ctr"/>
                      <a:r>
                        <a:rPr lang="en-US" sz="1100" b="1" i="0" u="none" strike="noStrike">
                          <a:solidFill>
                            <a:srgbClr val="000000"/>
                          </a:solidFill>
                          <a:effectLst/>
                          <a:latin typeface="Calibri" panose="020F0502020204030204" pitchFamily="34" charset="0"/>
                        </a:rPr>
                        <a:t>(≥)</a:t>
                      </a: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a:solidFill>
                            <a:srgbClr val="000000"/>
                          </a:solidFill>
                          <a:effectLst/>
                          <a:latin typeface="Calibri" panose="020F0502020204030204" pitchFamily="34" charset="0"/>
                        </a:rPr>
                        <a:t>No-Go</a:t>
                      </a:r>
                    </a:p>
                    <a:p>
                      <a:pPr algn="ctr" fontAlgn="ctr"/>
                      <a:r>
                        <a:rPr lang="en-US" sz="1100" b="1" i="0" u="none" strike="noStrike">
                          <a:solidFill>
                            <a:srgbClr val="000000"/>
                          </a:solidFill>
                          <a:effectLst/>
                          <a:latin typeface="Calibri" panose="020F0502020204030204" pitchFamily="34" charset="0"/>
                        </a:rPr>
                        <a:t>(≤)</a:t>
                      </a:r>
                    </a:p>
                  </a:txBody>
                  <a:tcPr marL="7620" marR="7620" marT="7620"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3300">
                        <a:alpha val="30000"/>
                      </a:srgbClr>
                    </a:solidFill>
                  </a:tcPr>
                </a:tc>
                <a:tc>
                  <a:txBody>
                    <a:bodyPr/>
                    <a:lstStyle/>
                    <a:p>
                      <a:pPr marL="0" marR="0" lvl="0" indent="0" algn="ctr" defTabSz="913798" rtl="0" eaLnBrk="1" fontAlgn="ctr" latinLnBrk="0" hangingPunct="1">
                        <a:lnSpc>
                          <a:spcPct val="100000"/>
                        </a:lnSpc>
                        <a:spcBef>
                          <a:spcPts val="0"/>
                        </a:spcBef>
                        <a:spcAft>
                          <a:spcPts val="0"/>
                        </a:spcAft>
                        <a:buClrTx/>
                        <a:buSzTx/>
                        <a:buFontTx/>
                        <a:buNone/>
                        <a:tabLst/>
                        <a:defRPr/>
                      </a:pPr>
                      <a:r>
                        <a:rPr lang="en-US" sz="1100" b="1" i="0" u="none" strike="noStrike">
                          <a:solidFill>
                            <a:srgbClr val="000000"/>
                          </a:solidFill>
                          <a:effectLst/>
                          <a:latin typeface="Calibri" panose="020F0502020204030204" pitchFamily="34" charset="0"/>
                        </a:rPr>
                        <a:t>Go</a:t>
                      </a:r>
                    </a:p>
                    <a:p>
                      <a:pPr marL="0" marR="0" lvl="0" indent="0" algn="ctr" defTabSz="913798" rtl="0" eaLnBrk="1" fontAlgn="ctr" latinLnBrk="0" hangingPunct="1">
                        <a:lnSpc>
                          <a:spcPct val="100000"/>
                        </a:lnSpc>
                        <a:spcBef>
                          <a:spcPts val="0"/>
                        </a:spcBef>
                        <a:spcAft>
                          <a:spcPts val="0"/>
                        </a:spcAft>
                        <a:buClrTx/>
                        <a:buSzTx/>
                        <a:buFontTx/>
                        <a:buNone/>
                        <a:tabLst/>
                        <a:defRPr/>
                      </a:pPr>
                      <a:r>
                        <a:rPr lang="en-US" sz="1100" b="1" i="0" u="none" strike="noStrike">
                          <a:solidFill>
                            <a:srgbClr val="000000"/>
                          </a:solidFill>
                          <a:effectLst/>
                          <a:latin typeface="Calibri" panose="020F0502020204030204" pitchFamily="34" charset="0"/>
                        </a:rPr>
                        <a:t>(≥)</a:t>
                      </a: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1" i="0" u="none" strike="noStrike">
                          <a:solidFill>
                            <a:srgbClr val="000000"/>
                          </a:solidFill>
                          <a:effectLst/>
                          <a:latin typeface="Calibri" panose="020F0502020204030204" pitchFamily="34" charset="0"/>
                        </a:rPr>
                        <a:t>1-Sided P ≤ 0.05</a:t>
                      </a:r>
                    </a:p>
                    <a:p>
                      <a:pPr algn="ctr" fontAlgn="ctr"/>
                      <a:r>
                        <a:rPr lang="en-US" sz="1100" b="1" i="0" u="none" strike="noStrike">
                          <a:solidFill>
                            <a:srgbClr val="000000"/>
                          </a:solidFill>
                          <a:effectLst/>
                          <a:latin typeface="Calibri" panose="020F0502020204030204" pitchFamily="34" charset="0"/>
                        </a:rPr>
                        <a:t>(≥)</a:t>
                      </a:r>
                    </a:p>
                  </a:txBody>
                  <a:tcPr marL="7620" marR="7620" marT="76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96135496"/>
                  </a:ext>
                </a:extLst>
              </a:tr>
              <a:tr h="329781">
                <a:tc>
                  <a:txBody>
                    <a:bodyPr/>
                    <a:lstStyle/>
                    <a:p>
                      <a:pPr algn="ctr" fontAlgn="ctr"/>
                      <a:r>
                        <a:rPr lang="en-US" sz="1100" b="0" i="0" u="none" strike="noStrike">
                          <a:solidFill>
                            <a:srgbClr val="000000"/>
                          </a:solidFill>
                          <a:effectLst/>
                          <a:latin typeface="Calibri" panose="020F0502020204030204" pitchFamily="34" charset="0"/>
                        </a:rPr>
                        <a:t>8 ( 10.0%)</a:t>
                      </a:r>
                    </a:p>
                  </a:txBody>
                  <a:tcPr marL="9525" marR="9525" marT="9525" marB="0"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6.7%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alpha val="29804"/>
                      </a:srgbClr>
                    </a:solidFill>
                  </a:tcPr>
                </a:tc>
                <a:tc>
                  <a:txBody>
                    <a:bodyPr/>
                    <a:lstStyle/>
                    <a:p>
                      <a:pPr algn="ctr" fontAlgn="ctr"/>
                      <a:r>
                        <a:rPr lang="en-US" sz="1100" b="0" i="0" u="none" strike="noStrike">
                          <a:solidFill>
                            <a:srgbClr val="000000"/>
                          </a:solidFill>
                          <a:effectLst/>
                          <a:latin typeface="Calibri" panose="020F0502020204030204" pitchFamily="34" charset="0"/>
                        </a:rPr>
                        <a:t>15.0%</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9.2%</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54.1%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92.4%</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68.8%</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7317812"/>
                  </a:ext>
                </a:extLst>
              </a:tr>
              <a:tr h="329781">
                <a:tc>
                  <a:txBody>
                    <a:bodyPr/>
                    <a:lstStyle/>
                    <a:p>
                      <a:pPr algn="ctr" fontAlgn="ctr"/>
                      <a:r>
                        <a:rPr lang="en-US" sz="1100" b="0" i="0" u="none" strike="noStrike">
                          <a:solidFill>
                            <a:srgbClr val="000000"/>
                          </a:solidFill>
                          <a:effectLst/>
                          <a:latin typeface="Calibri" panose="020F0502020204030204" pitchFamily="34" charset="0"/>
                        </a:rPr>
                        <a:t>10 ( 12.5%)</a:t>
                      </a:r>
                    </a:p>
                  </a:txBody>
                  <a:tcPr marL="9525" marR="9525" marT="9525" marB="0" anchor="ctr">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5.8%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alpha val="29804"/>
                      </a:srgbClr>
                    </a:solidFill>
                  </a:tcPr>
                </a:tc>
                <a:tc>
                  <a:txBody>
                    <a:bodyPr/>
                    <a:lstStyle/>
                    <a:p>
                      <a:pPr algn="ctr" fontAlgn="ctr"/>
                      <a:r>
                        <a:rPr lang="en-US" sz="1100" b="0" i="0" u="none" strike="noStrike">
                          <a:solidFill>
                            <a:srgbClr val="000000"/>
                          </a:solidFill>
                          <a:effectLst/>
                          <a:latin typeface="Calibri" panose="020F0502020204030204" pitchFamily="34" charset="0"/>
                        </a:rPr>
                        <a:t>15.8%</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9.2%</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36.6%</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87.9%</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60.6%</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1254469"/>
                  </a:ext>
                </a:extLst>
              </a:tr>
              <a:tr h="329781">
                <a:tc>
                  <a:txBody>
                    <a:bodyPr/>
                    <a:lstStyle/>
                    <a:p>
                      <a:pPr algn="ctr" fontAlgn="ctr"/>
                      <a:r>
                        <a:rPr lang="en-US" sz="1100" b="0" i="0" u="none" strike="noStrike">
                          <a:solidFill>
                            <a:srgbClr val="000000"/>
                          </a:solidFill>
                          <a:effectLst/>
                          <a:latin typeface="Calibri" panose="020F0502020204030204" pitchFamily="34" charset="0"/>
                        </a:rPr>
                        <a:t>12 ( 15.0%)</a:t>
                      </a:r>
                    </a:p>
                  </a:txBody>
                  <a:tcPr marL="9525" marR="9525" marT="9525" marB="0" anchor="ctr">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5.8%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alpha val="29804"/>
                      </a:srgbClr>
                    </a:solidFill>
                  </a:tcPr>
                </a:tc>
                <a:tc>
                  <a:txBody>
                    <a:bodyPr/>
                    <a:lstStyle/>
                    <a:p>
                      <a:pPr algn="ctr" fontAlgn="ctr"/>
                      <a:r>
                        <a:rPr lang="en-US" sz="1100" b="0" i="0" u="none" strike="noStrike">
                          <a:solidFill>
                            <a:srgbClr val="000000"/>
                          </a:solidFill>
                          <a:effectLst/>
                          <a:latin typeface="Calibri" panose="020F0502020204030204" pitchFamily="34" charset="0"/>
                        </a:rPr>
                        <a:t>15.8%</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10.0%</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39.2%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85.8%</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62.0%</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32760289"/>
                  </a:ext>
                </a:extLst>
              </a:tr>
              <a:tr h="329781">
                <a:tc>
                  <a:txBody>
                    <a:bodyPr/>
                    <a:lstStyle/>
                    <a:p>
                      <a:pPr algn="ctr" fontAlgn="ctr"/>
                      <a:r>
                        <a:rPr lang="en-US" sz="1100" b="0" i="0" u="none" strike="noStrike">
                          <a:solidFill>
                            <a:srgbClr val="000000"/>
                          </a:solidFill>
                          <a:effectLst/>
                          <a:latin typeface="Calibri" panose="020F0502020204030204" pitchFamily="34" charset="0"/>
                        </a:rPr>
                        <a:t>16 ( 20.0%)</a:t>
                      </a:r>
                    </a:p>
                  </a:txBody>
                  <a:tcPr marL="9525" marR="9525" marT="9525" marB="0" anchor="ctr">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5.0%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alpha val="29804"/>
                      </a:srgbClr>
                    </a:solidFill>
                  </a:tcPr>
                </a:tc>
                <a:tc>
                  <a:txBody>
                    <a:bodyPr/>
                    <a:lstStyle/>
                    <a:p>
                      <a:pPr algn="ctr" fontAlgn="ctr"/>
                      <a:r>
                        <a:rPr lang="en-US" sz="1100" b="0" i="0" u="none" strike="noStrike">
                          <a:solidFill>
                            <a:srgbClr val="000000"/>
                          </a:solidFill>
                          <a:effectLst/>
                          <a:latin typeface="Calibri" panose="020F0502020204030204" pitchFamily="34" charset="0"/>
                        </a:rPr>
                        <a:t>16.7%</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10.8%</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31.9%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87.0%</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61.7%</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12945269"/>
                  </a:ext>
                </a:extLst>
              </a:tr>
              <a:tr h="329781">
                <a:tc>
                  <a:txBody>
                    <a:bodyPr/>
                    <a:lstStyle/>
                    <a:p>
                      <a:pPr algn="ctr" fontAlgn="ctr"/>
                      <a:r>
                        <a:rPr lang="en-US" sz="1100" b="0" i="0" u="none" strike="noStrike">
                          <a:solidFill>
                            <a:srgbClr val="000000"/>
                          </a:solidFill>
                          <a:effectLst/>
                          <a:latin typeface="Calibri" panose="020F0502020204030204" pitchFamily="34" charset="0"/>
                        </a:rPr>
                        <a:t>20 ( 25.0%)</a:t>
                      </a:r>
                    </a:p>
                  </a:txBody>
                  <a:tcPr marL="9525" marR="9525" marT="9525" marB="0" anchor="ctr">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4.2%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3300">
                        <a:alpha val="29804"/>
                      </a:srgbClr>
                    </a:solidFill>
                  </a:tcPr>
                </a:tc>
                <a:tc>
                  <a:txBody>
                    <a:bodyPr/>
                    <a:lstStyle/>
                    <a:p>
                      <a:pPr algn="ctr" fontAlgn="ctr"/>
                      <a:r>
                        <a:rPr lang="en-US" sz="1100" b="0" i="0" u="none" strike="noStrike">
                          <a:solidFill>
                            <a:srgbClr val="000000"/>
                          </a:solidFill>
                          <a:effectLst/>
                          <a:latin typeface="Calibri" panose="020F0502020204030204" pitchFamily="34" charset="0"/>
                        </a:rPr>
                        <a:t>16.7%</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11.7%</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rgbClr val="000000"/>
                          </a:solidFill>
                          <a:effectLst/>
                          <a:latin typeface="Calibri" panose="020F0502020204030204" pitchFamily="34" charset="0"/>
                        </a:rPr>
                        <a:t>26.5%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330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84.8%</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50">
                        <a:alpha val="30000"/>
                      </a:srgbClr>
                    </a:solidFill>
                  </a:tcPr>
                </a:tc>
                <a:tc>
                  <a:txBody>
                    <a:bodyPr/>
                    <a:lstStyle/>
                    <a:p>
                      <a:pPr algn="ctr" fontAlgn="ctr"/>
                      <a:r>
                        <a:rPr lang="en-US" sz="1100" b="0" i="0" u="none" strike="noStrike">
                          <a:solidFill>
                            <a:srgbClr val="000000"/>
                          </a:solidFill>
                          <a:effectLst/>
                          <a:latin typeface="Calibri" panose="020F0502020204030204" pitchFamily="34" charset="0"/>
                        </a:rPr>
                        <a:t>66.3%</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06689684"/>
                  </a:ext>
                </a:extLst>
              </a:tr>
            </a:tbl>
          </a:graphicData>
        </a:graphic>
      </p:graphicFrame>
      <p:pic>
        <p:nvPicPr>
          <p:cNvPr id="10" name="Picture 9">
            <a:extLst>
              <a:ext uri="{FF2B5EF4-FFF2-40B4-BE49-F238E27FC236}">
                <a16:creationId xmlns:a16="http://schemas.microsoft.com/office/drawing/2014/main" id="{DB8014A5-99D4-83B0-3267-BC17AC165C3C}"/>
              </a:ext>
            </a:extLst>
          </p:cNvPr>
          <p:cNvPicPr>
            <a:picLocks noChangeAspect="1"/>
          </p:cNvPicPr>
          <p:nvPr/>
        </p:nvPicPr>
        <p:blipFill>
          <a:blip r:embed="rId3"/>
          <a:stretch>
            <a:fillRect/>
          </a:stretch>
        </p:blipFill>
        <p:spPr>
          <a:xfrm>
            <a:off x="7431383" y="1767817"/>
            <a:ext cx="2286000" cy="1475383"/>
          </a:xfrm>
          <a:prstGeom prst="rect">
            <a:avLst/>
          </a:prstGeom>
        </p:spPr>
      </p:pic>
    </p:spTree>
    <p:extLst>
      <p:ext uri="{BB962C8B-B14F-4D97-AF65-F5344CB8AC3E}">
        <p14:creationId xmlns:p14="http://schemas.microsoft.com/office/powerpoint/2010/main" val="252956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029C-42F0-FEBB-4DA3-93088E7981AE}"/>
              </a:ext>
            </a:extLst>
          </p:cNvPr>
          <p:cNvSpPr>
            <a:spLocks noGrp="1"/>
          </p:cNvSpPr>
          <p:nvPr>
            <p:ph type="title"/>
          </p:nvPr>
        </p:nvSpPr>
        <p:spPr/>
        <p:txBody>
          <a:bodyPr/>
          <a:lstStyle/>
          <a:p>
            <a:r>
              <a:rPr lang="en-US" sz="2600">
                <a:latin typeface="+mj-lt"/>
              </a:rPr>
              <a:t>Competitor Safety databases and Outcomes Study Status at NDA</a:t>
            </a:r>
          </a:p>
        </p:txBody>
      </p:sp>
      <p:sp>
        <p:nvSpPr>
          <p:cNvPr id="3" name="Content Placeholder 2">
            <a:extLst>
              <a:ext uri="{FF2B5EF4-FFF2-40B4-BE49-F238E27FC236}">
                <a16:creationId xmlns:a16="http://schemas.microsoft.com/office/drawing/2014/main" id="{C6145EF6-3760-64C2-0384-F9533F7A9648}"/>
              </a:ext>
            </a:extLst>
          </p:cNvPr>
          <p:cNvSpPr>
            <a:spLocks noGrp="1"/>
          </p:cNvSpPr>
          <p:nvPr>
            <p:ph idx="1"/>
          </p:nvPr>
        </p:nvSpPr>
        <p:spPr>
          <a:xfrm>
            <a:off x="541309" y="1341120"/>
            <a:ext cx="11235267" cy="4351339"/>
          </a:xfrm>
        </p:spPr>
        <p:txBody>
          <a:bodyPr vert="horz" lIns="91440" tIns="45720" rIns="91440" bIns="45720" rtlCol="0" anchor="t">
            <a:noAutofit/>
          </a:bodyPr>
          <a:lstStyle/>
          <a:p>
            <a:pPr marL="457200" indent="-457200">
              <a:spcAft>
                <a:spcPts val="600"/>
              </a:spcAft>
              <a:buFont typeface="+mj-lt"/>
              <a:buAutoNum type="arabicPeriod"/>
            </a:pPr>
            <a:endParaRPr lang="en-US" sz="2400">
              <a:latin typeface="+mn-lt"/>
              <a:cs typeface="Arial"/>
            </a:endParaRPr>
          </a:p>
        </p:txBody>
      </p:sp>
      <p:sp>
        <p:nvSpPr>
          <p:cNvPr id="4" name="Slide Number Placeholder 3">
            <a:extLst>
              <a:ext uri="{FF2B5EF4-FFF2-40B4-BE49-F238E27FC236}">
                <a16:creationId xmlns:a16="http://schemas.microsoft.com/office/drawing/2014/main" id="{96C010DF-4C16-7366-C097-C5D81BCC076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EAA09E-D67E-864E-8466-C38E88600C4F}"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a:ln>
                <a:noFill/>
              </a:ln>
              <a:solidFill>
                <a:srgbClr val="000000"/>
              </a:solidFill>
              <a:effectLst/>
              <a:uLnTx/>
              <a:uFillTx/>
              <a:latin typeface="Arial" panose="020B0604020202020204"/>
              <a:ea typeface="+mn-ea"/>
              <a:cs typeface="+mn-cs"/>
            </a:endParaRPr>
          </a:p>
        </p:txBody>
      </p:sp>
      <p:graphicFrame>
        <p:nvGraphicFramePr>
          <p:cNvPr id="7" name="Table 7">
            <a:extLst>
              <a:ext uri="{FF2B5EF4-FFF2-40B4-BE49-F238E27FC236}">
                <a16:creationId xmlns:a16="http://schemas.microsoft.com/office/drawing/2014/main" id="{AA31E999-98B8-D9FB-C6BF-4C1931DEE598}"/>
              </a:ext>
            </a:extLst>
          </p:cNvPr>
          <p:cNvGraphicFramePr>
            <a:graphicFrameLocks noGrp="1"/>
          </p:cNvGraphicFramePr>
          <p:nvPr>
            <p:extLst>
              <p:ext uri="{D42A27DB-BD31-4B8C-83A1-F6EECF244321}">
                <p14:modId xmlns:p14="http://schemas.microsoft.com/office/powerpoint/2010/main" val="776798786"/>
              </p:ext>
            </p:extLst>
          </p:nvPr>
        </p:nvGraphicFramePr>
        <p:xfrm>
          <a:off x="541307" y="1150208"/>
          <a:ext cx="11312026" cy="5271133"/>
        </p:xfrm>
        <a:graphic>
          <a:graphicData uri="http://schemas.openxmlformats.org/drawingml/2006/table">
            <a:tbl>
              <a:tblPr firstRow="1" bandRow="1">
                <a:tableStyleId>{5C22544A-7EE6-4342-B048-85BDC9FD1C3A}</a:tableStyleId>
              </a:tblPr>
              <a:tblGrid>
                <a:gridCol w="1648114">
                  <a:extLst>
                    <a:ext uri="{9D8B030D-6E8A-4147-A177-3AD203B41FA5}">
                      <a16:colId xmlns:a16="http://schemas.microsoft.com/office/drawing/2014/main" val="2086539616"/>
                    </a:ext>
                  </a:extLst>
                </a:gridCol>
                <a:gridCol w="823634">
                  <a:extLst>
                    <a:ext uri="{9D8B030D-6E8A-4147-A177-3AD203B41FA5}">
                      <a16:colId xmlns:a16="http://schemas.microsoft.com/office/drawing/2014/main" val="349404012"/>
                    </a:ext>
                  </a:extLst>
                </a:gridCol>
                <a:gridCol w="2930545">
                  <a:extLst>
                    <a:ext uri="{9D8B030D-6E8A-4147-A177-3AD203B41FA5}">
                      <a16:colId xmlns:a16="http://schemas.microsoft.com/office/drawing/2014/main" val="2875694205"/>
                    </a:ext>
                  </a:extLst>
                </a:gridCol>
                <a:gridCol w="1789029">
                  <a:extLst>
                    <a:ext uri="{9D8B030D-6E8A-4147-A177-3AD203B41FA5}">
                      <a16:colId xmlns:a16="http://schemas.microsoft.com/office/drawing/2014/main" val="4273165861"/>
                    </a:ext>
                  </a:extLst>
                </a:gridCol>
                <a:gridCol w="1689977">
                  <a:extLst>
                    <a:ext uri="{9D8B030D-6E8A-4147-A177-3AD203B41FA5}">
                      <a16:colId xmlns:a16="http://schemas.microsoft.com/office/drawing/2014/main" val="2306422364"/>
                    </a:ext>
                  </a:extLst>
                </a:gridCol>
                <a:gridCol w="2430727">
                  <a:extLst>
                    <a:ext uri="{9D8B030D-6E8A-4147-A177-3AD203B41FA5}">
                      <a16:colId xmlns:a16="http://schemas.microsoft.com/office/drawing/2014/main" val="3240693756"/>
                    </a:ext>
                  </a:extLst>
                </a:gridCol>
              </a:tblGrid>
              <a:tr h="408123">
                <a:tc>
                  <a:txBody>
                    <a:bodyPr/>
                    <a:lstStyle/>
                    <a:p>
                      <a:r>
                        <a:rPr lang="en-US" sz="1000"/>
                        <a:t>Sponsor</a:t>
                      </a:r>
                    </a:p>
                  </a:txBody>
                  <a:tcPr/>
                </a:tc>
                <a:tc>
                  <a:txBody>
                    <a:bodyPr/>
                    <a:lstStyle/>
                    <a:p>
                      <a:r>
                        <a:rPr lang="en-US" sz="1000"/>
                        <a:t>Indication</a:t>
                      </a:r>
                    </a:p>
                  </a:txBody>
                  <a:tcPr/>
                </a:tc>
                <a:tc>
                  <a:txBody>
                    <a:bodyPr/>
                    <a:lstStyle/>
                    <a:p>
                      <a:r>
                        <a:rPr lang="en-US" sz="1000"/>
                        <a:t>Comparator Studies in NASH-enrollment numbers</a:t>
                      </a:r>
                    </a:p>
                  </a:txBody>
                  <a:tcPr/>
                </a:tc>
                <a:tc>
                  <a:txBody>
                    <a:bodyPr/>
                    <a:lstStyle/>
                    <a:p>
                      <a:r>
                        <a:rPr lang="en-US" sz="1000"/>
                        <a:t>Predicted Size of Safety Database at NDA (not including ph1 studies)</a:t>
                      </a:r>
                    </a:p>
                  </a:txBody>
                  <a:tcPr/>
                </a:tc>
                <a:tc>
                  <a:txBody>
                    <a:bodyPr/>
                    <a:lstStyle/>
                    <a:p>
                      <a:r>
                        <a:rPr lang="en-US" sz="1000"/>
                        <a:t>Numbers by Fibrosis Score</a:t>
                      </a:r>
                    </a:p>
                  </a:txBody>
                  <a:tcPr/>
                </a:tc>
                <a:tc>
                  <a:txBody>
                    <a:bodyPr/>
                    <a:lstStyle/>
                    <a:p>
                      <a:r>
                        <a:rPr lang="en-US" sz="1000"/>
                        <a:t>Likely Status of Outcomes Study</a:t>
                      </a:r>
                    </a:p>
                  </a:txBody>
                  <a:tcPr/>
                </a:tc>
                <a:extLst>
                  <a:ext uri="{0D108BD9-81ED-4DB2-BD59-A6C34878D82A}">
                    <a16:rowId xmlns:a16="http://schemas.microsoft.com/office/drawing/2014/main" val="4148500416"/>
                  </a:ext>
                </a:extLst>
              </a:tr>
              <a:tr h="676716">
                <a:tc>
                  <a:txBody>
                    <a:bodyPr/>
                    <a:lstStyle/>
                    <a:p>
                      <a:r>
                        <a:rPr lang="en-US" sz="1000"/>
                        <a:t>Galectin </a:t>
                      </a:r>
                      <a:r>
                        <a:rPr lang="en-US" sz="1000" b="0" i="0" kern="1200">
                          <a:solidFill>
                            <a:schemeClr val="dk1"/>
                          </a:solidFill>
                          <a:effectLst/>
                          <a:latin typeface="+mn-lt"/>
                          <a:ea typeface="+mn-ea"/>
                          <a:cs typeface="+mn-cs"/>
                        </a:rPr>
                        <a:t>(belapectin, GR-MD-02) </a:t>
                      </a:r>
                      <a:endParaRPr lang="en-US" sz="1000"/>
                    </a:p>
                  </a:txBody>
                  <a:tcPr/>
                </a:tc>
                <a:tc>
                  <a:txBody>
                    <a:bodyPr/>
                    <a:lstStyle/>
                    <a:p>
                      <a:r>
                        <a:rPr lang="en-US" sz="1000"/>
                        <a:t>F4 (clinical signs of portal hypertension)</a:t>
                      </a:r>
                    </a:p>
                  </a:txBody>
                  <a:tcPr/>
                </a:tc>
                <a:tc>
                  <a:txBody>
                    <a:bodyPr/>
                    <a:lstStyle/>
                    <a:p>
                      <a:r>
                        <a:rPr lang="en-US" sz="1000"/>
                        <a:t>NASH-CX ph2 (108 participants)</a:t>
                      </a:r>
                    </a:p>
                    <a:p>
                      <a:r>
                        <a:rPr lang="en-US" sz="1000"/>
                        <a:t>NAVIGATE ph2b/3 (315 participants) (IA/adaptive design).</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000"/>
                        <a:t>Molecule also being studied in fibrosis, atopic dermatitis, psoriasis, cancer immunotherapy</a:t>
                      </a:r>
                    </a:p>
                    <a:p>
                      <a:endParaRPr lang="en-US" sz="1000"/>
                    </a:p>
                  </a:txBody>
                  <a:tcPr/>
                </a:tc>
                <a:tc>
                  <a:txBody>
                    <a:bodyPr/>
                    <a:lstStyle/>
                    <a:p>
                      <a:r>
                        <a:rPr lang="en-US" sz="1000"/>
                        <a:t>F4: 423</a:t>
                      </a:r>
                    </a:p>
                  </a:txBody>
                  <a:tcPr/>
                </a:tc>
                <a:tc>
                  <a:txBody>
                    <a:bodyPr/>
                    <a:lstStyle/>
                    <a:p>
                      <a:r>
                        <a:rPr lang="en-US" sz="1000"/>
                        <a:t>NAVIGATE Stage 1 (Phase 2b) is fully enrolled. Patients will roll over into Stage 2 (Phase 3) of the trial. Therefore, if AA is submitted after Ph2b, the Phase 3 study is well underway.</a:t>
                      </a:r>
                    </a:p>
                  </a:txBody>
                  <a:tcPr/>
                </a:tc>
                <a:extLst>
                  <a:ext uri="{0D108BD9-81ED-4DB2-BD59-A6C34878D82A}">
                    <a16:rowId xmlns:a16="http://schemas.microsoft.com/office/drawing/2014/main" val="4137661327"/>
                  </a:ext>
                </a:extLst>
              </a:tr>
              <a:tr h="1064440">
                <a:tc>
                  <a:txBody>
                    <a:bodyPr/>
                    <a:lstStyle/>
                    <a:p>
                      <a:r>
                        <a:rPr lang="en-US" sz="1000"/>
                        <a:t>Madrigal (resmetirom)</a:t>
                      </a:r>
                    </a:p>
                  </a:txBody>
                  <a:tcPr/>
                </a:tc>
                <a:tc>
                  <a:txBody>
                    <a:bodyPr/>
                    <a:lstStyle/>
                    <a:p>
                      <a:r>
                        <a:rPr lang="en-US" sz="1000"/>
                        <a:t>Approved for F2/F3</a:t>
                      </a:r>
                    </a:p>
                  </a:txBody>
                  <a:tcPr/>
                </a:tc>
                <a:tc>
                  <a:txBody>
                    <a:bodyPr/>
                    <a:lstStyle/>
                    <a:p>
                      <a:r>
                        <a:rPr lang="en-US" sz="1000" b="0" i="0" kern="1200">
                          <a:solidFill>
                            <a:schemeClr val="dk1"/>
                          </a:solidFill>
                          <a:effectLst/>
                          <a:latin typeface="+mn-lt"/>
                          <a:ea typeface="+mn-ea"/>
                          <a:cs typeface="+mn-cs"/>
                        </a:rPr>
                        <a:t>4 Phase 3 clinical trials:</a:t>
                      </a:r>
                    </a:p>
                    <a:p>
                      <a:r>
                        <a:rPr lang="en-US" sz="1000" b="0" i="0" kern="1200">
                          <a:solidFill>
                            <a:schemeClr val="dk1"/>
                          </a:solidFill>
                          <a:effectLst/>
                          <a:latin typeface="+mn-lt"/>
                          <a:ea typeface="+mn-ea"/>
                          <a:cs typeface="+mn-cs"/>
                        </a:rPr>
                        <a:t>MAESTRO-NASH (F1-F3): 1,000  </a:t>
                      </a:r>
                    </a:p>
                    <a:p>
                      <a:r>
                        <a:rPr lang="en-US" sz="1000" b="0" i="0" kern="1200">
                          <a:solidFill>
                            <a:schemeClr val="dk1"/>
                          </a:solidFill>
                          <a:effectLst/>
                          <a:latin typeface="+mn-lt"/>
                          <a:ea typeface="+mn-ea"/>
                          <a:cs typeface="+mn-cs"/>
                        </a:rPr>
                        <a:t>MAESTRO-NAFLD-1:1200</a:t>
                      </a:r>
                    </a:p>
                    <a:p>
                      <a:r>
                        <a:rPr lang="en-US" sz="1000" b="0" i="0" kern="1200">
                          <a:solidFill>
                            <a:schemeClr val="dk1"/>
                          </a:solidFill>
                          <a:effectLst/>
                          <a:latin typeface="+mn-lt"/>
                          <a:ea typeface="+mn-ea"/>
                          <a:cs typeface="+mn-cs"/>
                        </a:rPr>
                        <a:t>MAESTRO-NAFLD-OLE:700</a:t>
                      </a:r>
                    </a:p>
                    <a:p>
                      <a:r>
                        <a:rPr lang="en-US" sz="1000" b="0" i="0" kern="1200">
                          <a:solidFill>
                            <a:schemeClr val="dk1"/>
                          </a:solidFill>
                          <a:effectLst/>
                          <a:latin typeface="+mn-lt"/>
                          <a:ea typeface="+mn-ea"/>
                          <a:cs typeface="+mn-cs"/>
                        </a:rPr>
                        <a:t>MAESTRO-NASH-OUTCOMES (F4) 700:</a:t>
                      </a:r>
                      <a:endParaRPr lang="en-US" sz="1000"/>
                    </a:p>
                  </a:txBody>
                  <a:tcPr/>
                </a:tc>
                <a:tc>
                  <a:txBody>
                    <a:bodyPr/>
                    <a:lstStyle/>
                    <a:p>
                      <a:r>
                        <a:rPr lang="en-US" sz="1000"/>
                        <a:t>~3450</a:t>
                      </a:r>
                    </a:p>
                  </a:txBody>
                  <a:tcPr/>
                </a:tc>
                <a:tc>
                  <a:txBody>
                    <a:bodyPr/>
                    <a:lstStyle/>
                    <a:p>
                      <a:r>
                        <a:rPr lang="en-US" sz="1000"/>
                        <a:t>F2/F3: 2900</a:t>
                      </a:r>
                    </a:p>
                    <a:p>
                      <a:r>
                        <a:rPr lang="en-US" sz="1000"/>
                        <a:t>F4: 700</a:t>
                      </a:r>
                    </a:p>
                  </a:txBody>
                  <a:tcPr/>
                </a:tc>
                <a:tc>
                  <a:txBody>
                    <a:bodyPr/>
                    <a:lstStyle/>
                    <a:p>
                      <a:r>
                        <a:rPr lang="en-US" sz="1000"/>
                        <a:t>2 Outcomes studies- 1st fully enrolled (MAESTRO-NASH) and the 2</a:t>
                      </a:r>
                      <a:r>
                        <a:rPr lang="en-US" sz="1000" baseline="30000"/>
                        <a:t>nd</a:t>
                      </a:r>
                      <a:r>
                        <a:rPr lang="en-US" sz="1000"/>
                        <a:t> one (MAESTRO-NASH OUTCOMES in F4) was underway at the time of NDA approval under AA pathway</a:t>
                      </a:r>
                    </a:p>
                  </a:txBody>
                  <a:tcPr/>
                </a:tc>
                <a:extLst>
                  <a:ext uri="{0D108BD9-81ED-4DB2-BD59-A6C34878D82A}">
                    <a16:rowId xmlns:a16="http://schemas.microsoft.com/office/drawing/2014/main" val="1233453101"/>
                  </a:ext>
                </a:extLst>
              </a:tr>
              <a:tr h="667675">
                <a:tc>
                  <a:txBody>
                    <a:bodyPr/>
                    <a:lstStyle/>
                    <a:p>
                      <a:r>
                        <a:rPr lang="en-US" sz="1000" b="0"/>
                        <a:t>89Bio (</a:t>
                      </a:r>
                      <a:r>
                        <a:rPr lang="en-US" sz="1000" b="0" i="0" kern="1200">
                          <a:solidFill>
                            <a:schemeClr val="dk1"/>
                          </a:solidFill>
                          <a:effectLst/>
                          <a:latin typeface="+mn-lt"/>
                          <a:ea typeface="+mn-ea"/>
                          <a:cs typeface="+mn-cs"/>
                        </a:rPr>
                        <a:t>Pegozafermin)</a:t>
                      </a:r>
                      <a:endParaRPr lang="en-US" sz="1000" b="0"/>
                    </a:p>
                  </a:txBody>
                  <a:tcPr/>
                </a:tc>
                <a:tc>
                  <a:txBody>
                    <a:bodyPr/>
                    <a:lstStyle/>
                    <a:p>
                      <a:r>
                        <a:rPr lang="en-US" sz="1000"/>
                        <a:t>F2-F4</a:t>
                      </a:r>
                    </a:p>
                  </a:txBody>
                  <a:tcPr/>
                </a:tc>
                <a:tc>
                  <a:txBody>
                    <a:bodyPr/>
                    <a:lstStyle/>
                    <a:p>
                      <a:r>
                        <a:rPr lang="en-US" sz="1000" b="0" i="0"/>
                        <a:t>ENLIVEN (F2/3) ph2b: 222</a:t>
                      </a:r>
                    </a:p>
                    <a:p>
                      <a:r>
                        <a:rPr lang="en-US" sz="1000" b="0" i="0" kern="1200">
                          <a:solidFill>
                            <a:schemeClr val="dk1"/>
                          </a:solidFill>
                          <a:effectLst/>
                          <a:latin typeface="+mn-lt"/>
                          <a:ea typeface="+mn-ea"/>
                          <a:cs typeface="+mn-cs"/>
                        </a:rPr>
                        <a:t>NASH: ENLIGHTEN-Cirrhosis:762</a:t>
                      </a:r>
                    </a:p>
                    <a:p>
                      <a:r>
                        <a:rPr lang="en-US" sz="1000" b="0" i="0" kern="1200">
                          <a:solidFill>
                            <a:schemeClr val="dk1"/>
                          </a:solidFill>
                          <a:effectLst/>
                          <a:latin typeface="+mn-lt"/>
                          <a:ea typeface="+mn-ea"/>
                          <a:cs typeface="+mn-cs"/>
                        </a:rPr>
                        <a:t>ENLIGHTEN (F2/3)-Fibrosis:1050</a:t>
                      </a:r>
                      <a:endParaRPr lang="en-US" sz="1000" b="0" i="0"/>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000" b="0" i="0" kern="1200">
                          <a:solidFill>
                            <a:schemeClr val="dk1"/>
                          </a:solidFill>
                          <a:effectLst/>
                          <a:latin typeface="+mn-lt"/>
                          <a:ea typeface="+mn-ea"/>
                          <a:cs typeface="+mn-cs"/>
                        </a:rPr>
                        <a:t>~2400*</a:t>
                      </a:r>
                    </a:p>
                    <a:p>
                      <a:pPr marL="0" marR="0" lvl="0" indent="0" algn="l" defTabSz="913798" rtl="0" eaLnBrk="1" fontAlgn="auto" latinLnBrk="0" hangingPunct="1">
                        <a:lnSpc>
                          <a:spcPct val="100000"/>
                        </a:lnSpc>
                        <a:spcBef>
                          <a:spcPts val="0"/>
                        </a:spcBef>
                        <a:spcAft>
                          <a:spcPts val="0"/>
                        </a:spcAft>
                        <a:buClrTx/>
                        <a:buSzTx/>
                        <a:buFontTx/>
                        <a:buNone/>
                        <a:tabLst/>
                        <a:defRPr/>
                      </a:pPr>
                      <a:r>
                        <a:rPr lang="en-US" sz="1000" b="0" i="0" kern="1200">
                          <a:solidFill>
                            <a:schemeClr val="dk1"/>
                          </a:solidFill>
                          <a:effectLst/>
                          <a:latin typeface="+mn-lt"/>
                          <a:ea typeface="+mn-ea"/>
                          <a:cs typeface="+mn-cs"/>
                        </a:rPr>
                        <a:t>*Safety database will be inclusive of data from the ongoing SHTG Phase 3 program (anticipated 360 participants).</a:t>
                      </a:r>
                      <a:endParaRPr lang="en-US" sz="1000" b="0" i="0"/>
                    </a:p>
                    <a:p>
                      <a:endParaRPr lang="en-US" sz="1000" b="0" i="0"/>
                    </a:p>
                  </a:txBody>
                  <a:tcPr/>
                </a:tc>
                <a:tc>
                  <a:txBody>
                    <a:bodyPr/>
                    <a:lstStyle/>
                    <a:p>
                      <a:r>
                        <a:rPr lang="en-US" sz="1000" b="0" i="0"/>
                        <a:t>F2/3: 1272</a:t>
                      </a:r>
                    </a:p>
                    <a:p>
                      <a:r>
                        <a:rPr lang="en-US" sz="1000" b="0" i="0"/>
                        <a:t>F4:762</a:t>
                      </a:r>
                    </a:p>
                  </a:txBody>
                  <a:tcPr/>
                </a:tc>
                <a:tc>
                  <a:txBody>
                    <a:bodyPr/>
                    <a:lstStyle/>
                    <a:p>
                      <a:r>
                        <a:rPr lang="en-US" sz="1000" b="0" i="0"/>
                        <a:t>ENLIGHTEN-Fibrosis will continue to follow patients for long-term clinical outcomes. This study will be fully enrolled and ongoing for Outcomes at the time of NDA-AA submission.</a:t>
                      </a:r>
                    </a:p>
                    <a:p>
                      <a:r>
                        <a:rPr lang="en-US" sz="1000" b="0" i="0"/>
                        <a:t>ENLIGHTEN-Cirrhosis will follow patients for clinical outcomes. A subset of patients will be analyzed at interim analysis to support an NDA-AA. The outcomes study will be well underway</a:t>
                      </a:r>
                    </a:p>
                  </a:txBody>
                  <a:tcPr/>
                </a:tc>
                <a:extLst>
                  <a:ext uri="{0D108BD9-81ED-4DB2-BD59-A6C34878D82A}">
                    <a16:rowId xmlns:a16="http://schemas.microsoft.com/office/drawing/2014/main" val="3818900875"/>
                  </a:ext>
                </a:extLst>
              </a:tr>
              <a:tr h="1189173">
                <a:tc>
                  <a:txBody>
                    <a:bodyPr/>
                    <a:lstStyle/>
                    <a:p>
                      <a:r>
                        <a:rPr lang="en-US" sz="1000"/>
                        <a:t>Akero (</a:t>
                      </a:r>
                      <a:r>
                        <a:rPr lang="en-US" sz="1000" b="0" i="0" kern="1200">
                          <a:solidFill>
                            <a:schemeClr val="dk1"/>
                          </a:solidFill>
                          <a:effectLst/>
                          <a:latin typeface="+mn-lt"/>
                          <a:ea typeface="+mn-ea"/>
                          <a:cs typeface="+mn-cs"/>
                        </a:rPr>
                        <a:t>Efruxifermin)</a:t>
                      </a:r>
                      <a:endParaRPr lang="en-US" sz="1000"/>
                    </a:p>
                  </a:txBody>
                  <a:tcPr/>
                </a:tc>
                <a:tc>
                  <a:txBody>
                    <a:bodyPr/>
                    <a:lstStyle/>
                    <a:p>
                      <a:r>
                        <a:rPr lang="en-US" sz="1000"/>
                        <a:t>F1-F4</a:t>
                      </a:r>
                    </a:p>
                  </a:txBody>
                  <a:tcPr/>
                </a:tc>
                <a:tc>
                  <a:txBody>
                    <a:bodyPr/>
                    <a:lstStyle/>
                    <a:p>
                      <a:r>
                        <a:rPr lang="en-US" sz="1000" b="0" i="0" kern="1200">
                          <a:solidFill>
                            <a:schemeClr val="dk1"/>
                          </a:solidFill>
                          <a:effectLst/>
                          <a:latin typeface="+mn-lt"/>
                          <a:ea typeface="+mn-ea"/>
                          <a:cs typeface="+mn-cs"/>
                        </a:rPr>
                        <a:t>BALANCED (F1-F3) ph2a: 80</a:t>
                      </a:r>
                    </a:p>
                    <a:p>
                      <a:r>
                        <a:rPr lang="en-US" sz="1000" b="0" i="0" kern="1200">
                          <a:solidFill>
                            <a:schemeClr val="dk1"/>
                          </a:solidFill>
                          <a:effectLst/>
                          <a:latin typeface="+mn-lt"/>
                          <a:ea typeface="+mn-ea"/>
                          <a:cs typeface="+mn-cs"/>
                        </a:rPr>
                        <a:t>HARMONY (F2/3) ph2b: 128</a:t>
                      </a:r>
                    </a:p>
                    <a:p>
                      <a:r>
                        <a:rPr lang="en-US" sz="1000" b="0" i="0" kern="1200">
                          <a:solidFill>
                            <a:schemeClr val="dk1"/>
                          </a:solidFill>
                          <a:effectLst/>
                          <a:latin typeface="+mn-lt"/>
                          <a:ea typeface="+mn-ea"/>
                          <a:cs typeface="+mn-cs"/>
                        </a:rPr>
                        <a:t>Cohort D (F1-3): expansion cohort GLP-1: 31</a:t>
                      </a:r>
                    </a:p>
                    <a:p>
                      <a:r>
                        <a:rPr lang="en-US" sz="1000" b="0" i="0" kern="1200">
                          <a:solidFill>
                            <a:schemeClr val="dk1"/>
                          </a:solidFill>
                          <a:effectLst/>
                          <a:latin typeface="+mn-lt"/>
                          <a:ea typeface="+mn-ea"/>
                          <a:cs typeface="+mn-cs"/>
                        </a:rPr>
                        <a:t>SYMMETRY (F4)  ph2b study in cirrhotic : 182</a:t>
                      </a:r>
                    </a:p>
                    <a:p>
                      <a:r>
                        <a:rPr lang="en-US" sz="1000" b="0" i="0" kern="1200">
                          <a:solidFill>
                            <a:schemeClr val="dk1"/>
                          </a:solidFill>
                          <a:effectLst/>
                          <a:latin typeface="+mn-lt"/>
                          <a:ea typeface="+mn-ea"/>
                          <a:cs typeface="+mn-cs"/>
                        </a:rPr>
                        <a:t>SYNCHRONY </a:t>
                      </a:r>
                      <a:r>
                        <a:rPr lang="en-US" sz="1000" b="0" i="1" kern="1200">
                          <a:solidFill>
                            <a:schemeClr val="dk1"/>
                          </a:solidFill>
                          <a:effectLst/>
                          <a:latin typeface="+mn-lt"/>
                          <a:ea typeface="+mn-ea"/>
                          <a:cs typeface="+mn-cs"/>
                        </a:rPr>
                        <a:t>Histology (F2/3) ph3</a:t>
                      </a:r>
                      <a:r>
                        <a:rPr lang="en-US" sz="1000" b="0" i="0" kern="1200">
                          <a:solidFill>
                            <a:schemeClr val="dk1"/>
                          </a:solidFill>
                          <a:effectLst/>
                          <a:latin typeface="+mn-lt"/>
                          <a:ea typeface="+mn-ea"/>
                          <a:cs typeface="+mn-cs"/>
                        </a:rPr>
                        <a:t>: 1000</a:t>
                      </a:r>
                    </a:p>
                    <a:p>
                      <a:r>
                        <a:rPr lang="en-US" sz="1000" b="0" i="0" kern="1200">
                          <a:solidFill>
                            <a:schemeClr val="dk1"/>
                          </a:solidFill>
                          <a:effectLst/>
                          <a:latin typeface="+mn-lt"/>
                          <a:ea typeface="+mn-ea"/>
                          <a:cs typeface="+mn-cs"/>
                        </a:rPr>
                        <a:t>SYNCHRONY </a:t>
                      </a:r>
                      <a:r>
                        <a:rPr lang="en-US" sz="1000" b="0" i="1" kern="1200">
                          <a:solidFill>
                            <a:schemeClr val="dk1"/>
                          </a:solidFill>
                          <a:effectLst/>
                          <a:latin typeface="+mn-lt"/>
                          <a:ea typeface="+mn-ea"/>
                          <a:cs typeface="+mn-cs"/>
                        </a:rPr>
                        <a:t>Real-World (F1-F3) ph3: 700</a:t>
                      </a:r>
                      <a:endParaRPr lang="en-US" sz="1000" b="0" i="0" kern="1200">
                        <a:solidFill>
                          <a:schemeClr val="dk1"/>
                        </a:solidFill>
                        <a:effectLst/>
                        <a:latin typeface="+mn-lt"/>
                        <a:ea typeface="+mn-ea"/>
                        <a:cs typeface="+mn-cs"/>
                      </a:endParaRPr>
                    </a:p>
                    <a:p>
                      <a:r>
                        <a:rPr lang="en-US" sz="1000" b="0" i="0" kern="1200">
                          <a:solidFill>
                            <a:schemeClr val="dk1"/>
                          </a:solidFill>
                          <a:effectLst/>
                          <a:latin typeface="+mn-lt"/>
                          <a:ea typeface="+mn-ea"/>
                          <a:cs typeface="+mn-cs"/>
                        </a:rPr>
                        <a:t>SYNCHRONY </a:t>
                      </a:r>
                      <a:r>
                        <a:rPr lang="en-US" sz="1000" b="0" i="1" kern="1200">
                          <a:solidFill>
                            <a:schemeClr val="dk1"/>
                          </a:solidFill>
                          <a:effectLst/>
                          <a:latin typeface="+mn-lt"/>
                          <a:ea typeface="+mn-ea"/>
                          <a:cs typeface="+mn-cs"/>
                        </a:rPr>
                        <a:t>Outcomes</a:t>
                      </a:r>
                      <a:r>
                        <a:rPr lang="en-US" sz="1000" b="0" i="0" kern="1200">
                          <a:solidFill>
                            <a:schemeClr val="dk1"/>
                          </a:solidFill>
                          <a:effectLst/>
                          <a:latin typeface="+mn-lt"/>
                          <a:ea typeface="+mn-ea"/>
                          <a:cs typeface="+mn-cs"/>
                        </a:rPr>
                        <a:t> study ph3 (F4):tbd</a:t>
                      </a:r>
                      <a:endParaRPr lang="en-US" sz="1000"/>
                    </a:p>
                  </a:txBody>
                  <a:tcPr/>
                </a:tc>
                <a:tc>
                  <a:txBody>
                    <a:bodyPr/>
                    <a:lstStyle/>
                    <a:p>
                      <a:r>
                        <a:rPr lang="en-US" sz="1000"/>
                        <a:t>&gt;2000+ F4 outcomes study TBD</a:t>
                      </a:r>
                    </a:p>
                  </a:txBody>
                  <a:tcPr/>
                </a:tc>
                <a:tc>
                  <a:txBody>
                    <a:bodyPr/>
                    <a:lstStyle/>
                    <a:p>
                      <a:r>
                        <a:rPr lang="en-US" sz="1000"/>
                        <a:t>F1/F2/F3: &gt;1900</a:t>
                      </a:r>
                    </a:p>
                    <a:p>
                      <a:r>
                        <a:rPr lang="en-US" sz="1000"/>
                        <a:t>F4:182:+outcomes study TBD</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000"/>
                        <a:t>SYNCHRONY Histology will continue to follow patients for long-term clinical outcomes. This study will be fully enrolled and ongoing for Outcomes portion at the time of NDA submission</a:t>
                      </a:r>
                    </a:p>
                    <a:p>
                      <a:r>
                        <a:rPr lang="en-US" sz="1000"/>
                        <a:t>SYNCHRONY Outcomes study planned to be kicked off in 1H2024.</a:t>
                      </a:r>
                    </a:p>
                  </a:txBody>
                  <a:tcPr/>
                </a:tc>
                <a:extLst>
                  <a:ext uri="{0D108BD9-81ED-4DB2-BD59-A6C34878D82A}">
                    <a16:rowId xmlns:a16="http://schemas.microsoft.com/office/drawing/2014/main" val="337719506"/>
                  </a:ext>
                </a:extLst>
              </a:tr>
            </a:tbl>
          </a:graphicData>
        </a:graphic>
      </p:graphicFrame>
    </p:spTree>
    <p:extLst>
      <p:ext uri="{BB962C8B-B14F-4D97-AF65-F5344CB8AC3E}">
        <p14:creationId xmlns:p14="http://schemas.microsoft.com/office/powerpoint/2010/main" val="4252674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ED3D-8A77-D56E-5B92-F0A442AFF9EB}"/>
              </a:ext>
            </a:extLst>
          </p:cNvPr>
          <p:cNvSpPr>
            <a:spLocks noGrp="1"/>
          </p:cNvSpPr>
          <p:nvPr>
            <p:ph type="title"/>
          </p:nvPr>
        </p:nvSpPr>
        <p:spPr/>
        <p:txBody>
          <a:bodyPr/>
          <a:lstStyle/>
          <a:p>
            <a:r>
              <a:rPr lang="en-US"/>
              <a:t>WAYFIND Combination Mechanisms</a:t>
            </a:r>
          </a:p>
        </p:txBody>
      </p:sp>
      <p:sp>
        <p:nvSpPr>
          <p:cNvPr id="4" name="Slide Number Placeholder 3">
            <a:extLst>
              <a:ext uri="{FF2B5EF4-FFF2-40B4-BE49-F238E27FC236}">
                <a16:creationId xmlns:a16="http://schemas.microsoft.com/office/drawing/2014/main" id="{DBE126E8-FCA6-FE7E-7F63-0FC2114A60B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B8F889-1994-4244-85D0-407CA0EEF672}" type="slidenum">
              <a:rPr kumimoji="0" lang="en-US" altLang="en-US" sz="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800" b="0" i="0" u="none" strike="noStrike" kern="1200" cap="none" spc="0" normalizeH="0" baseline="0" noProof="0">
              <a:ln>
                <a:noFill/>
              </a:ln>
              <a:solidFill>
                <a:srgbClr val="000000"/>
              </a:solidFill>
              <a:effectLst/>
              <a:uLnTx/>
              <a:uFillTx/>
              <a:latin typeface="Arial" panose="020B0604020202020204"/>
              <a:ea typeface="+mn-ea"/>
              <a:cs typeface="+mn-cs"/>
            </a:endParaRPr>
          </a:p>
        </p:txBody>
      </p:sp>
      <p:grpSp>
        <p:nvGrpSpPr>
          <p:cNvPr id="5" name="Group 4">
            <a:extLst>
              <a:ext uri="{FF2B5EF4-FFF2-40B4-BE49-F238E27FC236}">
                <a16:creationId xmlns:a16="http://schemas.microsoft.com/office/drawing/2014/main" id="{80FAB475-89B2-9724-8CC2-0C9E365C5EAD}"/>
              </a:ext>
            </a:extLst>
          </p:cNvPr>
          <p:cNvGrpSpPr/>
          <p:nvPr/>
        </p:nvGrpSpPr>
        <p:grpSpPr>
          <a:xfrm>
            <a:off x="626533" y="1428050"/>
            <a:ext cx="10976188" cy="4776554"/>
            <a:chOff x="626533" y="1357985"/>
            <a:chExt cx="10976188" cy="4776554"/>
          </a:xfrm>
        </p:grpSpPr>
        <p:cxnSp>
          <p:nvCxnSpPr>
            <p:cNvPr id="6" name="Shape1_20221026_155912">
              <a:extLst>
                <a:ext uri="{FF2B5EF4-FFF2-40B4-BE49-F238E27FC236}">
                  <a16:creationId xmlns:a16="http://schemas.microsoft.com/office/drawing/2014/main" id="{71300712-DB3B-3BEA-81CD-EBF23014FF07}"/>
                </a:ext>
              </a:extLst>
            </p:cNvPr>
            <p:cNvCxnSpPr>
              <a:cxnSpLocks/>
              <a:endCxn id="27" idx="14"/>
            </p:cNvCxnSpPr>
            <p:nvPr/>
          </p:nvCxnSpPr>
          <p:spPr>
            <a:xfrm flipV="1">
              <a:off x="9081053" y="2925773"/>
              <a:ext cx="0" cy="546604"/>
            </a:xfrm>
            <a:prstGeom prst="straightConnector1">
              <a:avLst/>
            </a:prstGeom>
            <a:noFill/>
            <a:ln w="12700" cap="flat" cmpd="sng" algn="ctr">
              <a:solidFill>
                <a:schemeClr val="bg2">
                  <a:lumMod val="50000"/>
                </a:schemeClr>
              </a:solidFill>
              <a:prstDash val="solid"/>
              <a:headEnd type="none" w="med" len="med"/>
              <a:tailEnd type="triangle" w="med" len="med"/>
            </a:ln>
            <a:effectLst/>
          </p:spPr>
        </p:cxnSp>
        <p:sp>
          <p:nvSpPr>
            <p:cNvPr id="7" name="Freeform 6">
              <a:extLst>
                <a:ext uri="{FF2B5EF4-FFF2-40B4-BE49-F238E27FC236}">
                  <a16:creationId xmlns:a16="http://schemas.microsoft.com/office/drawing/2014/main" id="{B6289E93-1D39-1604-91A3-AD9D3D624FF1}"/>
                </a:ext>
              </a:extLst>
            </p:cNvPr>
            <p:cNvSpPr>
              <a:spLocks/>
            </p:cNvSpPr>
            <p:nvPr/>
          </p:nvSpPr>
          <p:spPr bwMode="auto">
            <a:xfrm rot="89222">
              <a:off x="9662731" y="1667429"/>
              <a:ext cx="717204" cy="138548"/>
            </a:xfrm>
            <a:custGeom>
              <a:avLst/>
              <a:gdLst>
                <a:gd name="T0" fmla="*/ 0 w 2149"/>
                <a:gd name="T1" fmla="*/ 169 h 320"/>
                <a:gd name="T2" fmla="*/ 119 w 2149"/>
                <a:gd name="T3" fmla="*/ 91 h 320"/>
                <a:gd name="T4" fmla="*/ 252 w 2149"/>
                <a:gd name="T5" fmla="*/ 38 h 320"/>
                <a:gd name="T6" fmla="*/ 261 w 2149"/>
                <a:gd name="T7" fmla="*/ 35 h 320"/>
                <a:gd name="T8" fmla="*/ 270 w 2149"/>
                <a:gd name="T9" fmla="*/ 33 h 320"/>
                <a:gd name="T10" fmla="*/ 287 w 2149"/>
                <a:gd name="T11" fmla="*/ 28 h 320"/>
                <a:gd name="T12" fmla="*/ 322 w 2149"/>
                <a:gd name="T13" fmla="*/ 20 h 320"/>
                <a:gd name="T14" fmla="*/ 358 w 2149"/>
                <a:gd name="T15" fmla="*/ 13 h 320"/>
                <a:gd name="T16" fmla="*/ 376 w 2149"/>
                <a:gd name="T17" fmla="*/ 10 h 320"/>
                <a:gd name="T18" fmla="*/ 394 w 2149"/>
                <a:gd name="T19" fmla="*/ 8 h 320"/>
                <a:gd name="T20" fmla="*/ 466 w 2149"/>
                <a:gd name="T21" fmla="*/ 1 h 320"/>
                <a:gd name="T22" fmla="*/ 503 w 2149"/>
                <a:gd name="T23" fmla="*/ 0 h 320"/>
                <a:gd name="T24" fmla="*/ 540 w 2149"/>
                <a:gd name="T25" fmla="*/ 1 h 320"/>
                <a:gd name="T26" fmla="*/ 825 w 2149"/>
                <a:gd name="T27" fmla="*/ 48 h 320"/>
                <a:gd name="T28" fmla="*/ 962 w 2149"/>
                <a:gd name="T29" fmla="*/ 89 h 320"/>
                <a:gd name="T30" fmla="*/ 1095 w 2149"/>
                <a:gd name="T31" fmla="*/ 133 h 320"/>
                <a:gd name="T32" fmla="*/ 1227 w 2149"/>
                <a:gd name="T33" fmla="*/ 175 h 320"/>
                <a:gd name="T34" fmla="*/ 1359 w 2149"/>
                <a:gd name="T35" fmla="*/ 208 h 320"/>
                <a:gd name="T36" fmla="*/ 1425 w 2149"/>
                <a:gd name="T37" fmla="*/ 221 h 320"/>
                <a:gd name="T38" fmla="*/ 1493 w 2149"/>
                <a:gd name="T39" fmla="*/ 230 h 320"/>
                <a:gd name="T40" fmla="*/ 1561 w 2149"/>
                <a:gd name="T41" fmla="*/ 236 h 320"/>
                <a:gd name="T42" fmla="*/ 1629 w 2149"/>
                <a:gd name="T43" fmla="*/ 240 h 320"/>
                <a:gd name="T44" fmla="*/ 1698 w 2149"/>
                <a:gd name="T45" fmla="*/ 241 h 320"/>
                <a:gd name="T46" fmla="*/ 1768 w 2149"/>
                <a:gd name="T47" fmla="*/ 241 h 320"/>
                <a:gd name="T48" fmla="*/ 1903 w 2149"/>
                <a:gd name="T49" fmla="*/ 233 h 320"/>
                <a:gd name="T50" fmla="*/ 1937 w 2149"/>
                <a:gd name="T51" fmla="*/ 227 h 320"/>
                <a:gd name="T52" fmla="*/ 1969 w 2149"/>
                <a:gd name="T53" fmla="*/ 218 h 320"/>
                <a:gd name="T54" fmla="*/ 2031 w 2149"/>
                <a:gd name="T55" fmla="*/ 192 h 320"/>
                <a:gd name="T56" fmla="*/ 2090 w 2149"/>
                <a:gd name="T57" fmla="*/ 156 h 320"/>
                <a:gd name="T58" fmla="*/ 2149 w 2149"/>
                <a:gd name="T59" fmla="*/ 118 h 320"/>
                <a:gd name="T60" fmla="*/ 2046 w 2149"/>
                <a:gd name="T61" fmla="*/ 215 h 320"/>
                <a:gd name="T62" fmla="*/ 1983 w 2149"/>
                <a:gd name="T63" fmla="*/ 254 h 320"/>
                <a:gd name="T64" fmla="*/ 1949 w 2149"/>
                <a:gd name="T65" fmla="*/ 269 h 320"/>
                <a:gd name="T66" fmla="*/ 1914 w 2149"/>
                <a:gd name="T67" fmla="*/ 280 h 320"/>
                <a:gd name="T68" fmla="*/ 1843 w 2149"/>
                <a:gd name="T69" fmla="*/ 297 h 320"/>
                <a:gd name="T70" fmla="*/ 1772 w 2149"/>
                <a:gd name="T71" fmla="*/ 307 h 320"/>
                <a:gd name="T72" fmla="*/ 1629 w 2149"/>
                <a:gd name="T73" fmla="*/ 318 h 320"/>
                <a:gd name="T74" fmla="*/ 1557 w 2149"/>
                <a:gd name="T75" fmla="*/ 320 h 320"/>
                <a:gd name="T76" fmla="*/ 1485 w 2149"/>
                <a:gd name="T77" fmla="*/ 318 h 320"/>
                <a:gd name="T78" fmla="*/ 1413 w 2149"/>
                <a:gd name="T79" fmla="*/ 312 h 320"/>
                <a:gd name="T80" fmla="*/ 1341 w 2149"/>
                <a:gd name="T81" fmla="*/ 302 h 320"/>
                <a:gd name="T82" fmla="*/ 1200 w 2149"/>
                <a:gd name="T83" fmla="*/ 270 h 320"/>
                <a:gd name="T84" fmla="*/ 1063 w 2149"/>
                <a:gd name="T85" fmla="*/ 228 h 320"/>
                <a:gd name="T86" fmla="*/ 930 w 2149"/>
                <a:gd name="T87" fmla="*/ 182 h 320"/>
                <a:gd name="T88" fmla="*/ 799 w 2149"/>
                <a:gd name="T89" fmla="*/ 138 h 320"/>
                <a:gd name="T90" fmla="*/ 667 w 2149"/>
                <a:gd name="T91" fmla="*/ 102 h 320"/>
                <a:gd name="T92" fmla="*/ 634 w 2149"/>
                <a:gd name="T93" fmla="*/ 95 h 320"/>
                <a:gd name="T94" fmla="*/ 601 w 2149"/>
                <a:gd name="T95" fmla="*/ 89 h 320"/>
                <a:gd name="T96" fmla="*/ 584 w 2149"/>
                <a:gd name="T97" fmla="*/ 86 h 320"/>
                <a:gd name="T98" fmla="*/ 567 w 2149"/>
                <a:gd name="T99" fmla="*/ 83 h 320"/>
                <a:gd name="T100" fmla="*/ 534 w 2149"/>
                <a:gd name="T101" fmla="*/ 79 h 320"/>
                <a:gd name="T102" fmla="*/ 517 w 2149"/>
                <a:gd name="T103" fmla="*/ 77 h 320"/>
                <a:gd name="T104" fmla="*/ 500 w 2149"/>
                <a:gd name="T105" fmla="*/ 76 h 320"/>
                <a:gd name="T106" fmla="*/ 467 w 2149"/>
                <a:gd name="T107" fmla="*/ 74 h 320"/>
                <a:gd name="T108" fmla="*/ 399 w 2149"/>
                <a:gd name="T109" fmla="*/ 73 h 320"/>
                <a:gd name="T110" fmla="*/ 263 w 2149"/>
                <a:gd name="T111" fmla="*/ 85 h 320"/>
                <a:gd name="T112" fmla="*/ 246 w 2149"/>
                <a:gd name="T113" fmla="*/ 88 h 320"/>
                <a:gd name="T114" fmla="*/ 229 w 2149"/>
                <a:gd name="T115" fmla="*/ 91 h 320"/>
                <a:gd name="T116" fmla="*/ 196 w 2149"/>
                <a:gd name="T117" fmla="*/ 99 h 320"/>
                <a:gd name="T118" fmla="*/ 179 w 2149"/>
                <a:gd name="T119" fmla="*/ 103 h 320"/>
                <a:gd name="T120" fmla="*/ 162 w 2149"/>
                <a:gd name="T121" fmla="*/ 107 h 320"/>
                <a:gd name="T122" fmla="*/ 129 w 2149"/>
                <a:gd name="T123" fmla="*/ 117 h 320"/>
                <a:gd name="T124" fmla="*/ 0 w 2149"/>
                <a:gd name="T125" fmla="*/ 1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49" h="320">
                  <a:moveTo>
                    <a:pt x="0" y="169"/>
                  </a:moveTo>
                  <a:cubicBezTo>
                    <a:pt x="36" y="139"/>
                    <a:pt x="76" y="113"/>
                    <a:pt x="119" y="91"/>
                  </a:cubicBezTo>
                  <a:cubicBezTo>
                    <a:pt x="161" y="69"/>
                    <a:pt x="206" y="52"/>
                    <a:pt x="252" y="38"/>
                  </a:cubicBezTo>
                  <a:cubicBezTo>
                    <a:pt x="261" y="35"/>
                    <a:pt x="261" y="35"/>
                    <a:pt x="261" y="35"/>
                  </a:cubicBezTo>
                  <a:cubicBezTo>
                    <a:pt x="270" y="33"/>
                    <a:pt x="270" y="33"/>
                    <a:pt x="270" y="33"/>
                  </a:cubicBezTo>
                  <a:cubicBezTo>
                    <a:pt x="287" y="28"/>
                    <a:pt x="287" y="28"/>
                    <a:pt x="287" y="28"/>
                  </a:cubicBezTo>
                  <a:cubicBezTo>
                    <a:pt x="299" y="25"/>
                    <a:pt x="311" y="22"/>
                    <a:pt x="322" y="20"/>
                  </a:cubicBezTo>
                  <a:cubicBezTo>
                    <a:pt x="334" y="18"/>
                    <a:pt x="346" y="15"/>
                    <a:pt x="358" y="13"/>
                  </a:cubicBezTo>
                  <a:cubicBezTo>
                    <a:pt x="376" y="10"/>
                    <a:pt x="376" y="10"/>
                    <a:pt x="376" y="10"/>
                  </a:cubicBezTo>
                  <a:cubicBezTo>
                    <a:pt x="382" y="9"/>
                    <a:pt x="388" y="9"/>
                    <a:pt x="394" y="8"/>
                  </a:cubicBezTo>
                  <a:cubicBezTo>
                    <a:pt x="418" y="5"/>
                    <a:pt x="442" y="3"/>
                    <a:pt x="466" y="1"/>
                  </a:cubicBezTo>
                  <a:cubicBezTo>
                    <a:pt x="479" y="1"/>
                    <a:pt x="491" y="1"/>
                    <a:pt x="503" y="0"/>
                  </a:cubicBezTo>
                  <a:cubicBezTo>
                    <a:pt x="515" y="0"/>
                    <a:pt x="527" y="0"/>
                    <a:pt x="540" y="1"/>
                  </a:cubicBezTo>
                  <a:cubicBezTo>
                    <a:pt x="637" y="4"/>
                    <a:pt x="733" y="23"/>
                    <a:pt x="825" y="48"/>
                  </a:cubicBezTo>
                  <a:cubicBezTo>
                    <a:pt x="872" y="60"/>
                    <a:pt x="917" y="74"/>
                    <a:pt x="962" y="89"/>
                  </a:cubicBezTo>
                  <a:cubicBezTo>
                    <a:pt x="1095" y="133"/>
                    <a:pt x="1095" y="133"/>
                    <a:pt x="1095" y="133"/>
                  </a:cubicBezTo>
                  <a:cubicBezTo>
                    <a:pt x="1139" y="148"/>
                    <a:pt x="1183" y="162"/>
                    <a:pt x="1227" y="175"/>
                  </a:cubicBezTo>
                  <a:cubicBezTo>
                    <a:pt x="1270" y="188"/>
                    <a:pt x="1314" y="199"/>
                    <a:pt x="1359" y="208"/>
                  </a:cubicBezTo>
                  <a:cubicBezTo>
                    <a:pt x="1381" y="213"/>
                    <a:pt x="1403" y="217"/>
                    <a:pt x="1425" y="221"/>
                  </a:cubicBezTo>
                  <a:cubicBezTo>
                    <a:pt x="1447" y="224"/>
                    <a:pt x="1470" y="227"/>
                    <a:pt x="1493" y="230"/>
                  </a:cubicBezTo>
                  <a:cubicBezTo>
                    <a:pt x="1515" y="232"/>
                    <a:pt x="1538" y="234"/>
                    <a:pt x="1561" y="236"/>
                  </a:cubicBezTo>
                  <a:cubicBezTo>
                    <a:pt x="1583" y="238"/>
                    <a:pt x="1606" y="239"/>
                    <a:pt x="1629" y="240"/>
                  </a:cubicBezTo>
                  <a:cubicBezTo>
                    <a:pt x="1652" y="240"/>
                    <a:pt x="1675" y="241"/>
                    <a:pt x="1698" y="241"/>
                  </a:cubicBezTo>
                  <a:cubicBezTo>
                    <a:pt x="1721" y="242"/>
                    <a:pt x="1744" y="242"/>
                    <a:pt x="1768" y="241"/>
                  </a:cubicBezTo>
                  <a:cubicBezTo>
                    <a:pt x="1814" y="241"/>
                    <a:pt x="1859" y="239"/>
                    <a:pt x="1903" y="233"/>
                  </a:cubicBezTo>
                  <a:cubicBezTo>
                    <a:pt x="1915" y="231"/>
                    <a:pt x="1926" y="229"/>
                    <a:pt x="1937" y="227"/>
                  </a:cubicBezTo>
                  <a:cubicBezTo>
                    <a:pt x="1948" y="224"/>
                    <a:pt x="1958" y="221"/>
                    <a:pt x="1969" y="218"/>
                  </a:cubicBezTo>
                  <a:cubicBezTo>
                    <a:pt x="1990" y="212"/>
                    <a:pt x="2010" y="202"/>
                    <a:pt x="2031" y="192"/>
                  </a:cubicBezTo>
                  <a:cubicBezTo>
                    <a:pt x="2051" y="181"/>
                    <a:pt x="2071" y="169"/>
                    <a:pt x="2090" y="156"/>
                  </a:cubicBezTo>
                  <a:cubicBezTo>
                    <a:pt x="2110" y="144"/>
                    <a:pt x="2129" y="130"/>
                    <a:pt x="2149" y="118"/>
                  </a:cubicBezTo>
                  <a:cubicBezTo>
                    <a:pt x="2116" y="151"/>
                    <a:pt x="2084" y="186"/>
                    <a:pt x="2046" y="215"/>
                  </a:cubicBezTo>
                  <a:cubicBezTo>
                    <a:pt x="2026" y="230"/>
                    <a:pt x="2006" y="244"/>
                    <a:pt x="1983" y="254"/>
                  </a:cubicBezTo>
                  <a:cubicBezTo>
                    <a:pt x="1972" y="260"/>
                    <a:pt x="1961" y="265"/>
                    <a:pt x="1949" y="269"/>
                  </a:cubicBezTo>
                  <a:cubicBezTo>
                    <a:pt x="1938" y="273"/>
                    <a:pt x="1926" y="277"/>
                    <a:pt x="1914" y="280"/>
                  </a:cubicBezTo>
                  <a:cubicBezTo>
                    <a:pt x="1891" y="287"/>
                    <a:pt x="1867" y="292"/>
                    <a:pt x="1843" y="297"/>
                  </a:cubicBezTo>
                  <a:cubicBezTo>
                    <a:pt x="1819" y="301"/>
                    <a:pt x="1795" y="304"/>
                    <a:pt x="1772" y="307"/>
                  </a:cubicBezTo>
                  <a:cubicBezTo>
                    <a:pt x="1724" y="312"/>
                    <a:pt x="1677" y="316"/>
                    <a:pt x="1629" y="318"/>
                  </a:cubicBezTo>
                  <a:cubicBezTo>
                    <a:pt x="1605" y="319"/>
                    <a:pt x="1581" y="320"/>
                    <a:pt x="1557" y="320"/>
                  </a:cubicBezTo>
                  <a:cubicBezTo>
                    <a:pt x="1533" y="320"/>
                    <a:pt x="1509" y="319"/>
                    <a:pt x="1485" y="318"/>
                  </a:cubicBezTo>
                  <a:cubicBezTo>
                    <a:pt x="1461" y="316"/>
                    <a:pt x="1437" y="314"/>
                    <a:pt x="1413" y="312"/>
                  </a:cubicBezTo>
                  <a:cubicBezTo>
                    <a:pt x="1389" y="309"/>
                    <a:pt x="1365" y="306"/>
                    <a:pt x="1341" y="302"/>
                  </a:cubicBezTo>
                  <a:cubicBezTo>
                    <a:pt x="1293" y="293"/>
                    <a:pt x="1246" y="282"/>
                    <a:pt x="1200" y="270"/>
                  </a:cubicBezTo>
                  <a:cubicBezTo>
                    <a:pt x="1154" y="257"/>
                    <a:pt x="1108" y="243"/>
                    <a:pt x="1063" y="228"/>
                  </a:cubicBezTo>
                  <a:cubicBezTo>
                    <a:pt x="1019" y="213"/>
                    <a:pt x="974" y="197"/>
                    <a:pt x="930" y="182"/>
                  </a:cubicBezTo>
                  <a:cubicBezTo>
                    <a:pt x="886" y="167"/>
                    <a:pt x="843" y="152"/>
                    <a:pt x="799" y="138"/>
                  </a:cubicBezTo>
                  <a:cubicBezTo>
                    <a:pt x="755" y="125"/>
                    <a:pt x="711" y="113"/>
                    <a:pt x="667" y="102"/>
                  </a:cubicBezTo>
                  <a:cubicBezTo>
                    <a:pt x="656" y="100"/>
                    <a:pt x="645" y="97"/>
                    <a:pt x="634" y="95"/>
                  </a:cubicBezTo>
                  <a:cubicBezTo>
                    <a:pt x="623" y="93"/>
                    <a:pt x="612" y="91"/>
                    <a:pt x="601" y="89"/>
                  </a:cubicBezTo>
                  <a:cubicBezTo>
                    <a:pt x="584" y="86"/>
                    <a:pt x="584" y="86"/>
                    <a:pt x="584" y="86"/>
                  </a:cubicBezTo>
                  <a:cubicBezTo>
                    <a:pt x="567" y="83"/>
                    <a:pt x="567" y="83"/>
                    <a:pt x="567" y="83"/>
                  </a:cubicBezTo>
                  <a:cubicBezTo>
                    <a:pt x="556" y="82"/>
                    <a:pt x="545" y="80"/>
                    <a:pt x="534" y="79"/>
                  </a:cubicBezTo>
                  <a:cubicBezTo>
                    <a:pt x="528" y="78"/>
                    <a:pt x="523" y="78"/>
                    <a:pt x="517" y="77"/>
                  </a:cubicBezTo>
                  <a:cubicBezTo>
                    <a:pt x="500" y="76"/>
                    <a:pt x="500" y="76"/>
                    <a:pt x="500" y="76"/>
                  </a:cubicBezTo>
                  <a:cubicBezTo>
                    <a:pt x="489" y="75"/>
                    <a:pt x="478" y="74"/>
                    <a:pt x="467" y="74"/>
                  </a:cubicBezTo>
                  <a:cubicBezTo>
                    <a:pt x="444" y="73"/>
                    <a:pt x="422" y="73"/>
                    <a:pt x="399" y="73"/>
                  </a:cubicBezTo>
                  <a:cubicBezTo>
                    <a:pt x="354" y="74"/>
                    <a:pt x="308" y="78"/>
                    <a:pt x="263" y="85"/>
                  </a:cubicBezTo>
                  <a:cubicBezTo>
                    <a:pt x="246" y="88"/>
                    <a:pt x="246" y="88"/>
                    <a:pt x="246" y="88"/>
                  </a:cubicBezTo>
                  <a:cubicBezTo>
                    <a:pt x="241" y="89"/>
                    <a:pt x="235" y="90"/>
                    <a:pt x="229" y="91"/>
                  </a:cubicBezTo>
                  <a:cubicBezTo>
                    <a:pt x="218" y="93"/>
                    <a:pt x="207" y="96"/>
                    <a:pt x="196" y="99"/>
                  </a:cubicBezTo>
                  <a:cubicBezTo>
                    <a:pt x="190" y="100"/>
                    <a:pt x="185" y="101"/>
                    <a:pt x="179" y="103"/>
                  </a:cubicBezTo>
                  <a:cubicBezTo>
                    <a:pt x="162" y="107"/>
                    <a:pt x="162" y="107"/>
                    <a:pt x="162" y="107"/>
                  </a:cubicBezTo>
                  <a:cubicBezTo>
                    <a:pt x="151" y="110"/>
                    <a:pt x="140" y="113"/>
                    <a:pt x="129" y="117"/>
                  </a:cubicBezTo>
                  <a:cubicBezTo>
                    <a:pt x="85" y="131"/>
                    <a:pt x="42" y="148"/>
                    <a:pt x="0" y="169"/>
                  </a:cubicBezTo>
                  <a:close/>
                </a:path>
              </a:pathLst>
            </a:custGeom>
            <a:solidFill>
              <a:srgbClr val="A9967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Freeform 6">
              <a:extLst>
                <a:ext uri="{FF2B5EF4-FFF2-40B4-BE49-F238E27FC236}">
                  <a16:creationId xmlns:a16="http://schemas.microsoft.com/office/drawing/2014/main" id="{3FA207F1-C828-5D72-C3C6-337A75C0926E}"/>
                </a:ext>
              </a:extLst>
            </p:cNvPr>
            <p:cNvSpPr>
              <a:spLocks/>
            </p:cNvSpPr>
            <p:nvPr/>
          </p:nvSpPr>
          <p:spPr bwMode="auto">
            <a:xfrm rot="220572">
              <a:off x="9544194" y="1753847"/>
              <a:ext cx="717204" cy="138548"/>
            </a:xfrm>
            <a:custGeom>
              <a:avLst/>
              <a:gdLst>
                <a:gd name="T0" fmla="*/ 0 w 2149"/>
                <a:gd name="T1" fmla="*/ 169 h 320"/>
                <a:gd name="T2" fmla="*/ 119 w 2149"/>
                <a:gd name="T3" fmla="*/ 91 h 320"/>
                <a:gd name="T4" fmla="*/ 252 w 2149"/>
                <a:gd name="T5" fmla="*/ 38 h 320"/>
                <a:gd name="T6" fmla="*/ 261 w 2149"/>
                <a:gd name="T7" fmla="*/ 35 h 320"/>
                <a:gd name="T8" fmla="*/ 270 w 2149"/>
                <a:gd name="T9" fmla="*/ 33 h 320"/>
                <a:gd name="T10" fmla="*/ 287 w 2149"/>
                <a:gd name="T11" fmla="*/ 28 h 320"/>
                <a:gd name="T12" fmla="*/ 322 w 2149"/>
                <a:gd name="T13" fmla="*/ 20 h 320"/>
                <a:gd name="T14" fmla="*/ 358 w 2149"/>
                <a:gd name="T15" fmla="*/ 13 h 320"/>
                <a:gd name="T16" fmla="*/ 376 w 2149"/>
                <a:gd name="T17" fmla="*/ 10 h 320"/>
                <a:gd name="T18" fmla="*/ 394 w 2149"/>
                <a:gd name="T19" fmla="*/ 8 h 320"/>
                <a:gd name="T20" fmla="*/ 466 w 2149"/>
                <a:gd name="T21" fmla="*/ 1 h 320"/>
                <a:gd name="T22" fmla="*/ 503 w 2149"/>
                <a:gd name="T23" fmla="*/ 0 h 320"/>
                <a:gd name="T24" fmla="*/ 540 w 2149"/>
                <a:gd name="T25" fmla="*/ 1 h 320"/>
                <a:gd name="T26" fmla="*/ 825 w 2149"/>
                <a:gd name="T27" fmla="*/ 48 h 320"/>
                <a:gd name="T28" fmla="*/ 962 w 2149"/>
                <a:gd name="T29" fmla="*/ 89 h 320"/>
                <a:gd name="T30" fmla="*/ 1095 w 2149"/>
                <a:gd name="T31" fmla="*/ 133 h 320"/>
                <a:gd name="T32" fmla="*/ 1227 w 2149"/>
                <a:gd name="T33" fmla="*/ 175 h 320"/>
                <a:gd name="T34" fmla="*/ 1359 w 2149"/>
                <a:gd name="T35" fmla="*/ 208 h 320"/>
                <a:gd name="T36" fmla="*/ 1425 w 2149"/>
                <a:gd name="T37" fmla="*/ 221 h 320"/>
                <a:gd name="T38" fmla="*/ 1493 w 2149"/>
                <a:gd name="T39" fmla="*/ 230 h 320"/>
                <a:gd name="T40" fmla="*/ 1561 w 2149"/>
                <a:gd name="T41" fmla="*/ 236 h 320"/>
                <a:gd name="T42" fmla="*/ 1629 w 2149"/>
                <a:gd name="T43" fmla="*/ 240 h 320"/>
                <a:gd name="T44" fmla="*/ 1698 w 2149"/>
                <a:gd name="T45" fmla="*/ 241 h 320"/>
                <a:gd name="T46" fmla="*/ 1768 w 2149"/>
                <a:gd name="T47" fmla="*/ 241 h 320"/>
                <a:gd name="T48" fmla="*/ 1903 w 2149"/>
                <a:gd name="T49" fmla="*/ 233 h 320"/>
                <a:gd name="T50" fmla="*/ 1937 w 2149"/>
                <a:gd name="T51" fmla="*/ 227 h 320"/>
                <a:gd name="T52" fmla="*/ 1969 w 2149"/>
                <a:gd name="T53" fmla="*/ 218 h 320"/>
                <a:gd name="T54" fmla="*/ 2031 w 2149"/>
                <a:gd name="T55" fmla="*/ 192 h 320"/>
                <a:gd name="T56" fmla="*/ 2090 w 2149"/>
                <a:gd name="T57" fmla="*/ 156 h 320"/>
                <a:gd name="T58" fmla="*/ 2149 w 2149"/>
                <a:gd name="T59" fmla="*/ 118 h 320"/>
                <a:gd name="T60" fmla="*/ 2046 w 2149"/>
                <a:gd name="T61" fmla="*/ 215 h 320"/>
                <a:gd name="T62" fmla="*/ 1983 w 2149"/>
                <a:gd name="T63" fmla="*/ 254 h 320"/>
                <a:gd name="T64" fmla="*/ 1949 w 2149"/>
                <a:gd name="T65" fmla="*/ 269 h 320"/>
                <a:gd name="T66" fmla="*/ 1914 w 2149"/>
                <a:gd name="T67" fmla="*/ 280 h 320"/>
                <a:gd name="T68" fmla="*/ 1843 w 2149"/>
                <a:gd name="T69" fmla="*/ 297 h 320"/>
                <a:gd name="T70" fmla="*/ 1772 w 2149"/>
                <a:gd name="T71" fmla="*/ 307 h 320"/>
                <a:gd name="T72" fmla="*/ 1629 w 2149"/>
                <a:gd name="T73" fmla="*/ 318 h 320"/>
                <a:gd name="T74" fmla="*/ 1557 w 2149"/>
                <a:gd name="T75" fmla="*/ 320 h 320"/>
                <a:gd name="T76" fmla="*/ 1485 w 2149"/>
                <a:gd name="T77" fmla="*/ 318 h 320"/>
                <a:gd name="T78" fmla="*/ 1413 w 2149"/>
                <a:gd name="T79" fmla="*/ 312 h 320"/>
                <a:gd name="T80" fmla="*/ 1341 w 2149"/>
                <a:gd name="T81" fmla="*/ 302 h 320"/>
                <a:gd name="T82" fmla="*/ 1200 w 2149"/>
                <a:gd name="T83" fmla="*/ 270 h 320"/>
                <a:gd name="T84" fmla="*/ 1063 w 2149"/>
                <a:gd name="T85" fmla="*/ 228 h 320"/>
                <a:gd name="T86" fmla="*/ 930 w 2149"/>
                <a:gd name="T87" fmla="*/ 182 h 320"/>
                <a:gd name="T88" fmla="*/ 799 w 2149"/>
                <a:gd name="T89" fmla="*/ 138 h 320"/>
                <a:gd name="T90" fmla="*/ 667 w 2149"/>
                <a:gd name="T91" fmla="*/ 102 h 320"/>
                <a:gd name="T92" fmla="*/ 634 w 2149"/>
                <a:gd name="T93" fmla="*/ 95 h 320"/>
                <a:gd name="T94" fmla="*/ 601 w 2149"/>
                <a:gd name="T95" fmla="*/ 89 h 320"/>
                <a:gd name="T96" fmla="*/ 584 w 2149"/>
                <a:gd name="T97" fmla="*/ 86 h 320"/>
                <a:gd name="T98" fmla="*/ 567 w 2149"/>
                <a:gd name="T99" fmla="*/ 83 h 320"/>
                <a:gd name="T100" fmla="*/ 534 w 2149"/>
                <a:gd name="T101" fmla="*/ 79 h 320"/>
                <a:gd name="T102" fmla="*/ 517 w 2149"/>
                <a:gd name="T103" fmla="*/ 77 h 320"/>
                <a:gd name="T104" fmla="*/ 500 w 2149"/>
                <a:gd name="T105" fmla="*/ 76 h 320"/>
                <a:gd name="T106" fmla="*/ 467 w 2149"/>
                <a:gd name="T107" fmla="*/ 74 h 320"/>
                <a:gd name="T108" fmla="*/ 399 w 2149"/>
                <a:gd name="T109" fmla="*/ 73 h 320"/>
                <a:gd name="T110" fmla="*/ 263 w 2149"/>
                <a:gd name="T111" fmla="*/ 85 h 320"/>
                <a:gd name="T112" fmla="*/ 246 w 2149"/>
                <a:gd name="T113" fmla="*/ 88 h 320"/>
                <a:gd name="T114" fmla="*/ 229 w 2149"/>
                <a:gd name="T115" fmla="*/ 91 h 320"/>
                <a:gd name="T116" fmla="*/ 196 w 2149"/>
                <a:gd name="T117" fmla="*/ 99 h 320"/>
                <a:gd name="T118" fmla="*/ 179 w 2149"/>
                <a:gd name="T119" fmla="*/ 103 h 320"/>
                <a:gd name="T120" fmla="*/ 162 w 2149"/>
                <a:gd name="T121" fmla="*/ 107 h 320"/>
                <a:gd name="T122" fmla="*/ 129 w 2149"/>
                <a:gd name="T123" fmla="*/ 117 h 320"/>
                <a:gd name="T124" fmla="*/ 0 w 2149"/>
                <a:gd name="T125" fmla="*/ 1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49" h="320">
                  <a:moveTo>
                    <a:pt x="0" y="169"/>
                  </a:moveTo>
                  <a:cubicBezTo>
                    <a:pt x="36" y="139"/>
                    <a:pt x="76" y="113"/>
                    <a:pt x="119" y="91"/>
                  </a:cubicBezTo>
                  <a:cubicBezTo>
                    <a:pt x="161" y="69"/>
                    <a:pt x="206" y="52"/>
                    <a:pt x="252" y="38"/>
                  </a:cubicBezTo>
                  <a:cubicBezTo>
                    <a:pt x="261" y="35"/>
                    <a:pt x="261" y="35"/>
                    <a:pt x="261" y="35"/>
                  </a:cubicBezTo>
                  <a:cubicBezTo>
                    <a:pt x="270" y="33"/>
                    <a:pt x="270" y="33"/>
                    <a:pt x="270" y="33"/>
                  </a:cubicBezTo>
                  <a:cubicBezTo>
                    <a:pt x="287" y="28"/>
                    <a:pt x="287" y="28"/>
                    <a:pt x="287" y="28"/>
                  </a:cubicBezTo>
                  <a:cubicBezTo>
                    <a:pt x="299" y="25"/>
                    <a:pt x="311" y="22"/>
                    <a:pt x="322" y="20"/>
                  </a:cubicBezTo>
                  <a:cubicBezTo>
                    <a:pt x="334" y="18"/>
                    <a:pt x="346" y="15"/>
                    <a:pt x="358" y="13"/>
                  </a:cubicBezTo>
                  <a:cubicBezTo>
                    <a:pt x="376" y="10"/>
                    <a:pt x="376" y="10"/>
                    <a:pt x="376" y="10"/>
                  </a:cubicBezTo>
                  <a:cubicBezTo>
                    <a:pt x="382" y="9"/>
                    <a:pt x="388" y="9"/>
                    <a:pt x="394" y="8"/>
                  </a:cubicBezTo>
                  <a:cubicBezTo>
                    <a:pt x="418" y="5"/>
                    <a:pt x="442" y="3"/>
                    <a:pt x="466" y="1"/>
                  </a:cubicBezTo>
                  <a:cubicBezTo>
                    <a:pt x="479" y="1"/>
                    <a:pt x="491" y="1"/>
                    <a:pt x="503" y="0"/>
                  </a:cubicBezTo>
                  <a:cubicBezTo>
                    <a:pt x="515" y="0"/>
                    <a:pt x="527" y="0"/>
                    <a:pt x="540" y="1"/>
                  </a:cubicBezTo>
                  <a:cubicBezTo>
                    <a:pt x="637" y="4"/>
                    <a:pt x="733" y="23"/>
                    <a:pt x="825" y="48"/>
                  </a:cubicBezTo>
                  <a:cubicBezTo>
                    <a:pt x="872" y="60"/>
                    <a:pt x="917" y="74"/>
                    <a:pt x="962" y="89"/>
                  </a:cubicBezTo>
                  <a:cubicBezTo>
                    <a:pt x="1095" y="133"/>
                    <a:pt x="1095" y="133"/>
                    <a:pt x="1095" y="133"/>
                  </a:cubicBezTo>
                  <a:cubicBezTo>
                    <a:pt x="1139" y="148"/>
                    <a:pt x="1183" y="162"/>
                    <a:pt x="1227" y="175"/>
                  </a:cubicBezTo>
                  <a:cubicBezTo>
                    <a:pt x="1270" y="188"/>
                    <a:pt x="1314" y="199"/>
                    <a:pt x="1359" y="208"/>
                  </a:cubicBezTo>
                  <a:cubicBezTo>
                    <a:pt x="1381" y="213"/>
                    <a:pt x="1403" y="217"/>
                    <a:pt x="1425" y="221"/>
                  </a:cubicBezTo>
                  <a:cubicBezTo>
                    <a:pt x="1447" y="224"/>
                    <a:pt x="1470" y="227"/>
                    <a:pt x="1493" y="230"/>
                  </a:cubicBezTo>
                  <a:cubicBezTo>
                    <a:pt x="1515" y="232"/>
                    <a:pt x="1538" y="234"/>
                    <a:pt x="1561" y="236"/>
                  </a:cubicBezTo>
                  <a:cubicBezTo>
                    <a:pt x="1583" y="238"/>
                    <a:pt x="1606" y="239"/>
                    <a:pt x="1629" y="240"/>
                  </a:cubicBezTo>
                  <a:cubicBezTo>
                    <a:pt x="1652" y="240"/>
                    <a:pt x="1675" y="241"/>
                    <a:pt x="1698" y="241"/>
                  </a:cubicBezTo>
                  <a:cubicBezTo>
                    <a:pt x="1721" y="242"/>
                    <a:pt x="1744" y="242"/>
                    <a:pt x="1768" y="241"/>
                  </a:cubicBezTo>
                  <a:cubicBezTo>
                    <a:pt x="1814" y="241"/>
                    <a:pt x="1859" y="239"/>
                    <a:pt x="1903" y="233"/>
                  </a:cubicBezTo>
                  <a:cubicBezTo>
                    <a:pt x="1915" y="231"/>
                    <a:pt x="1926" y="229"/>
                    <a:pt x="1937" y="227"/>
                  </a:cubicBezTo>
                  <a:cubicBezTo>
                    <a:pt x="1948" y="224"/>
                    <a:pt x="1958" y="221"/>
                    <a:pt x="1969" y="218"/>
                  </a:cubicBezTo>
                  <a:cubicBezTo>
                    <a:pt x="1990" y="212"/>
                    <a:pt x="2010" y="202"/>
                    <a:pt x="2031" y="192"/>
                  </a:cubicBezTo>
                  <a:cubicBezTo>
                    <a:pt x="2051" y="181"/>
                    <a:pt x="2071" y="169"/>
                    <a:pt x="2090" y="156"/>
                  </a:cubicBezTo>
                  <a:cubicBezTo>
                    <a:pt x="2110" y="144"/>
                    <a:pt x="2129" y="130"/>
                    <a:pt x="2149" y="118"/>
                  </a:cubicBezTo>
                  <a:cubicBezTo>
                    <a:pt x="2116" y="151"/>
                    <a:pt x="2084" y="186"/>
                    <a:pt x="2046" y="215"/>
                  </a:cubicBezTo>
                  <a:cubicBezTo>
                    <a:pt x="2026" y="230"/>
                    <a:pt x="2006" y="244"/>
                    <a:pt x="1983" y="254"/>
                  </a:cubicBezTo>
                  <a:cubicBezTo>
                    <a:pt x="1972" y="260"/>
                    <a:pt x="1961" y="265"/>
                    <a:pt x="1949" y="269"/>
                  </a:cubicBezTo>
                  <a:cubicBezTo>
                    <a:pt x="1938" y="273"/>
                    <a:pt x="1926" y="277"/>
                    <a:pt x="1914" y="280"/>
                  </a:cubicBezTo>
                  <a:cubicBezTo>
                    <a:pt x="1891" y="287"/>
                    <a:pt x="1867" y="292"/>
                    <a:pt x="1843" y="297"/>
                  </a:cubicBezTo>
                  <a:cubicBezTo>
                    <a:pt x="1819" y="301"/>
                    <a:pt x="1795" y="304"/>
                    <a:pt x="1772" y="307"/>
                  </a:cubicBezTo>
                  <a:cubicBezTo>
                    <a:pt x="1724" y="312"/>
                    <a:pt x="1677" y="316"/>
                    <a:pt x="1629" y="318"/>
                  </a:cubicBezTo>
                  <a:cubicBezTo>
                    <a:pt x="1605" y="319"/>
                    <a:pt x="1581" y="320"/>
                    <a:pt x="1557" y="320"/>
                  </a:cubicBezTo>
                  <a:cubicBezTo>
                    <a:pt x="1533" y="320"/>
                    <a:pt x="1509" y="319"/>
                    <a:pt x="1485" y="318"/>
                  </a:cubicBezTo>
                  <a:cubicBezTo>
                    <a:pt x="1461" y="316"/>
                    <a:pt x="1437" y="314"/>
                    <a:pt x="1413" y="312"/>
                  </a:cubicBezTo>
                  <a:cubicBezTo>
                    <a:pt x="1389" y="309"/>
                    <a:pt x="1365" y="306"/>
                    <a:pt x="1341" y="302"/>
                  </a:cubicBezTo>
                  <a:cubicBezTo>
                    <a:pt x="1293" y="293"/>
                    <a:pt x="1246" y="282"/>
                    <a:pt x="1200" y="270"/>
                  </a:cubicBezTo>
                  <a:cubicBezTo>
                    <a:pt x="1154" y="257"/>
                    <a:pt x="1108" y="243"/>
                    <a:pt x="1063" y="228"/>
                  </a:cubicBezTo>
                  <a:cubicBezTo>
                    <a:pt x="1019" y="213"/>
                    <a:pt x="974" y="197"/>
                    <a:pt x="930" y="182"/>
                  </a:cubicBezTo>
                  <a:cubicBezTo>
                    <a:pt x="886" y="167"/>
                    <a:pt x="843" y="152"/>
                    <a:pt x="799" y="138"/>
                  </a:cubicBezTo>
                  <a:cubicBezTo>
                    <a:pt x="755" y="125"/>
                    <a:pt x="711" y="113"/>
                    <a:pt x="667" y="102"/>
                  </a:cubicBezTo>
                  <a:cubicBezTo>
                    <a:pt x="656" y="100"/>
                    <a:pt x="645" y="97"/>
                    <a:pt x="634" y="95"/>
                  </a:cubicBezTo>
                  <a:cubicBezTo>
                    <a:pt x="623" y="93"/>
                    <a:pt x="612" y="91"/>
                    <a:pt x="601" y="89"/>
                  </a:cubicBezTo>
                  <a:cubicBezTo>
                    <a:pt x="584" y="86"/>
                    <a:pt x="584" y="86"/>
                    <a:pt x="584" y="86"/>
                  </a:cubicBezTo>
                  <a:cubicBezTo>
                    <a:pt x="567" y="83"/>
                    <a:pt x="567" y="83"/>
                    <a:pt x="567" y="83"/>
                  </a:cubicBezTo>
                  <a:cubicBezTo>
                    <a:pt x="556" y="82"/>
                    <a:pt x="545" y="80"/>
                    <a:pt x="534" y="79"/>
                  </a:cubicBezTo>
                  <a:cubicBezTo>
                    <a:pt x="528" y="78"/>
                    <a:pt x="523" y="78"/>
                    <a:pt x="517" y="77"/>
                  </a:cubicBezTo>
                  <a:cubicBezTo>
                    <a:pt x="500" y="76"/>
                    <a:pt x="500" y="76"/>
                    <a:pt x="500" y="76"/>
                  </a:cubicBezTo>
                  <a:cubicBezTo>
                    <a:pt x="489" y="75"/>
                    <a:pt x="478" y="74"/>
                    <a:pt x="467" y="74"/>
                  </a:cubicBezTo>
                  <a:cubicBezTo>
                    <a:pt x="444" y="73"/>
                    <a:pt x="422" y="73"/>
                    <a:pt x="399" y="73"/>
                  </a:cubicBezTo>
                  <a:cubicBezTo>
                    <a:pt x="354" y="74"/>
                    <a:pt x="308" y="78"/>
                    <a:pt x="263" y="85"/>
                  </a:cubicBezTo>
                  <a:cubicBezTo>
                    <a:pt x="246" y="88"/>
                    <a:pt x="246" y="88"/>
                    <a:pt x="246" y="88"/>
                  </a:cubicBezTo>
                  <a:cubicBezTo>
                    <a:pt x="241" y="89"/>
                    <a:pt x="235" y="90"/>
                    <a:pt x="229" y="91"/>
                  </a:cubicBezTo>
                  <a:cubicBezTo>
                    <a:pt x="218" y="93"/>
                    <a:pt x="207" y="96"/>
                    <a:pt x="196" y="99"/>
                  </a:cubicBezTo>
                  <a:cubicBezTo>
                    <a:pt x="190" y="100"/>
                    <a:pt x="185" y="101"/>
                    <a:pt x="179" y="103"/>
                  </a:cubicBezTo>
                  <a:cubicBezTo>
                    <a:pt x="162" y="107"/>
                    <a:pt x="162" y="107"/>
                    <a:pt x="162" y="107"/>
                  </a:cubicBezTo>
                  <a:cubicBezTo>
                    <a:pt x="151" y="110"/>
                    <a:pt x="140" y="113"/>
                    <a:pt x="129" y="117"/>
                  </a:cubicBezTo>
                  <a:cubicBezTo>
                    <a:pt x="85" y="131"/>
                    <a:pt x="42" y="148"/>
                    <a:pt x="0" y="169"/>
                  </a:cubicBezTo>
                  <a:close/>
                </a:path>
              </a:pathLst>
            </a:custGeom>
            <a:solidFill>
              <a:srgbClr val="A9967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Freeform 6">
              <a:extLst>
                <a:ext uri="{FF2B5EF4-FFF2-40B4-BE49-F238E27FC236}">
                  <a16:creationId xmlns:a16="http://schemas.microsoft.com/office/drawing/2014/main" id="{1733B256-D3AD-38CB-E147-84DAB29C3298}"/>
                </a:ext>
              </a:extLst>
            </p:cNvPr>
            <p:cNvSpPr>
              <a:spLocks/>
            </p:cNvSpPr>
            <p:nvPr/>
          </p:nvSpPr>
          <p:spPr bwMode="auto">
            <a:xfrm rot="21537601">
              <a:off x="9581384" y="1842465"/>
              <a:ext cx="717204" cy="138548"/>
            </a:xfrm>
            <a:custGeom>
              <a:avLst/>
              <a:gdLst>
                <a:gd name="T0" fmla="*/ 0 w 2149"/>
                <a:gd name="T1" fmla="*/ 169 h 320"/>
                <a:gd name="T2" fmla="*/ 119 w 2149"/>
                <a:gd name="T3" fmla="*/ 91 h 320"/>
                <a:gd name="T4" fmla="*/ 252 w 2149"/>
                <a:gd name="T5" fmla="*/ 38 h 320"/>
                <a:gd name="T6" fmla="*/ 261 w 2149"/>
                <a:gd name="T7" fmla="*/ 35 h 320"/>
                <a:gd name="T8" fmla="*/ 270 w 2149"/>
                <a:gd name="T9" fmla="*/ 33 h 320"/>
                <a:gd name="T10" fmla="*/ 287 w 2149"/>
                <a:gd name="T11" fmla="*/ 28 h 320"/>
                <a:gd name="T12" fmla="*/ 322 w 2149"/>
                <a:gd name="T13" fmla="*/ 20 h 320"/>
                <a:gd name="T14" fmla="*/ 358 w 2149"/>
                <a:gd name="T15" fmla="*/ 13 h 320"/>
                <a:gd name="T16" fmla="*/ 376 w 2149"/>
                <a:gd name="T17" fmla="*/ 10 h 320"/>
                <a:gd name="T18" fmla="*/ 394 w 2149"/>
                <a:gd name="T19" fmla="*/ 8 h 320"/>
                <a:gd name="T20" fmla="*/ 466 w 2149"/>
                <a:gd name="T21" fmla="*/ 1 h 320"/>
                <a:gd name="T22" fmla="*/ 503 w 2149"/>
                <a:gd name="T23" fmla="*/ 0 h 320"/>
                <a:gd name="T24" fmla="*/ 540 w 2149"/>
                <a:gd name="T25" fmla="*/ 1 h 320"/>
                <a:gd name="T26" fmla="*/ 825 w 2149"/>
                <a:gd name="T27" fmla="*/ 48 h 320"/>
                <a:gd name="T28" fmla="*/ 962 w 2149"/>
                <a:gd name="T29" fmla="*/ 89 h 320"/>
                <a:gd name="T30" fmla="*/ 1095 w 2149"/>
                <a:gd name="T31" fmla="*/ 133 h 320"/>
                <a:gd name="T32" fmla="*/ 1227 w 2149"/>
                <a:gd name="T33" fmla="*/ 175 h 320"/>
                <a:gd name="T34" fmla="*/ 1359 w 2149"/>
                <a:gd name="T35" fmla="*/ 208 h 320"/>
                <a:gd name="T36" fmla="*/ 1425 w 2149"/>
                <a:gd name="T37" fmla="*/ 221 h 320"/>
                <a:gd name="T38" fmla="*/ 1493 w 2149"/>
                <a:gd name="T39" fmla="*/ 230 h 320"/>
                <a:gd name="T40" fmla="*/ 1561 w 2149"/>
                <a:gd name="T41" fmla="*/ 236 h 320"/>
                <a:gd name="T42" fmla="*/ 1629 w 2149"/>
                <a:gd name="T43" fmla="*/ 240 h 320"/>
                <a:gd name="T44" fmla="*/ 1698 w 2149"/>
                <a:gd name="T45" fmla="*/ 241 h 320"/>
                <a:gd name="T46" fmla="*/ 1768 w 2149"/>
                <a:gd name="T47" fmla="*/ 241 h 320"/>
                <a:gd name="T48" fmla="*/ 1903 w 2149"/>
                <a:gd name="T49" fmla="*/ 233 h 320"/>
                <a:gd name="T50" fmla="*/ 1937 w 2149"/>
                <a:gd name="T51" fmla="*/ 227 h 320"/>
                <a:gd name="T52" fmla="*/ 1969 w 2149"/>
                <a:gd name="T53" fmla="*/ 218 h 320"/>
                <a:gd name="T54" fmla="*/ 2031 w 2149"/>
                <a:gd name="T55" fmla="*/ 192 h 320"/>
                <a:gd name="T56" fmla="*/ 2090 w 2149"/>
                <a:gd name="T57" fmla="*/ 156 h 320"/>
                <a:gd name="T58" fmla="*/ 2149 w 2149"/>
                <a:gd name="T59" fmla="*/ 118 h 320"/>
                <a:gd name="T60" fmla="*/ 2046 w 2149"/>
                <a:gd name="T61" fmla="*/ 215 h 320"/>
                <a:gd name="T62" fmla="*/ 1983 w 2149"/>
                <a:gd name="T63" fmla="*/ 254 h 320"/>
                <a:gd name="T64" fmla="*/ 1949 w 2149"/>
                <a:gd name="T65" fmla="*/ 269 h 320"/>
                <a:gd name="T66" fmla="*/ 1914 w 2149"/>
                <a:gd name="T67" fmla="*/ 280 h 320"/>
                <a:gd name="T68" fmla="*/ 1843 w 2149"/>
                <a:gd name="T69" fmla="*/ 297 h 320"/>
                <a:gd name="T70" fmla="*/ 1772 w 2149"/>
                <a:gd name="T71" fmla="*/ 307 h 320"/>
                <a:gd name="T72" fmla="*/ 1629 w 2149"/>
                <a:gd name="T73" fmla="*/ 318 h 320"/>
                <a:gd name="T74" fmla="*/ 1557 w 2149"/>
                <a:gd name="T75" fmla="*/ 320 h 320"/>
                <a:gd name="T76" fmla="*/ 1485 w 2149"/>
                <a:gd name="T77" fmla="*/ 318 h 320"/>
                <a:gd name="T78" fmla="*/ 1413 w 2149"/>
                <a:gd name="T79" fmla="*/ 312 h 320"/>
                <a:gd name="T80" fmla="*/ 1341 w 2149"/>
                <a:gd name="T81" fmla="*/ 302 h 320"/>
                <a:gd name="T82" fmla="*/ 1200 w 2149"/>
                <a:gd name="T83" fmla="*/ 270 h 320"/>
                <a:gd name="T84" fmla="*/ 1063 w 2149"/>
                <a:gd name="T85" fmla="*/ 228 h 320"/>
                <a:gd name="T86" fmla="*/ 930 w 2149"/>
                <a:gd name="T87" fmla="*/ 182 h 320"/>
                <a:gd name="T88" fmla="*/ 799 w 2149"/>
                <a:gd name="T89" fmla="*/ 138 h 320"/>
                <a:gd name="T90" fmla="*/ 667 w 2149"/>
                <a:gd name="T91" fmla="*/ 102 h 320"/>
                <a:gd name="T92" fmla="*/ 634 w 2149"/>
                <a:gd name="T93" fmla="*/ 95 h 320"/>
                <a:gd name="T94" fmla="*/ 601 w 2149"/>
                <a:gd name="T95" fmla="*/ 89 h 320"/>
                <a:gd name="T96" fmla="*/ 584 w 2149"/>
                <a:gd name="T97" fmla="*/ 86 h 320"/>
                <a:gd name="T98" fmla="*/ 567 w 2149"/>
                <a:gd name="T99" fmla="*/ 83 h 320"/>
                <a:gd name="T100" fmla="*/ 534 w 2149"/>
                <a:gd name="T101" fmla="*/ 79 h 320"/>
                <a:gd name="T102" fmla="*/ 517 w 2149"/>
                <a:gd name="T103" fmla="*/ 77 h 320"/>
                <a:gd name="T104" fmla="*/ 500 w 2149"/>
                <a:gd name="T105" fmla="*/ 76 h 320"/>
                <a:gd name="T106" fmla="*/ 467 w 2149"/>
                <a:gd name="T107" fmla="*/ 74 h 320"/>
                <a:gd name="T108" fmla="*/ 399 w 2149"/>
                <a:gd name="T109" fmla="*/ 73 h 320"/>
                <a:gd name="T110" fmla="*/ 263 w 2149"/>
                <a:gd name="T111" fmla="*/ 85 h 320"/>
                <a:gd name="T112" fmla="*/ 246 w 2149"/>
                <a:gd name="T113" fmla="*/ 88 h 320"/>
                <a:gd name="T114" fmla="*/ 229 w 2149"/>
                <a:gd name="T115" fmla="*/ 91 h 320"/>
                <a:gd name="T116" fmla="*/ 196 w 2149"/>
                <a:gd name="T117" fmla="*/ 99 h 320"/>
                <a:gd name="T118" fmla="*/ 179 w 2149"/>
                <a:gd name="T119" fmla="*/ 103 h 320"/>
                <a:gd name="T120" fmla="*/ 162 w 2149"/>
                <a:gd name="T121" fmla="*/ 107 h 320"/>
                <a:gd name="T122" fmla="*/ 129 w 2149"/>
                <a:gd name="T123" fmla="*/ 117 h 320"/>
                <a:gd name="T124" fmla="*/ 0 w 2149"/>
                <a:gd name="T125" fmla="*/ 1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49" h="320">
                  <a:moveTo>
                    <a:pt x="0" y="169"/>
                  </a:moveTo>
                  <a:cubicBezTo>
                    <a:pt x="36" y="139"/>
                    <a:pt x="76" y="113"/>
                    <a:pt x="119" y="91"/>
                  </a:cubicBezTo>
                  <a:cubicBezTo>
                    <a:pt x="161" y="69"/>
                    <a:pt x="206" y="52"/>
                    <a:pt x="252" y="38"/>
                  </a:cubicBezTo>
                  <a:cubicBezTo>
                    <a:pt x="261" y="35"/>
                    <a:pt x="261" y="35"/>
                    <a:pt x="261" y="35"/>
                  </a:cubicBezTo>
                  <a:cubicBezTo>
                    <a:pt x="270" y="33"/>
                    <a:pt x="270" y="33"/>
                    <a:pt x="270" y="33"/>
                  </a:cubicBezTo>
                  <a:cubicBezTo>
                    <a:pt x="287" y="28"/>
                    <a:pt x="287" y="28"/>
                    <a:pt x="287" y="28"/>
                  </a:cubicBezTo>
                  <a:cubicBezTo>
                    <a:pt x="299" y="25"/>
                    <a:pt x="311" y="22"/>
                    <a:pt x="322" y="20"/>
                  </a:cubicBezTo>
                  <a:cubicBezTo>
                    <a:pt x="334" y="18"/>
                    <a:pt x="346" y="15"/>
                    <a:pt x="358" y="13"/>
                  </a:cubicBezTo>
                  <a:cubicBezTo>
                    <a:pt x="376" y="10"/>
                    <a:pt x="376" y="10"/>
                    <a:pt x="376" y="10"/>
                  </a:cubicBezTo>
                  <a:cubicBezTo>
                    <a:pt x="382" y="9"/>
                    <a:pt x="388" y="9"/>
                    <a:pt x="394" y="8"/>
                  </a:cubicBezTo>
                  <a:cubicBezTo>
                    <a:pt x="418" y="5"/>
                    <a:pt x="442" y="3"/>
                    <a:pt x="466" y="1"/>
                  </a:cubicBezTo>
                  <a:cubicBezTo>
                    <a:pt x="479" y="1"/>
                    <a:pt x="491" y="1"/>
                    <a:pt x="503" y="0"/>
                  </a:cubicBezTo>
                  <a:cubicBezTo>
                    <a:pt x="515" y="0"/>
                    <a:pt x="527" y="0"/>
                    <a:pt x="540" y="1"/>
                  </a:cubicBezTo>
                  <a:cubicBezTo>
                    <a:pt x="637" y="4"/>
                    <a:pt x="733" y="23"/>
                    <a:pt x="825" y="48"/>
                  </a:cubicBezTo>
                  <a:cubicBezTo>
                    <a:pt x="872" y="60"/>
                    <a:pt x="917" y="74"/>
                    <a:pt x="962" y="89"/>
                  </a:cubicBezTo>
                  <a:cubicBezTo>
                    <a:pt x="1095" y="133"/>
                    <a:pt x="1095" y="133"/>
                    <a:pt x="1095" y="133"/>
                  </a:cubicBezTo>
                  <a:cubicBezTo>
                    <a:pt x="1139" y="148"/>
                    <a:pt x="1183" y="162"/>
                    <a:pt x="1227" y="175"/>
                  </a:cubicBezTo>
                  <a:cubicBezTo>
                    <a:pt x="1270" y="188"/>
                    <a:pt x="1314" y="199"/>
                    <a:pt x="1359" y="208"/>
                  </a:cubicBezTo>
                  <a:cubicBezTo>
                    <a:pt x="1381" y="213"/>
                    <a:pt x="1403" y="217"/>
                    <a:pt x="1425" y="221"/>
                  </a:cubicBezTo>
                  <a:cubicBezTo>
                    <a:pt x="1447" y="224"/>
                    <a:pt x="1470" y="227"/>
                    <a:pt x="1493" y="230"/>
                  </a:cubicBezTo>
                  <a:cubicBezTo>
                    <a:pt x="1515" y="232"/>
                    <a:pt x="1538" y="234"/>
                    <a:pt x="1561" y="236"/>
                  </a:cubicBezTo>
                  <a:cubicBezTo>
                    <a:pt x="1583" y="238"/>
                    <a:pt x="1606" y="239"/>
                    <a:pt x="1629" y="240"/>
                  </a:cubicBezTo>
                  <a:cubicBezTo>
                    <a:pt x="1652" y="240"/>
                    <a:pt x="1675" y="241"/>
                    <a:pt x="1698" y="241"/>
                  </a:cubicBezTo>
                  <a:cubicBezTo>
                    <a:pt x="1721" y="242"/>
                    <a:pt x="1744" y="242"/>
                    <a:pt x="1768" y="241"/>
                  </a:cubicBezTo>
                  <a:cubicBezTo>
                    <a:pt x="1814" y="241"/>
                    <a:pt x="1859" y="239"/>
                    <a:pt x="1903" y="233"/>
                  </a:cubicBezTo>
                  <a:cubicBezTo>
                    <a:pt x="1915" y="231"/>
                    <a:pt x="1926" y="229"/>
                    <a:pt x="1937" y="227"/>
                  </a:cubicBezTo>
                  <a:cubicBezTo>
                    <a:pt x="1948" y="224"/>
                    <a:pt x="1958" y="221"/>
                    <a:pt x="1969" y="218"/>
                  </a:cubicBezTo>
                  <a:cubicBezTo>
                    <a:pt x="1990" y="212"/>
                    <a:pt x="2010" y="202"/>
                    <a:pt x="2031" y="192"/>
                  </a:cubicBezTo>
                  <a:cubicBezTo>
                    <a:pt x="2051" y="181"/>
                    <a:pt x="2071" y="169"/>
                    <a:pt x="2090" y="156"/>
                  </a:cubicBezTo>
                  <a:cubicBezTo>
                    <a:pt x="2110" y="144"/>
                    <a:pt x="2129" y="130"/>
                    <a:pt x="2149" y="118"/>
                  </a:cubicBezTo>
                  <a:cubicBezTo>
                    <a:pt x="2116" y="151"/>
                    <a:pt x="2084" y="186"/>
                    <a:pt x="2046" y="215"/>
                  </a:cubicBezTo>
                  <a:cubicBezTo>
                    <a:pt x="2026" y="230"/>
                    <a:pt x="2006" y="244"/>
                    <a:pt x="1983" y="254"/>
                  </a:cubicBezTo>
                  <a:cubicBezTo>
                    <a:pt x="1972" y="260"/>
                    <a:pt x="1961" y="265"/>
                    <a:pt x="1949" y="269"/>
                  </a:cubicBezTo>
                  <a:cubicBezTo>
                    <a:pt x="1938" y="273"/>
                    <a:pt x="1926" y="277"/>
                    <a:pt x="1914" y="280"/>
                  </a:cubicBezTo>
                  <a:cubicBezTo>
                    <a:pt x="1891" y="287"/>
                    <a:pt x="1867" y="292"/>
                    <a:pt x="1843" y="297"/>
                  </a:cubicBezTo>
                  <a:cubicBezTo>
                    <a:pt x="1819" y="301"/>
                    <a:pt x="1795" y="304"/>
                    <a:pt x="1772" y="307"/>
                  </a:cubicBezTo>
                  <a:cubicBezTo>
                    <a:pt x="1724" y="312"/>
                    <a:pt x="1677" y="316"/>
                    <a:pt x="1629" y="318"/>
                  </a:cubicBezTo>
                  <a:cubicBezTo>
                    <a:pt x="1605" y="319"/>
                    <a:pt x="1581" y="320"/>
                    <a:pt x="1557" y="320"/>
                  </a:cubicBezTo>
                  <a:cubicBezTo>
                    <a:pt x="1533" y="320"/>
                    <a:pt x="1509" y="319"/>
                    <a:pt x="1485" y="318"/>
                  </a:cubicBezTo>
                  <a:cubicBezTo>
                    <a:pt x="1461" y="316"/>
                    <a:pt x="1437" y="314"/>
                    <a:pt x="1413" y="312"/>
                  </a:cubicBezTo>
                  <a:cubicBezTo>
                    <a:pt x="1389" y="309"/>
                    <a:pt x="1365" y="306"/>
                    <a:pt x="1341" y="302"/>
                  </a:cubicBezTo>
                  <a:cubicBezTo>
                    <a:pt x="1293" y="293"/>
                    <a:pt x="1246" y="282"/>
                    <a:pt x="1200" y="270"/>
                  </a:cubicBezTo>
                  <a:cubicBezTo>
                    <a:pt x="1154" y="257"/>
                    <a:pt x="1108" y="243"/>
                    <a:pt x="1063" y="228"/>
                  </a:cubicBezTo>
                  <a:cubicBezTo>
                    <a:pt x="1019" y="213"/>
                    <a:pt x="974" y="197"/>
                    <a:pt x="930" y="182"/>
                  </a:cubicBezTo>
                  <a:cubicBezTo>
                    <a:pt x="886" y="167"/>
                    <a:pt x="843" y="152"/>
                    <a:pt x="799" y="138"/>
                  </a:cubicBezTo>
                  <a:cubicBezTo>
                    <a:pt x="755" y="125"/>
                    <a:pt x="711" y="113"/>
                    <a:pt x="667" y="102"/>
                  </a:cubicBezTo>
                  <a:cubicBezTo>
                    <a:pt x="656" y="100"/>
                    <a:pt x="645" y="97"/>
                    <a:pt x="634" y="95"/>
                  </a:cubicBezTo>
                  <a:cubicBezTo>
                    <a:pt x="623" y="93"/>
                    <a:pt x="612" y="91"/>
                    <a:pt x="601" y="89"/>
                  </a:cubicBezTo>
                  <a:cubicBezTo>
                    <a:pt x="584" y="86"/>
                    <a:pt x="584" y="86"/>
                    <a:pt x="584" y="86"/>
                  </a:cubicBezTo>
                  <a:cubicBezTo>
                    <a:pt x="567" y="83"/>
                    <a:pt x="567" y="83"/>
                    <a:pt x="567" y="83"/>
                  </a:cubicBezTo>
                  <a:cubicBezTo>
                    <a:pt x="556" y="82"/>
                    <a:pt x="545" y="80"/>
                    <a:pt x="534" y="79"/>
                  </a:cubicBezTo>
                  <a:cubicBezTo>
                    <a:pt x="528" y="78"/>
                    <a:pt x="523" y="78"/>
                    <a:pt x="517" y="77"/>
                  </a:cubicBezTo>
                  <a:cubicBezTo>
                    <a:pt x="500" y="76"/>
                    <a:pt x="500" y="76"/>
                    <a:pt x="500" y="76"/>
                  </a:cubicBezTo>
                  <a:cubicBezTo>
                    <a:pt x="489" y="75"/>
                    <a:pt x="478" y="74"/>
                    <a:pt x="467" y="74"/>
                  </a:cubicBezTo>
                  <a:cubicBezTo>
                    <a:pt x="444" y="73"/>
                    <a:pt x="422" y="73"/>
                    <a:pt x="399" y="73"/>
                  </a:cubicBezTo>
                  <a:cubicBezTo>
                    <a:pt x="354" y="74"/>
                    <a:pt x="308" y="78"/>
                    <a:pt x="263" y="85"/>
                  </a:cubicBezTo>
                  <a:cubicBezTo>
                    <a:pt x="246" y="88"/>
                    <a:pt x="246" y="88"/>
                    <a:pt x="246" y="88"/>
                  </a:cubicBezTo>
                  <a:cubicBezTo>
                    <a:pt x="241" y="89"/>
                    <a:pt x="235" y="90"/>
                    <a:pt x="229" y="91"/>
                  </a:cubicBezTo>
                  <a:cubicBezTo>
                    <a:pt x="218" y="93"/>
                    <a:pt x="207" y="96"/>
                    <a:pt x="196" y="99"/>
                  </a:cubicBezTo>
                  <a:cubicBezTo>
                    <a:pt x="190" y="100"/>
                    <a:pt x="185" y="101"/>
                    <a:pt x="179" y="103"/>
                  </a:cubicBezTo>
                  <a:cubicBezTo>
                    <a:pt x="162" y="107"/>
                    <a:pt x="162" y="107"/>
                    <a:pt x="162" y="107"/>
                  </a:cubicBezTo>
                  <a:cubicBezTo>
                    <a:pt x="151" y="110"/>
                    <a:pt x="140" y="113"/>
                    <a:pt x="129" y="117"/>
                  </a:cubicBezTo>
                  <a:cubicBezTo>
                    <a:pt x="85" y="131"/>
                    <a:pt x="42" y="148"/>
                    <a:pt x="0" y="169"/>
                  </a:cubicBezTo>
                  <a:close/>
                </a:path>
              </a:pathLst>
            </a:custGeom>
            <a:solidFill>
              <a:srgbClr val="A9967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 name="Freeform 6">
              <a:extLst>
                <a:ext uri="{FF2B5EF4-FFF2-40B4-BE49-F238E27FC236}">
                  <a16:creationId xmlns:a16="http://schemas.microsoft.com/office/drawing/2014/main" id="{55289B77-89F9-6ED5-1F34-D192BC7F630F}"/>
                </a:ext>
              </a:extLst>
            </p:cNvPr>
            <p:cNvSpPr>
              <a:spLocks/>
            </p:cNvSpPr>
            <p:nvPr/>
          </p:nvSpPr>
          <p:spPr bwMode="auto">
            <a:xfrm rot="89222">
              <a:off x="9491263" y="1944418"/>
              <a:ext cx="717204" cy="138548"/>
            </a:xfrm>
            <a:custGeom>
              <a:avLst/>
              <a:gdLst>
                <a:gd name="T0" fmla="*/ 0 w 2149"/>
                <a:gd name="T1" fmla="*/ 169 h 320"/>
                <a:gd name="T2" fmla="*/ 119 w 2149"/>
                <a:gd name="T3" fmla="*/ 91 h 320"/>
                <a:gd name="T4" fmla="*/ 252 w 2149"/>
                <a:gd name="T5" fmla="*/ 38 h 320"/>
                <a:gd name="T6" fmla="*/ 261 w 2149"/>
                <a:gd name="T7" fmla="*/ 35 h 320"/>
                <a:gd name="T8" fmla="*/ 270 w 2149"/>
                <a:gd name="T9" fmla="*/ 33 h 320"/>
                <a:gd name="T10" fmla="*/ 287 w 2149"/>
                <a:gd name="T11" fmla="*/ 28 h 320"/>
                <a:gd name="T12" fmla="*/ 322 w 2149"/>
                <a:gd name="T13" fmla="*/ 20 h 320"/>
                <a:gd name="T14" fmla="*/ 358 w 2149"/>
                <a:gd name="T15" fmla="*/ 13 h 320"/>
                <a:gd name="T16" fmla="*/ 376 w 2149"/>
                <a:gd name="T17" fmla="*/ 10 h 320"/>
                <a:gd name="T18" fmla="*/ 394 w 2149"/>
                <a:gd name="T19" fmla="*/ 8 h 320"/>
                <a:gd name="T20" fmla="*/ 466 w 2149"/>
                <a:gd name="T21" fmla="*/ 1 h 320"/>
                <a:gd name="T22" fmla="*/ 503 w 2149"/>
                <a:gd name="T23" fmla="*/ 0 h 320"/>
                <a:gd name="T24" fmla="*/ 540 w 2149"/>
                <a:gd name="T25" fmla="*/ 1 h 320"/>
                <a:gd name="T26" fmla="*/ 825 w 2149"/>
                <a:gd name="T27" fmla="*/ 48 h 320"/>
                <a:gd name="T28" fmla="*/ 962 w 2149"/>
                <a:gd name="T29" fmla="*/ 89 h 320"/>
                <a:gd name="T30" fmla="*/ 1095 w 2149"/>
                <a:gd name="T31" fmla="*/ 133 h 320"/>
                <a:gd name="T32" fmla="*/ 1227 w 2149"/>
                <a:gd name="T33" fmla="*/ 175 h 320"/>
                <a:gd name="T34" fmla="*/ 1359 w 2149"/>
                <a:gd name="T35" fmla="*/ 208 h 320"/>
                <a:gd name="T36" fmla="*/ 1425 w 2149"/>
                <a:gd name="T37" fmla="*/ 221 h 320"/>
                <a:gd name="T38" fmla="*/ 1493 w 2149"/>
                <a:gd name="T39" fmla="*/ 230 h 320"/>
                <a:gd name="T40" fmla="*/ 1561 w 2149"/>
                <a:gd name="T41" fmla="*/ 236 h 320"/>
                <a:gd name="T42" fmla="*/ 1629 w 2149"/>
                <a:gd name="T43" fmla="*/ 240 h 320"/>
                <a:gd name="T44" fmla="*/ 1698 w 2149"/>
                <a:gd name="T45" fmla="*/ 241 h 320"/>
                <a:gd name="T46" fmla="*/ 1768 w 2149"/>
                <a:gd name="T47" fmla="*/ 241 h 320"/>
                <a:gd name="T48" fmla="*/ 1903 w 2149"/>
                <a:gd name="T49" fmla="*/ 233 h 320"/>
                <a:gd name="T50" fmla="*/ 1937 w 2149"/>
                <a:gd name="T51" fmla="*/ 227 h 320"/>
                <a:gd name="T52" fmla="*/ 1969 w 2149"/>
                <a:gd name="T53" fmla="*/ 218 h 320"/>
                <a:gd name="T54" fmla="*/ 2031 w 2149"/>
                <a:gd name="T55" fmla="*/ 192 h 320"/>
                <a:gd name="T56" fmla="*/ 2090 w 2149"/>
                <a:gd name="T57" fmla="*/ 156 h 320"/>
                <a:gd name="T58" fmla="*/ 2149 w 2149"/>
                <a:gd name="T59" fmla="*/ 118 h 320"/>
                <a:gd name="T60" fmla="*/ 2046 w 2149"/>
                <a:gd name="T61" fmla="*/ 215 h 320"/>
                <a:gd name="T62" fmla="*/ 1983 w 2149"/>
                <a:gd name="T63" fmla="*/ 254 h 320"/>
                <a:gd name="T64" fmla="*/ 1949 w 2149"/>
                <a:gd name="T65" fmla="*/ 269 h 320"/>
                <a:gd name="T66" fmla="*/ 1914 w 2149"/>
                <a:gd name="T67" fmla="*/ 280 h 320"/>
                <a:gd name="T68" fmla="*/ 1843 w 2149"/>
                <a:gd name="T69" fmla="*/ 297 h 320"/>
                <a:gd name="T70" fmla="*/ 1772 w 2149"/>
                <a:gd name="T71" fmla="*/ 307 h 320"/>
                <a:gd name="T72" fmla="*/ 1629 w 2149"/>
                <a:gd name="T73" fmla="*/ 318 h 320"/>
                <a:gd name="T74" fmla="*/ 1557 w 2149"/>
                <a:gd name="T75" fmla="*/ 320 h 320"/>
                <a:gd name="T76" fmla="*/ 1485 w 2149"/>
                <a:gd name="T77" fmla="*/ 318 h 320"/>
                <a:gd name="T78" fmla="*/ 1413 w 2149"/>
                <a:gd name="T79" fmla="*/ 312 h 320"/>
                <a:gd name="T80" fmla="*/ 1341 w 2149"/>
                <a:gd name="T81" fmla="*/ 302 h 320"/>
                <a:gd name="T82" fmla="*/ 1200 w 2149"/>
                <a:gd name="T83" fmla="*/ 270 h 320"/>
                <a:gd name="T84" fmla="*/ 1063 w 2149"/>
                <a:gd name="T85" fmla="*/ 228 h 320"/>
                <a:gd name="T86" fmla="*/ 930 w 2149"/>
                <a:gd name="T87" fmla="*/ 182 h 320"/>
                <a:gd name="T88" fmla="*/ 799 w 2149"/>
                <a:gd name="T89" fmla="*/ 138 h 320"/>
                <a:gd name="T90" fmla="*/ 667 w 2149"/>
                <a:gd name="T91" fmla="*/ 102 h 320"/>
                <a:gd name="T92" fmla="*/ 634 w 2149"/>
                <a:gd name="T93" fmla="*/ 95 h 320"/>
                <a:gd name="T94" fmla="*/ 601 w 2149"/>
                <a:gd name="T95" fmla="*/ 89 h 320"/>
                <a:gd name="T96" fmla="*/ 584 w 2149"/>
                <a:gd name="T97" fmla="*/ 86 h 320"/>
                <a:gd name="T98" fmla="*/ 567 w 2149"/>
                <a:gd name="T99" fmla="*/ 83 h 320"/>
                <a:gd name="T100" fmla="*/ 534 w 2149"/>
                <a:gd name="T101" fmla="*/ 79 h 320"/>
                <a:gd name="T102" fmla="*/ 517 w 2149"/>
                <a:gd name="T103" fmla="*/ 77 h 320"/>
                <a:gd name="T104" fmla="*/ 500 w 2149"/>
                <a:gd name="T105" fmla="*/ 76 h 320"/>
                <a:gd name="T106" fmla="*/ 467 w 2149"/>
                <a:gd name="T107" fmla="*/ 74 h 320"/>
                <a:gd name="T108" fmla="*/ 399 w 2149"/>
                <a:gd name="T109" fmla="*/ 73 h 320"/>
                <a:gd name="T110" fmla="*/ 263 w 2149"/>
                <a:gd name="T111" fmla="*/ 85 h 320"/>
                <a:gd name="T112" fmla="*/ 246 w 2149"/>
                <a:gd name="T113" fmla="*/ 88 h 320"/>
                <a:gd name="T114" fmla="*/ 229 w 2149"/>
                <a:gd name="T115" fmla="*/ 91 h 320"/>
                <a:gd name="T116" fmla="*/ 196 w 2149"/>
                <a:gd name="T117" fmla="*/ 99 h 320"/>
                <a:gd name="T118" fmla="*/ 179 w 2149"/>
                <a:gd name="T119" fmla="*/ 103 h 320"/>
                <a:gd name="T120" fmla="*/ 162 w 2149"/>
                <a:gd name="T121" fmla="*/ 107 h 320"/>
                <a:gd name="T122" fmla="*/ 129 w 2149"/>
                <a:gd name="T123" fmla="*/ 117 h 320"/>
                <a:gd name="T124" fmla="*/ 0 w 2149"/>
                <a:gd name="T125" fmla="*/ 1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49" h="320">
                  <a:moveTo>
                    <a:pt x="0" y="169"/>
                  </a:moveTo>
                  <a:cubicBezTo>
                    <a:pt x="36" y="139"/>
                    <a:pt x="76" y="113"/>
                    <a:pt x="119" y="91"/>
                  </a:cubicBezTo>
                  <a:cubicBezTo>
                    <a:pt x="161" y="69"/>
                    <a:pt x="206" y="52"/>
                    <a:pt x="252" y="38"/>
                  </a:cubicBezTo>
                  <a:cubicBezTo>
                    <a:pt x="261" y="35"/>
                    <a:pt x="261" y="35"/>
                    <a:pt x="261" y="35"/>
                  </a:cubicBezTo>
                  <a:cubicBezTo>
                    <a:pt x="270" y="33"/>
                    <a:pt x="270" y="33"/>
                    <a:pt x="270" y="33"/>
                  </a:cubicBezTo>
                  <a:cubicBezTo>
                    <a:pt x="287" y="28"/>
                    <a:pt x="287" y="28"/>
                    <a:pt x="287" y="28"/>
                  </a:cubicBezTo>
                  <a:cubicBezTo>
                    <a:pt x="299" y="25"/>
                    <a:pt x="311" y="22"/>
                    <a:pt x="322" y="20"/>
                  </a:cubicBezTo>
                  <a:cubicBezTo>
                    <a:pt x="334" y="18"/>
                    <a:pt x="346" y="15"/>
                    <a:pt x="358" y="13"/>
                  </a:cubicBezTo>
                  <a:cubicBezTo>
                    <a:pt x="376" y="10"/>
                    <a:pt x="376" y="10"/>
                    <a:pt x="376" y="10"/>
                  </a:cubicBezTo>
                  <a:cubicBezTo>
                    <a:pt x="382" y="9"/>
                    <a:pt x="388" y="9"/>
                    <a:pt x="394" y="8"/>
                  </a:cubicBezTo>
                  <a:cubicBezTo>
                    <a:pt x="418" y="5"/>
                    <a:pt x="442" y="3"/>
                    <a:pt x="466" y="1"/>
                  </a:cubicBezTo>
                  <a:cubicBezTo>
                    <a:pt x="479" y="1"/>
                    <a:pt x="491" y="1"/>
                    <a:pt x="503" y="0"/>
                  </a:cubicBezTo>
                  <a:cubicBezTo>
                    <a:pt x="515" y="0"/>
                    <a:pt x="527" y="0"/>
                    <a:pt x="540" y="1"/>
                  </a:cubicBezTo>
                  <a:cubicBezTo>
                    <a:pt x="637" y="4"/>
                    <a:pt x="733" y="23"/>
                    <a:pt x="825" y="48"/>
                  </a:cubicBezTo>
                  <a:cubicBezTo>
                    <a:pt x="872" y="60"/>
                    <a:pt x="917" y="74"/>
                    <a:pt x="962" y="89"/>
                  </a:cubicBezTo>
                  <a:cubicBezTo>
                    <a:pt x="1095" y="133"/>
                    <a:pt x="1095" y="133"/>
                    <a:pt x="1095" y="133"/>
                  </a:cubicBezTo>
                  <a:cubicBezTo>
                    <a:pt x="1139" y="148"/>
                    <a:pt x="1183" y="162"/>
                    <a:pt x="1227" y="175"/>
                  </a:cubicBezTo>
                  <a:cubicBezTo>
                    <a:pt x="1270" y="188"/>
                    <a:pt x="1314" y="199"/>
                    <a:pt x="1359" y="208"/>
                  </a:cubicBezTo>
                  <a:cubicBezTo>
                    <a:pt x="1381" y="213"/>
                    <a:pt x="1403" y="217"/>
                    <a:pt x="1425" y="221"/>
                  </a:cubicBezTo>
                  <a:cubicBezTo>
                    <a:pt x="1447" y="224"/>
                    <a:pt x="1470" y="227"/>
                    <a:pt x="1493" y="230"/>
                  </a:cubicBezTo>
                  <a:cubicBezTo>
                    <a:pt x="1515" y="232"/>
                    <a:pt x="1538" y="234"/>
                    <a:pt x="1561" y="236"/>
                  </a:cubicBezTo>
                  <a:cubicBezTo>
                    <a:pt x="1583" y="238"/>
                    <a:pt x="1606" y="239"/>
                    <a:pt x="1629" y="240"/>
                  </a:cubicBezTo>
                  <a:cubicBezTo>
                    <a:pt x="1652" y="240"/>
                    <a:pt x="1675" y="241"/>
                    <a:pt x="1698" y="241"/>
                  </a:cubicBezTo>
                  <a:cubicBezTo>
                    <a:pt x="1721" y="242"/>
                    <a:pt x="1744" y="242"/>
                    <a:pt x="1768" y="241"/>
                  </a:cubicBezTo>
                  <a:cubicBezTo>
                    <a:pt x="1814" y="241"/>
                    <a:pt x="1859" y="239"/>
                    <a:pt x="1903" y="233"/>
                  </a:cubicBezTo>
                  <a:cubicBezTo>
                    <a:pt x="1915" y="231"/>
                    <a:pt x="1926" y="229"/>
                    <a:pt x="1937" y="227"/>
                  </a:cubicBezTo>
                  <a:cubicBezTo>
                    <a:pt x="1948" y="224"/>
                    <a:pt x="1958" y="221"/>
                    <a:pt x="1969" y="218"/>
                  </a:cubicBezTo>
                  <a:cubicBezTo>
                    <a:pt x="1990" y="212"/>
                    <a:pt x="2010" y="202"/>
                    <a:pt x="2031" y="192"/>
                  </a:cubicBezTo>
                  <a:cubicBezTo>
                    <a:pt x="2051" y="181"/>
                    <a:pt x="2071" y="169"/>
                    <a:pt x="2090" y="156"/>
                  </a:cubicBezTo>
                  <a:cubicBezTo>
                    <a:pt x="2110" y="144"/>
                    <a:pt x="2129" y="130"/>
                    <a:pt x="2149" y="118"/>
                  </a:cubicBezTo>
                  <a:cubicBezTo>
                    <a:pt x="2116" y="151"/>
                    <a:pt x="2084" y="186"/>
                    <a:pt x="2046" y="215"/>
                  </a:cubicBezTo>
                  <a:cubicBezTo>
                    <a:pt x="2026" y="230"/>
                    <a:pt x="2006" y="244"/>
                    <a:pt x="1983" y="254"/>
                  </a:cubicBezTo>
                  <a:cubicBezTo>
                    <a:pt x="1972" y="260"/>
                    <a:pt x="1961" y="265"/>
                    <a:pt x="1949" y="269"/>
                  </a:cubicBezTo>
                  <a:cubicBezTo>
                    <a:pt x="1938" y="273"/>
                    <a:pt x="1926" y="277"/>
                    <a:pt x="1914" y="280"/>
                  </a:cubicBezTo>
                  <a:cubicBezTo>
                    <a:pt x="1891" y="287"/>
                    <a:pt x="1867" y="292"/>
                    <a:pt x="1843" y="297"/>
                  </a:cubicBezTo>
                  <a:cubicBezTo>
                    <a:pt x="1819" y="301"/>
                    <a:pt x="1795" y="304"/>
                    <a:pt x="1772" y="307"/>
                  </a:cubicBezTo>
                  <a:cubicBezTo>
                    <a:pt x="1724" y="312"/>
                    <a:pt x="1677" y="316"/>
                    <a:pt x="1629" y="318"/>
                  </a:cubicBezTo>
                  <a:cubicBezTo>
                    <a:pt x="1605" y="319"/>
                    <a:pt x="1581" y="320"/>
                    <a:pt x="1557" y="320"/>
                  </a:cubicBezTo>
                  <a:cubicBezTo>
                    <a:pt x="1533" y="320"/>
                    <a:pt x="1509" y="319"/>
                    <a:pt x="1485" y="318"/>
                  </a:cubicBezTo>
                  <a:cubicBezTo>
                    <a:pt x="1461" y="316"/>
                    <a:pt x="1437" y="314"/>
                    <a:pt x="1413" y="312"/>
                  </a:cubicBezTo>
                  <a:cubicBezTo>
                    <a:pt x="1389" y="309"/>
                    <a:pt x="1365" y="306"/>
                    <a:pt x="1341" y="302"/>
                  </a:cubicBezTo>
                  <a:cubicBezTo>
                    <a:pt x="1293" y="293"/>
                    <a:pt x="1246" y="282"/>
                    <a:pt x="1200" y="270"/>
                  </a:cubicBezTo>
                  <a:cubicBezTo>
                    <a:pt x="1154" y="257"/>
                    <a:pt x="1108" y="243"/>
                    <a:pt x="1063" y="228"/>
                  </a:cubicBezTo>
                  <a:cubicBezTo>
                    <a:pt x="1019" y="213"/>
                    <a:pt x="974" y="197"/>
                    <a:pt x="930" y="182"/>
                  </a:cubicBezTo>
                  <a:cubicBezTo>
                    <a:pt x="886" y="167"/>
                    <a:pt x="843" y="152"/>
                    <a:pt x="799" y="138"/>
                  </a:cubicBezTo>
                  <a:cubicBezTo>
                    <a:pt x="755" y="125"/>
                    <a:pt x="711" y="113"/>
                    <a:pt x="667" y="102"/>
                  </a:cubicBezTo>
                  <a:cubicBezTo>
                    <a:pt x="656" y="100"/>
                    <a:pt x="645" y="97"/>
                    <a:pt x="634" y="95"/>
                  </a:cubicBezTo>
                  <a:cubicBezTo>
                    <a:pt x="623" y="93"/>
                    <a:pt x="612" y="91"/>
                    <a:pt x="601" y="89"/>
                  </a:cubicBezTo>
                  <a:cubicBezTo>
                    <a:pt x="584" y="86"/>
                    <a:pt x="584" y="86"/>
                    <a:pt x="584" y="86"/>
                  </a:cubicBezTo>
                  <a:cubicBezTo>
                    <a:pt x="567" y="83"/>
                    <a:pt x="567" y="83"/>
                    <a:pt x="567" y="83"/>
                  </a:cubicBezTo>
                  <a:cubicBezTo>
                    <a:pt x="556" y="82"/>
                    <a:pt x="545" y="80"/>
                    <a:pt x="534" y="79"/>
                  </a:cubicBezTo>
                  <a:cubicBezTo>
                    <a:pt x="528" y="78"/>
                    <a:pt x="523" y="78"/>
                    <a:pt x="517" y="77"/>
                  </a:cubicBezTo>
                  <a:cubicBezTo>
                    <a:pt x="500" y="76"/>
                    <a:pt x="500" y="76"/>
                    <a:pt x="500" y="76"/>
                  </a:cubicBezTo>
                  <a:cubicBezTo>
                    <a:pt x="489" y="75"/>
                    <a:pt x="478" y="74"/>
                    <a:pt x="467" y="74"/>
                  </a:cubicBezTo>
                  <a:cubicBezTo>
                    <a:pt x="444" y="73"/>
                    <a:pt x="422" y="73"/>
                    <a:pt x="399" y="73"/>
                  </a:cubicBezTo>
                  <a:cubicBezTo>
                    <a:pt x="354" y="74"/>
                    <a:pt x="308" y="78"/>
                    <a:pt x="263" y="85"/>
                  </a:cubicBezTo>
                  <a:cubicBezTo>
                    <a:pt x="246" y="88"/>
                    <a:pt x="246" y="88"/>
                    <a:pt x="246" y="88"/>
                  </a:cubicBezTo>
                  <a:cubicBezTo>
                    <a:pt x="241" y="89"/>
                    <a:pt x="235" y="90"/>
                    <a:pt x="229" y="91"/>
                  </a:cubicBezTo>
                  <a:cubicBezTo>
                    <a:pt x="218" y="93"/>
                    <a:pt x="207" y="96"/>
                    <a:pt x="196" y="99"/>
                  </a:cubicBezTo>
                  <a:cubicBezTo>
                    <a:pt x="190" y="100"/>
                    <a:pt x="185" y="101"/>
                    <a:pt x="179" y="103"/>
                  </a:cubicBezTo>
                  <a:cubicBezTo>
                    <a:pt x="162" y="107"/>
                    <a:pt x="162" y="107"/>
                    <a:pt x="162" y="107"/>
                  </a:cubicBezTo>
                  <a:cubicBezTo>
                    <a:pt x="151" y="110"/>
                    <a:pt x="140" y="113"/>
                    <a:pt x="129" y="117"/>
                  </a:cubicBezTo>
                  <a:cubicBezTo>
                    <a:pt x="85" y="131"/>
                    <a:pt x="42" y="148"/>
                    <a:pt x="0" y="169"/>
                  </a:cubicBezTo>
                  <a:close/>
                </a:path>
              </a:pathLst>
            </a:custGeom>
            <a:solidFill>
              <a:srgbClr val="A9967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 name="Rectangle 10">
              <a:extLst>
                <a:ext uri="{FF2B5EF4-FFF2-40B4-BE49-F238E27FC236}">
                  <a16:creationId xmlns:a16="http://schemas.microsoft.com/office/drawing/2014/main" id="{78073884-56B0-0645-BAC4-2BED794FDE52}"/>
                </a:ext>
              </a:extLst>
            </p:cNvPr>
            <p:cNvSpPr/>
            <p:nvPr/>
          </p:nvSpPr>
          <p:spPr>
            <a:xfrm rot="2148289">
              <a:off x="9829031" y="1705491"/>
              <a:ext cx="12241" cy="94863"/>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2" name="Rectangle 11">
              <a:extLst>
                <a:ext uri="{FF2B5EF4-FFF2-40B4-BE49-F238E27FC236}">
                  <a16:creationId xmlns:a16="http://schemas.microsoft.com/office/drawing/2014/main" id="{152C93EC-A25A-F70C-D728-4A42B6F94E86}"/>
                </a:ext>
              </a:extLst>
            </p:cNvPr>
            <p:cNvSpPr/>
            <p:nvPr/>
          </p:nvSpPr>
          <p:spPr>
            <a:xfrm rot="1580569">
              <a:off x="9979127" y="1731704"/>
              <a:ext cx="12241" cy="109935"/>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3" name="Rectangle 12">
              <a:extLst>
                <a:ext uri="{FF2B5EF4-FFF2-40B4-BE49-F238E27FC236}">
                  <a16:creationId xmlns:a16="http://schemas.microsoft.com/office/drawing/2014/main" id="{A35A8D8A-30CD-2CDB-D9C9-F45A6741A133}"/>
                </a:ext>
              </a:extLst>
            </p:cNvPr>
            <p:cNvSpPr/>
            <p:nvPr/>
          </p:nvSpPr>
          <p:spPr>
            <a:xfrm rot="684113">
              <a:off x="10090950" y="1750947"/>
              <a:ext cx="12241" cy="109935"/>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4" name="Rectangle 13">
              <a:extLst>
                <a:ext uri="{FF2B5EF4-FFF2-40B4-BE49-F238E27FC236}">
                  <a16:creationId xmlns:a16="http://schemas.microsoft.com/office/drawing/2014/main" id="{6E4EF64E-4B0E-192A-EEF0-B6FC3785A571}"/>
                </a:ext>
              </a:extLst>
            </p:cNvPr>
            <p:cNvSpPr/>
            <p:nvPr/>
          </p:nvSpPr>
          <p:spPr>
            <a:xfrm rot="684113">
              <a:off x="9700629" y="1790451"/>
              <a:ext cx="12241" cy="109935"/>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5" name="Rectangle 14">
              <a:extLst>
                <a:ext uri="{FF2B5EF4-FFF2-40B4-BE49-F238E27FC236}">
                  <a16:creationId xmlns:a16="http://schemas.microsoft.com/office/drawing/2014/main" id="{1CB391AA-9780-57D3-FAC7-0DF15219DB58}"/>
                </a:ext>
              </a:extLst>
            </p:cNvPr>
            <p:cNvSpPr/>
            <p:nvPr/>
          </p:nvSpPr>
          <p:spPr>
            <a:xfrm rot="1369820">
              <a:off x="9859877" y="1822156"/>
              <a:ext cx="12241" cy="68973"/>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6" name="Rectangle 15">
              <a:extLst>
                <a:ext uri="{FF2B5EF4-FFF2-40B4-BE49-F238E27FC236}">
                  <a16:creationId xmlns:a16="http://schemas.microsoft.com/office/drawing/2014/main" id="{06920976-4E95-CBCB-9737-E1DF8E231CCF}"/>
                </a:ext>
              </a:extLst>
            </p:cNvPr>
            <p:cNvSpPr/>
            <p:nvPr/>
          </p:nvSpPr>
          <p:spPr>
            <a:xfrm rot="21527131">
              <a:off x="10000843" y="1870953"/>
              <a:ext cx="12241" cy="68973"/>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B5553551-27B9-88D3-8F5F-75ED1C33A849}"/>
                </a:ext>
              </a:extLst>
            </p:cNvPr>
            <p:cNvSpPr/>
            <p:nvPr/>
          </p:nvSpPr>
          <p:spPr>
            <a:xfrm rot="21527131">
              <a:off x="10139437" y="1855880"/>
              <a:ext cx="12241" cy="85513"/>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8" name="Rectangle 17">
              <a:extLst>
                <a:ext uri="{FF2B5EF4-FFF2-40B4-BE49-F238E27FC236}">
                  <a16:creationId xmlns:a16="http://schemas.microsoft.com/office/drawing/2014/main" id="{1E34AD2D-B4F9-9139-B1EE-3348B3A27DB0}"/>
                </a:ext>
              </a:extLst>
            </p:cNvPr>
            <p:cNvSpPr/>
            <p:nvPr/>
          </p:nvSpPr>
          <p:spPr>
            <a:xfrm rot="629357">
              <a:off x="10052553" y="1956758"/>
              <a:ext cx="12241" cy="85513"/>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9" name="Rectangle 18">
              <a:extLst>
                <a:ext uri="{FF2B5EF4-FFF2-40B4-BE49-F238E27FC236}">
                  <a16:creationId xmlns:a16="http://schemas.microsoft.com/office/drawing/2014/main" id="{71FA375D-4F11-5CD6-BDE8-C159514C6059}"/>
                </a:ext>
              </a:extLst>
            </p:cNvPr>
            <p:cNvSpPr/>
            <p:nvPr/>
          </p:nvSpPr>
          <p:spPr>
            <a:xfrm rot="629357">
              <a:off x="9922967" y="1921901"/>
              <a:ext cx="12241" cy="106634"/>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0" name="Rectangle 19">
              <a:extLst>
                <a:ext uri="{FF2B5EF4-FFF2-40B4-BE49-F238E27FC236}">
                  <a16:creationId xmlns:a16="http://schemas.microsoft.com/office/drawing/2014/main" id="{8281BA13-5818-C60C-E133-F6682550E119}"/>
                </a:ext>
              </a:extLst>
            </p:cNvPr>
            <p:cNvSpPr/>
            <p:nvPr/>
          </p:nvSpPr>
          <p:spPr>
            <a:xfrm rot="629357">
              <a:off x="9771164" y="1889013"/>
              <a:ext cx="12241" cy="106634"/>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1" name="Rectangle 20">
              <a:extLst>
                <a:ext uri="{FF2B5EF4-FFF2-40B4-BE49-F238E27FC236}">
                  <a16:creationId xmlns:a16="http://schemas.microsoft.com/office/drawing/2014/main" id="{2B1C082E-1533-C039-A785-388921BF36AA}"/>
                </a:ext>
              </a:extLst>
            </p:cNvPr>
            <p:cNvSpPr/>
            <p:nvPr/>
          </p:nvSpPr>
          <p:spPr>
            <a:xfrm rot="21437293">
              <a:off x="9653384" y="1909948"/>
              <a:ext cx="12241" cy="67024"/>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2" name="Freeform 6">
              <a:extLst>
                <a:ext uri="{FF2B5EF4-FFF2-40B4-BE49-F238E27FC236}">
                  <a16:creationId xmlns:a16="http://schemas.microsoft.com/office/drawing/2014/main" id="{13CB354B-792C-FD53-0542-F388B19236A3}"/>
                </a:ext>
              </a:extLst>
            </p:cNvPr>
            <p:cNvSpPr>
              <a:spLocks/>
            </p:cNvSpPr>
            <p:nvPr/>
          </p:nvSpPr>
          <p:spPr bwMode="auto">
            <a:xfrm rot="21453977">
              <a:off x="9534082" y="2048871"/>
              <a:ext cx="717204" cy="138548"/>
            </a:xfrm>
            <a:custGeom>
              <a:avLst/>
              <a:gdLst>
                <a:gd name="T0" fmla="*/ 0 w 2149"/>
                <a:gd name="T1" fmla="*/ 169 h 320"/>
                <a:gd name="T2" fmla="*/ 119 w 2149"/>
                <a:gd name="T3" fmla="*/ 91 h 320"/>
                <a:gd name="T4" fmla="*/ 252 w 2149"/>
                <a:gd name="T5" fmla="*/ 38 h 320"/>
                <a:gd name="T6" fmla="*/ 261 w 2149"/>
                <a:gd name="T7" fmla="*/ 35 h 320"/>
                <a:gd name="T8" fmla="*/ 270 w 2149"/>
                <a:gd name="T9" fmla="*/ 33 h 320"/>
                <a:gd name="T10" fmla="*/ 287 w 2149"/>
                <a:gd name="T11" fmla="*/ 28 h 320"/>
                <a:gd name="T12" fmla="*/ 322 w 2149"/>
                <a:gd name="T13" fmla="*/ 20 h 320"/>
                <a:gd name="T14" fmla="*/ 358 w 2149"/>
                <a:gd name="T15" fmla="*/ 13 h 320"/>
                <a:gd name="T16" fmla="*/ 376 w 2149"/>
                <a:gd name="T17" fmla="*/ 10 h 320"/>
                <a:gd name="T18" fmla="*/ 394 w 2149"/>
                <a:gd name="T19" fmla="*/ 8 h 320"/>
                <a:gd name="T20" fmla="*/ 466 w 2149"/>
                <a:gd name="T21" fmla="*/ 1 h 320"/>
                <a:gd name="T22" fmla="*/ 503 w 2149"/>
                <a:gd name="T23" fmla="*/ 0 h 320"/>
                <a:gd name="T24" fmla="*/ 540 w 2149"/>
                <a:gd name="T25" fmla="*/ 1 h 320"/>
                <a:gd name="T26" fmla="*/ 825 w 2149"/>
                <a:gd name="T27" fmla="*/ 48 h 320"/>
                <a:gd name="T28" fmla="*/ 962 w 2149"/>
                <a:gd name="T29" fmla="*/ 89 h 320"/>
                <a:gd name="T30" fmla="*/ 1095 w 2149"/>
                <a:gd name="T31" fmla="*/ 133 h 320"/>
                <a:gd name="T32" fmla="*/ 1227 w 2149"/>
                <a:gd name="T33" fmla="*/ 175 h 320"/>
                <a:gd name="T34" fmla="*/ 1359 w 2149"/>
                <a:gd name="T35" fmla="*/ 208 h 320"/>
                <a:gd name="T36" fmla="*/ 1425 w 2149"/>
                <a:gd name="T37" fmla="*/ 221 h 320"/>
                <a:gd name="T38" fmla="*/ 1493 w 2149"/>
                <a:gd name="T39" fmla="*/ 230 h 320"/>
                <a:gd name="T40" fmla="*/ 1561 w 2149"/>
                <a:gd name="T41" fmla="*/ 236 h 320"/>
                <a:gd name="T42" fmla="*/ 1629 w 2149"/>
                <a:gd name="T43" fmla="*/ 240 h 320"/>
                <a:gd name="T44" fmla="*/ 1698 w 2149"/>
                <a:gd name="T45" fmla="*/ 241 h 320"/>
                <a:gd name="T46" fmla="*/ 1768 w 2149"/>
                <a:gd name="T47" fmla="*/ 241 h 320"/>
                <a:gd name="T48" fmla="*/ 1903 w 2149"/>
                <a:gd name="T49" fmla="*/ 233 h 320"/>
                <a:gd name="T50" fmla="*/ 1937 w 2149"/>
                <a:gd name="T51" fmla="*/ 227 h 320"/>
                <a:gd name="T52" fmla="*/ 1969 w 2149"/>
                <a:gd name="T53" fmla="*/ 218 h 320"/>
                <a:gd name="T54" fmla="*/ 2031 w 2149"/>
                <a:gd name="T55" fmla="*/ 192 h 320"/>
                <a:gd name="T56" fmla="*/ 2090 w 2149"/>
                <a:gd name="T57" fmla="*/ 156 h 320"/>
                <a:gd name="T58" fmla="*/ 2149 w 2149"/>
                <a:gd name="T59" fmla="*/ 118 h 320"/>
                <a:gd name="T60" fmla="*/ 2046 w 2149"/>
                <a:gd name="T61" fmla="*/ 215 h 320"/>
                <a:gd name="T62" fmla="*/ 1983 w 2149"/>
                <a:gd name="T63" fmla="*/ 254 h 320"/>
                <a:gd name="T64" fmla="*/ 1949 w 2149"/>
                <a:gd name="T65" fmla="*/ 269 h 320"/>
                <a:gd name="T66" fmla="*/ 1914 w 2149"/>
                <a:gd name="T67" fmla="*/ 280 h 320"/>
                <a:gd name="T68" fmla="*/ 1843 w 2149"/>
                <a:gd name="T69" fmla="*/ 297 h 320"/>
                <a:gd name="T70" fmla="*/ 1772 w 2149"/>
                <a:gd name="T71" fmla="*/ 307 h 320"/>
                <a:gd name="T72" fmla="*/ 1629 w 2149"/>
                <a:gd name="T73" fmla="*/ 318 h 320"/>
                <a:gd name="T74" fmla="*/ 1557 w 2149"/>
                <a:gd name="T75" fmla="*/ 320 h 320"/>
                <a:gd name="T76" fmla="*/ 1485 w 2149"/>
                <a:gd name="T77" fmla="*/ 318 h 320"/>
                <a:gd name="T78" fmla="*/ 1413 w 2149"/>
                <a:gd name="T79" fmla="*/ 312 h 320"/>
                <a:gd name="T80" fmla="*/ 1341 w 2149"/>
                <a:gd name="T81" fmla="*/ 302 h 320"/>
                <a:gd name="T82" fmla="*/ 1200 w 2149"/>
                <a:gd name="T83" fmla="*/ 270 h 320"/>
                <a:gd name="T84" fmla="*/ 1063 w 2149"/>
                <a:gd name="T85" fmla="*/ 228 h 320"/>
                <a:gd name="T86" fmla="*/ 930 w 2149"/>
                <a:gd name="T87" fmla="*/ 182 h 320"/>
                <a:gd name="T88" fmla="*/ 799 w 2149"/>
                <a:gd name="T89" fmla="*/ 138 h 320"/>
                <a:gd name="T90" fmla="*/ 667 w 2149"/>
                <a:gd name="T91" fmla="*/ 102 h 320"/>
                <a:gd name="T92" fmla="*/ 634 w 2149"/>
                <a:gd name="T93" fmla="*/ 95 h 320"/>
                <a:gd name="T94" fmla="*/ 601 w 2149"/>
                <a:gd name="T95" fmla="*/ 89 h 320"/>
                <a:gd name="T96" fmla="*/ 584 w 2149"/>
                <a:gd name="T97" fmla="*/ 86 h 320"/>
                <a:gd name="T98" fmla="*/ 567 w 2149"/>
                <a:gd name="T99" fmla="*/ 83 h 320"/>
                <a:gd name="T100" fmla="*/ 534 w 2149"/>
                <a:gd name="T101" fmla="*/ 79 h 320"/>
                <a:gd name="T102" fmla="*/ 517 w 2149"/>
                <a:gd name="T103" fmla="*/ 77 h 320"/>
                <a:gd name="T104" fmla="*/ 500 w 2149"/>
                <a:gd name="T105" fmla="*/ 76 h 320"/>
                <a:gd name="T106" fmla="*/ 467 w 2149"/>
                <a:gd name="T107" fmla="*/ 74 h 320"/>
                <a:gd name="T108" fmla="*/ 399 w 2149"/>
                <a:gd name="T109" fmla="*/ 73 h 320"/>
                <a:gd name="T110" fmla="*/ 263 w 2149"/>
                <a:gd name="T111" fmla="*/ 85 h 320"/>
                <a:gd name="T112" fmla="*/ 246 w 2149"/>
                <a:gd name="T113" fmla="*/ 88 h 320"/>
                <a:gd name="T114" fmla="*/ 229 w 2149"/>
                <a:gd name="T115" fmla="*/ 91 h 320"/>
                <a:gd name="T116" fmla="*/ 196 w 2149"/>
                <a:gd name="T117" fmla="*/ 99 h 320"/>
                <a:gd name="T118" fmla="*/ 179 w 2149"/>
                <a:gd name="T119" fmla="*/ 103 h 320"/>
                <a:gd name="T120" fmla="*/ 162 w 2149"/>
                <a:gd name="T121" fmla="*/ 107 h 320"/>
                <a:gd name="T122" fmla="*/ 129 w 2149"/>
                <a:gd name="T123" fmla="*/ 117 h 320"/>
                <a:gd name="T124" fmla="*/ 0 w 2149"/>
                <a:gd name="T125" fmla="*/ 1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49" h="320">
                  <a:moveTo>
                    <a:pt x="0" y="169"/>
                  </a:moveTo>
                  <a:cubicBezTo>
                    <a:pt x="36" y="139"/>
                    <a:pt x="76" y="113"/>
                    <a:pt x="119" y="91"/>
                  </a:cubicBezTo>
                  <a:cubicBezTo>
                    <a:pt x="161" y="69"/>
                    <a:pt x="206" y="52"/>
                    <a:pt x="252" y="38"/>
                  </a:cubicBezTo>
                  <a:cubicBezTo>
                    <a:pt x="261" y="35"/>
                    <a:pt x="261" y="35"/>
                    <a:pt x="261" y="35"/>
                  </a:cubicBezTo>
                  <a:cubicBezTo>
                    <a:pt x="270" y="33"/>
                    <a:pt x="270" y="33"/>
                    <a:pt x="270" y="33"/>
                  </a:cubicBezTo>
                  <a:cubicBezTo>
                    <a:pt x="287" y="28"/>
                    <a:pt x="287" y="28"/>
                    <a:pt x="287" y="28"/>
                  </a:cubicBezTo>
                  <a:cubicBezTo>
                    <a:pt x="299" y="25"/>
                    <a:pt x="311" y="22"/>
                    <a:pt x="322" y="20"/>
                  </a:cubicBezTo>
                  <a:cubicBezTo>
                    <a:pt x="334" y="18"/>
                    <a:pt x="346" y="15"/>
                    <a:pt x="358" y="13"/>
                  </a:cubicBezTo>
                  <a:cubicBezTo>
                    <a:pt x="376" y="10"/>
                    <a:pt x="376" y="10"/>
                    <a:pt x="376" y="10"/>
                  </a:cubicBezTo>
                  <a:cubicBezTo>
                    <a:pt x="382" y="9"/>
                    <a:pt x="388" y="9"/>
                    <a:pt x="394" y="8"/>
                  </a:cubicBezTo>
                  <a:cubicBezTo>
                    <a:pt x="418" y="5"/>
                    <a:pt x="442" y="3"/>
                    <a:pt x="466" y="1"/>
                  </a:cubicBezTo>
                  <a:cubicBezTo>
                    <a:pt x="479" y="1"/>
                    <a:pt x="491" y="1"/>
                    <a:pt x="503" y="0"/>
                  </a:cubicBezTo>
                  <a:cubicBezTo>
                    <a:pt x="515" y="0"/>
                    <a:pt x="527" y="0"/>
                    <a:pt x="540" y="1"/>
                  </a:cubicBezTo>
                  <a:cubicBezTo>
                    <a:pt x="637" y="4"/>
                    <a:pt x="733" y="23"/>
                    <a:pt x="825" y="48"/>
                  </a:cubicBezTo>
                  <a:cubicBezTo>
                    <a:pt x="872" y="60"/>
                    <a:pt x="917" y="74"/>
                    <a:pt x="962" y="89"/>
                  </a:cubicBezTo>
                  <a:cubicBezTo>
                    <a:pt x="1095" y="133"/>
                    <a:pt x="1095" y="133"/>
                    <a:pt x="1095" y="133"/>
                  </a:cubicBezTo>
                  <a:cubicBezTo>
                    <a:pt x="1139" y="148"/>
                    <a:pt x="1183" y="162"/>
                    <a:pt x="1227" y="175"/>
                  </a:cubicBezTo>
                  <a:cubicBezTo>
                    <a:pt x="1270" y="188"/>
                    <a:pt x="1314" y="199"/>
                    <a:pt x="1359" y="208"/>
                  </a:cubicBezTo>
                  <a:cubicBezTo>
                    <a:pt x="1381" y="213"/>
                    <a:pt x="1403" y="217"/>
                    <a:pt x="1425" y="221"/>
                  </a:cubicBezTo>
                  <a:cubicBezTo>
                    <a:pt x="1447" y="224"/>
                    <a:pt x="1470" y="227"/>
                    <a:pt x="1493" y="230"/>
                  </a:cubicBezTo>
                  <a:cubicBezTo>
                    <a:pt x="1515" y="232"/>
                    <a:pt x="1538" y="234"/>
                    <a:pt x="1561" y="236"/>
                  </a:cubicBezTo>
                  <a:cubicBezTo>
                    <a:pt x="1583" y="238"/>
                    <a:pt x="1606" y="239"/>
                    <a:pt x="1629" y="240"/>
                  </a:cubicBezTo>
                  <a:cubicBezTo>
                    <a:pt x="1652" y="240"/>
                    <a:pt x="1675" y="241"/>
                    <a:pt x="1698" y="241"/>
                  </a:cubicBezTo>
                  <a:cubicBezTo>
                    <a:pt x="1721" y="242"/>
                    <a:pt x="1744" y="242"/>
                    <a:pt x="1768" y="241"/>
                  </a:cubicBezTo>
                  <a:cubicBezTo>
                    <a:pt x="1814" y="241"/>
                    <a:pt x="1859" y="239"/>
                    <a:pt x="1903" y="233"/>
                  </a:cubicBezTo>
                  <a:cubicBezTo>
                    <a:pt x="1915" y="231"/>
                    <a:pt x="1926" y="229"/>
                    <a:pt x="1937" y="227"/>
                  </a:cubicBezTo>
                  <a:cubicBezTo>
                    <a:pt x="1948" y="224"/>
                    <a:pt x="1958" y="221"/>
                    <a:pt x="1969" y="218"/>
                  </a:cubicBezTo>
                  <a:cubicBezTo>
                    <a:pt x="1990" y="212"/>
                    <a:pt x="2010" y="202"/>
                    <a:pt x="2031" y="192"/>
                  </a:cubicBezTo>
                  <a:cubicBezTo>
                    <a:pt x="2051" y="181"/>
                    <a:pt x="2071" y="169"/>
                    <a:pt x="2090" y="156"/>
                  </a:cubicBezTo>
                  <a:cubicBezTo>
                    <a:pt x="2110" y="144"/>
                    <a:pt x="2129" y="130"/>
                    <a:pt x="2149" y="118"/>
                  </a:cubicBezTo>
                  <a:cubicBezTo>
                    <a:pt x="2116" y="151"/>
                    <a:pt x="2084" y="186"/>
                    <a:pt x="2046" y="215"/>
                  </a:cubicBezTo>
                  <a:cubicBezTo>
                    <a:pt x="2026" y="230"/>
                    <a:pt x="2006" y="244"/>
                    <a:pt x="1983" y="254"/>
                  </a:cubicBezTo>
                  <a:cubicBezTo>
                    <a:pt x="1972" y="260"/>
                    <a:pt x="1961" y="265"/>
                    <a:pt x="1949" y="269"/>
                  </a:cubicBezTo>
                  <a:cubicBezTo>
                    <a:pt x="1938" y="273"/>
                    <a:pt x="1926" y="277"/>
                    <a:pt x="1914" y="280"/>
                  </a:cubicBezTo>
                  <a:cubicBezTo>
                    <a:pt x="1891" y="287"/>
                    <a:pt x="1867" y="292"/>
                    <a:pt x="1843" y="297"/>
                  </a:cubicBezTo>
                  <a:cubicBezTo>
                    <a:pt x="1819" y="301"/>
                    <a:pt x="1795" y="304"/>
                    <a:pt x="1772" y="307"/>
                  </a:cubicBezTo>
                  <a:cubicBezTo>
                    <a:pt x="1724" y="312"/>
                    <a:pt x="1677" y="316"/>
                    <a:pt x="1629" y="318"/>
                  </a:cubicBezTo>
                  <a:cubicBezTo>
                    <a:pt x="1605" y="319"/>
                    <a:pt x="1581" y="320"/>
                    <a:pt x="1557" y="320"/>
                  </a:cubicBezTo>
                  <a:cubicBezTo>
                    <a:pt x="1533" y="320"/>
                    <a:pt x="1509" y="319"/>
                    <a:pt x="1485" y="318"/>
                  </a:cubicBezTo>
                  <a:cubicBezTo>
                    <a:pt x="1461" y="316"/>
                    <a:pt x="1437" y="314"/>
                    <a:pt x="1413" y="312"/>
                  </a:cubicBezTo>
                  <a:cubicBezTo>
                    <a:pt x="1389" y="309"/>
                    <a:pt x="1365" y="306"/>
                    <a:pt x="1341" y="302"/>
                  </a:cubicBezTo>
                  <a:cubicBezTo>
                    <a:pt x="1293" y="293"/>
                    <a:pt x="1246" y="282"/>
                    <a:pt x="1200" y="270"/>
                  </a:cubicBezTo>
                  <a:cubicBezTo>
                    <a:pt x="1154" y="257"/>
                    <a:pt x="1108" y="243"/>
                    <a:pt x="1063" y="228"/>
                  </a:cubicBezTo>
                  <a:cubicBezTo>
                    <a:pt x="1019" y="213"/>
                    <a:pt x="974" y="197"/>
                    <a:pt x="930" y="182"/>
                  </a:cubicBezTo>
                  <a:cubicBezTo>
                    <a:pt x="886" y="167"/>
                    <a:pt x="843" y="152"/>
                    <a:pt x="799" y="138"/>
                  </a:cubicBezTo>
                  <a:cubicBezTo>
                    <a:pt x="755" y="125"/>
                    <a:pt x="711" y="113"/>
                    <a:pt x="667" y="102"/>
                  </a:cubicBezTo>
                  <a:cubicBezTo>
                    <a:pt x="656" y="100"/>
                    <a:pt x="645" y="97"/>
                    <a:pt x="634" y="95"/>
                  </a:cubicBezTo>
                  <a:cubicBezTo>
                    <a:pt x="623" y="93"/>
                    <a:pt x="612" y="91"/>
                    <a:pt x="601" y="89"/>
                  </a:cubicBezTo>
                  <a:cubicBezTo>
                    <a:pt x="584" y="86"/>
                    <a:pt x="584" y="86"/>
                    <a:pt x="584" y="86"/>
                  </a:cubicBezTo>
                  <a:cubicBezTo>
                    <a:pt x="567" y="83"/>
                    <a:pt x="567" y="83"/>
                    <a:pt x="567" y="83"/>
                  </a:cubicBezTo>
                  <a:cubicBezTo>
                    <a:pt x="556" y="82"/>
                    <a:pt x="545" y="80"/>
                    <a:pt x="534" y="79"/>
                  </a:cubicBezTo>
                  <a:cubicBezTo>
                    <a:pt x="528" y="78"/>
                    <a:pt x="523" y="78"/>
                    <a:pt x="517" y="77"/>
                  </a:cubicBezTo>
                  <a:cubicBezTo>
                    <a:pt x="500" y="76"/>
                    <a:pt x="500" y="76"/>
                    <a:pt x="500" y="76"/>
                  </a:cubicBezTo>
                  <a:cubicBezTo>
                    <a:pt x="489" y="75"/>
                    <a:pt x="478" y="74"/>
                    <a:pt x="467" y="74"/>
                  </a:cubicBezTo>
                  <a:cubicBezTo>
                    <a:pt x="444" y="73"/>
                    <a:pt x="422" y="73"/>
                    <a:pt x="399" y="73"/>
                  </a:cubicBezTo>
                  <a:cubicBezTo>
                    <a:pt x="354" y="74"/>
                    <a:pt x="308" y="78"/>
                    <a:pt x="263" y="85"/>
                  </a:cubicBezTo>
                  <a:cubicBezTo>
                    <a:pt x="246" y="88"/>
                    <a:pt x="246" y="88"/>
                    <a:pt x="246" y="88"/>
                  </a:cubicBezTo>
                  <a:cubicBezTo>
                    <a:pt x="241" y="89"/>
                    <a:pt x="235" y="90"/>
                    <a:pt x="229" y="91"/>
                  </a:cubicBezTo>
                  <a:cubicBezTo>
                    <a:pt x="218" y="93"/>
                    <a:pt x="207" y="96"/>
                    <a:pt x="196" y="99"/>
                  </a:cubicBezTo>
                  <a:cubicBezTo>
                    <a:pt x="190" y="100"/>
                    <a:pt x="185" y="101"/>
                    <a:pt x="179" y="103"/>
                  </a:cubicBezTo>
                  <a:cubicBezTo>
                    <a:pt x="162" y="107"/>
                    <a:pt x="162" y="107"/>
                    <a:pt x="162" y="107"/>
                  </a:cubicBezTo>
                  <a:cubicBezTo>
                    <a:pt x="151" y="110"/>
                    <a:pt x="140" y="113"/>
                    <a:pt x="129" y="117"/>
                  </a:cubicBezTo>
                  <a:cubicBezTo>
                    <a:pt x="85" y="131"/>
                    <a:pt x="42" y="148"/>
                    <a:pt x="0" y="169"/>
                  </a:cubicBezTo>
                  <a:close/>
                </a:path>
              </a:pathLst>
            </a:custGeom>
            <a:solidFill>
              <a:srgbClr val="A9967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 name="Rectangle 22">
              <a:extLst>
                <a:ext uri="{FF2B5EF4-FFF2-40B4-BE49-F238E27FC236}">
                  <a16:creationId xmlns:a16="http://schemas.microsoft.com/office/drawing/2014/main" id="{A33474F0-E4BC-2E11-3699-0899972F8A18}"/>
                </a:ext>
              </a:extLst>
            </p:cNvPr>
            <p:cNvSpPr/>
            <p:nvPr/>
          </p:nvSpPr>
          <p:spPr>
            <a:xfrm rot="684113">
              <a:off x="9685593" y="1974822"/>
              <a:ext cx="12241" cy="123188"/>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4" name="Rectangle 23">
              <a:extLst>
                <a:ext uri="{FF2B5EF4-FFF2-40B4-BE49-F238E27FC236}">
                  <a16:creationId xmlns:a16="http://schemas.microsoft.com/office/drawing/2014/main" id="{C5B7F717-B37D-9D72-EAB0-56FCD64D352F}"/>
                </a:ext>
              </a:extLst>
            </p:cNvPr>
            <p:cNvSpPr/>
            <p:nvPr/>
          </p:nvSpPr>
          <p:spPr>
            <a:xfrm rot="1154521">
              <a:off x="9828669" y="2016744"/>
              <a:ext cx="12241" cy="99186"/>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5" name="Rectangle 24">
              <a:extLst>
                <a:ext uri="{FF2B5EF4-FFF2-40B4-BE49-F238E27FC236}">
                  <a16:creationId xmlns:a16="http://schemas.microsoft.com/office/drawing/2014/main" id="{98D31F4A-B09C-2B56-2106-6EE00B3329FC}"/>
                </a:ext>
              </a:extLst>
            </p:cNvPr>
            <p:cNvSpPr/>
            <p:nvPr/>
          </p:nvSpPr>
          <p:spPr>
            <a:xfrm rot="387896">
              <a:off x="9972602" y="2033454"/>
              <a:ext cx="12241" cy="99186"/>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6" name="Rectangle 25">
              <a:extLst>
                <a:ext uri="{FF2B5EF4-FFF2-40B4-BE49-F238E27FC236}">
                  <a16:creationId xmlns:a16="http://schemas.microsoft.com/office/drawing/2014/main" id="{1B82BB47-3E5C-3DA0-D169-9D7589615984}"/>
                </a:ext>
              </a:extLst>
            </p:cNvPr>
            <p:cNvSpPr/>
            <p:nvPr/>
          </p:nvSpPr>
          <p:spPr>
            <a:xfrm rot="20892458">
              <a:off x="10102079" y="2042777"/>
              <a:ext cx="12241" cy="99186"/>
            </a:xfrm>
            <a:prstGeom prst="rect">
              <a:avLst/>
            </a:prstGeom>
            <a:solidFill>
              <a:srgbClr val="A99676"/>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7" name="Freeform 5">
              <a:extLst>
                <a:ext uri="{FF2B5EF4-FFF2-40B4-BE49-F238E27FC236}">
                  <a16:creationId xmlns:a16="http://schemas.microsoft.com/office/drawing/2014/main" id="{1036AD92-1536-8DAB-FB9B-7FD2D1CC7970}"/>
                </a:ext>
              </a:extLst>
            </p:cNvPr>
            <p:cNvSpPr>
              <a:spLocks/>
            </p:cNvSpPr>
            <p:nvPr/>
          </p:nvSpPr>
          <p:spPr bwMode="auto">
            <a:xfrm>
              <a:off x="8446529" y="1531481"/>
              <a:ext cx="1618850" cy="1400876"/>
            </a:xfrm>
            <a:custGeom>
              <a:avLst/>
              <a:gdLst>
                <a:gd name="T0" fmla="*/ 1940 w 2061"/>
                <a:gd name="T1" fmla="*/ 1431 h 1946"/>
                <a:gd name="T2" fmla="*/ 1602 w 2061"/>
                <a:gd name="T3" fmla="*/ 1371 h 1946"/>
                <a:gd name="T4" fmla="*/ 1601 w 2061"/>
                <a:gd name="T5" fmla="*/ 1372 h 1946"/>
                <a:gd name="T6" fmla="*/ 1572 w 2061"/>
                <a:gd name="T7" fmla="*/ 1405 h 1946"/>
                <a:gd name="T8" fmla="*/ 1571 w 2061"/>
                <a:gd name="T9" fmla="*/ 1405 h 1946"/>
                <a:gd name="T10" fmla="*/ 1408 w 2061"/>
                <a:gd name="T11" fmla="*/ 1659 h 1946"/>
                <a:gd name="T12" fmla="*/ 1198 w 2061"/>
                <a:gd name="T13" fmla="*/ 1601 h 1946"/>
                <a:gd name="T14" fmla="*/ 1197 w 2061"/>
                <a:gd name="T15" fmla="*/ 1601 h 1946"/>
                <a:gd name="T16" fmla="*/ 1176 w 2061"/>
                <a:gd name="T17" fmla="*/ 1602 h 1946"/>
                <a:gd name="T18" fmla="*/ 1153 w 2061"/>
                <a:gd name="T19" fmla="*/ 1605 h 1946"/>
                <a:gd name="T20" fmla="*/ 1152 w 2061"/>
                <a:gd name="T21" fmla="*/ 1605 h 1946"/>
                <a:gd name="T22" fmla="*/ 1131 w 2061"/>
                <a:gd name="T23" fmla="*/ 1610 h 1946"/>
                <a:gd name="T24" fmla="*/ 1130 w 2061"/>
                <a:gd name="T25" fmla="*/ 1610 h 1946"/>
                <a:gd name="T26" fmla="*/ 1101 w 2061"/>
                <a:gd name="T27" fmla="*/ 1614 h 1946"/>
                <a:gd name="T28" fmla="*/ 1101 w 2061"/>
                <a:gd name="T29" fmla="*/ 1614 h 1946"/>
                <a:gd name="T30" fmla="*/ 808 w 2061"/>
                <a:gd name="T31" fmla="*/ 1932 h 1946"/>
                <a:gd name="T32" fmla="*/ 787 w 2061"/>
                <a:gd name="T33" fmla="*/ 1933 h 1946"/>
                <a:gd name="T34" fmla="*/ 772 w 2061"/>
                <a:gd name="T35" fmla="*/ 1607 h 1946"/>
                <a:gd name="T36" fmla="*/ 733 w 2061"/>
                <a:gd name="T37" fmla="*/ 1544 h 1946"/>
                <a:gd name="T38" fmla="*/ 731 w 2061"/>
                <a:gd name="T39" fmla="*/ 1543 h 1946"/>
                <a:gd name="T40" fmla="*/ 691 w 2061"/>
                <a:gd name="T41" fmla="*/ 1521 h 1946"/>
                <a:gd name="T42" fmla="*/ 572 w 2061"/>
                <a:gd name="T43" fmla="*/ 1439 h 1946"/>
                <a:gd name="T44" fmla="*/ 546 w 2061"/>
                <a:gd name="T45" fmla="*/ 1414 h 1946"/>
                <a:gd name="T46" fmla="*/ 545 w 2061"/>
                <a:gd name="T47" fmla="*/ 1414 h 1946"/>
                <a:gd name="T48" fmla="*/ 163 w 2061"/>
                <a:gd name="T49" fmla="*/ 1461 h 1946"/>
                <a:gd name="T50" fmla="*/ 154 w 2061"/>
                <a:gd name="T51" fmla="*/ 1454 h 1946"/>
                <a:gd name="T52" fmla="*/ 340 w 2061"/>
                <a:gd name="T53" fmla="*/ 1191 h 1946"/>
                <a:gd name="T54" fmla="*/ 373 w 2061"/>
                <a:gd name="T55" fmla="*/ 1059 h 1946"/>
                <a:gd name="T56" fmla="*/ 356 w 2061"/>
                <a:gd name="T57" fmla="*/ 1026 h 1946"/>
                <a:gd name="T58" fmla="*/ 6 w 2061"/>
                <a:gd name="T59" fmla="*/ 831 h 1946"/>
                <a:gd name="T60" fmla="*/ 9 w 2061"/>
                <a:gd name="T61" fmla="*/ 820 h 1946"/>
                <a:gd name="T62" fmla="*/ 481 w 2061"/>
                <a:gd name="T63" fmla="*/ 738 h 1946"/>
                <a:gd name="T64" fmla="*/ 482 w 2061"/>
                <a:gd name="T65" fmla="*/ 737 h 1946"/>
                <a:gd name="T66" fmla="*/ 484 w 2061"/>
                <a:gd name="T67" fmla="*/ 712 h 1946"/>
                <a:gd name="T68" fmla="*/ 496 w 2061"/>
                <a:gd name="T69" fmla="*/ 571 h 1946"/>
                <a:gd name="T70" fmla="*/ 744 w 2061"/>
                <a:gd name="T71" fmla="*/ 522 h 1946"/>
                <a:gd name="T72" fmla="*/ 748 w 2061"/>
                <a:gd name="T73" fmla="*/ 519 h 1946"/>
                <a:gd name="T74" fmla="*/ 766 w 2061"/>
                <a:gd name="T75" fmla="*/ 486 h 1946"/>
                <a:gd name="T76" fmla="*/ 752 w 2061"/>
                <a:gd name="T77" fmla="*/ 299 h 1946"/>
                <a:gd name="T78" fmla="*/ 645 w 2061"/>
                <a:gd name="T79" fmla="*/ 10 h 1946"/>
                <a:gd name="T80" fmla="*/ 656 w 2061"/>
                <a:gd name="T81" fmla="*/ 7 h 1946"/>
                <a:gd name="T82" fmla="*/ 1096 w 2061"/>
                <a:gd name="T83" fmla="*/ 500 h 1946"/>
                <a:gd name="T84" fmla="*/ 1097 w 2061"/>
                <a:gd name="T85" fmla="*/ 500 h 1946"/>
                <a:gd name="T86" fmla="*/ 1140 w 2061"/>
                <a:gd name="T87" fmla="*/ 504 h 1946"/>
                <a:gd name="T88" fmla="*/ 1223 w 2061"/>
                <a:gd name="T89" fmla="*/ 517 h 1946"/>
                <a:gd name="T90" fmla="*/ 1264 w 2061"/>
                <a:gd name="T91" fmla="*/ 527 h 1946"/>
                <a:gd name="T92" fmla="*/ 1265 w 2061"/>
                <a:gd name="T93" fmla="*/ 528 h 1946"/>
                <a:gd name="T94" fmla="*/ 1748 w 2061"/>
                <a:gd name="T95" fmla="*/ 487 h 1946"/>
                <a:gd name="T96" fmla="*/ 1972 w 2061"/>
                <a:gd name="T97" fmla="*/ 318 h 1946"/>
                <a:gd name="T98" fmla="*/ 1978 w 2061"/>
                <a:gd name="T99" fmla="*/ 328 h 1946"/>
                <a:gd name="T100" fmla="*/ 1658 w 2061"/>
                <a:gd name="T101" fmla="*/ 781 h 1946"/>
                <a:gd name="T102" fmla="*/ 1658 w 2061"/>
                <a:gd name="T103" fmla="*/ 783 h 1946"/>
                <a:gd name="T104" fmla="*/ 1676 w 2061"/>
                <a:gd name="T105" fmla="*/ 816 h 1946"/>
                <a:gd name="T106" fmla="*/ 1704 w 2061"/>
                <a:gd name="T107" fmla="*/ 933 h 1946"/>
                <a:gd name="T108" fmla="*/ 1704 w 2061"/>
                <a:gd name="T109" fmla="*/ 934 h 1946"/>
                <a:gd name="T110" fmla="*/ 1713 w 2061"/>
                <a:gd name="T111" fmla="*/ 973 h 1946"/>
                <a:gd name="T112" fmla="*/ 1716 w 2061"/>
                <a:gd name="T113" fmla="*/ 994 h 1946"/>
                <a:gd name="T114" fmla="*/ 1716 w 2061"/>
                <a:gd name="T115" fmla="*/ 995 h 1946"/>
                <a:gd name="T116" fmla="*/ 1928 w 2061"/>
                <a:gd name="T117" fmla="*/ 1363 h 1946"/>
                <a:gd name="T118" fmla="*/ 2051 w 2061"/>
                <a:gd name="T119" fmla="*/ 1721 h 1946"/>
                <a:gd name="T120" fmla="*/ 1940 w 2061"/>
                <a:gd name="T121" fmla="*/ 1431 h 1946"/>
                <a:gd name="connsiteX0" fmla="*/ 9402 w 9946"/>
                <a:gd name="connsiteY0" fmla="*/ 7345 h 9971"/>
                <a:gd name="connsiteX1" fmla="*/ 7762 w 9946"/>
                <a:gd name="connsiteY1" fmla="*/ 7036 h 9971"/>
                <a:gd name="connsiteX2" fmla="*/ 7757 w 9946"/>
                <a:gd name="connsiteY2" fmla="*/ 7041 h 9971"/>
                <a:gd name="connsiteX3" fmla="*/ 7616 w 9946"/>
                <a:gd name="connsiteY3" fmla="*/ 7211 h 9971"/>
                <a:gd name="connsiteX4" fmla="*/ 7612 w 9946"/>
                <a:gd name="connsiteY4" fmla="*/ 7211 h 9971"/>
                <a:gd name="connsiteX5" fmla="*/ 6821 w 9946"/>
                <a:gd name="connsiteY5" fmla="*/ 8516 h 9971"/>
                <a:gd name="connsiteX6" fmla="*/ 5802 w 9946"/>
                <a:gd name="connsiteY6" fmla="*/ 8218 h 9971"/>
                <a:gd name="connsiteX7" fmla="*/ 5797 w 9946"/>
                <a:gd name="connsiteY7" fmla="*/ 8218 h 9971"/>
                <a:gd name="connsiteX8" fmla="*/ 5695 w 9946"/>
                <a:gd name="connsiteY8" fmla="*/ 8223 h 9971"/>
                <a:gd name="connsiteX9" fmla="*/ 5583 w 9946"/>
                <a:gd name="connsiteY9" fmla="*/ 8239 h 9971"/>
                <a:gd name="connsiteX10" fmla="*/ 5579 w 9946"/>
                <a:gd name="connsiteY10" fmla="*/ 8239 h 9971"/>
                <a:gd name="connsiteX11" fmla="*/ 5477 w 9946"/>
                <a:gd name="connsiteY11" fmla="*/ 8264 h 9971"/>
                <a:gd name="connsiteX12" fmla="*/ 5472 w 9946"/>
                <a:gd name="connsiteY12" fmla="*/ 8264 h 9971"/>
                <a:gd name="connsiteX13" fmla="*/ 5331 w 9946"/>
                <a:gd name="connsiteY13" fmla="*/ 8285 h 9971"/>
                <a:gd name="connsiteX14" fmla="*/ 5331 w 9946"/>
                <a:gd name="connsiteY14" fmla="*/ 8285 h 9971"/>
                <a:gd name="connsiteX15" fmla="*/ 3909 w 9946"/>
                <a:gd name="connsiteY15" fmla="*/ 9919 h 9971"/>
                <a:gd name="connsiteX16" fmla="*/ 3808 w 9946"/>
                <a:gd name="connsiteY16" fmla="*/ 9924 h 9971"/>
                <a:gd name="connsiteX17" fmla="*/ 3735 w 9946"/>
                <a:gd name="connsiteY17" fmla="*/ 8249 h 9971"/>
                <a:gd name="connsiteX18" fmla="*/ 3546 w 9946"/>
                <a:gd name="connsiteY18" fmla="*/ 7925 h 9971"/>
                <a:gd name="connsiteX19" fmla="*/ 3536 w 9946"/>
                <a:gd name="connsiteY19" fmla="*/ 7920 h 9971"/>
                <a:gd name="connsiteX20" fmla="*/ 3342 w 9946"/>
                <a:gd name="connsiteY20" fmla="*/ 7807 h 9971"/>
                <a:gd name="connsiteX21" fmla="*/ 2764 w 9946"/>
                <a:gd name="connsiteY21" fmla="*/ 7386 h 9971"/>
                <a:gd name="connsiteX22" fmla="*/ 2638 w 9946"/>
                <a:gd name="connsiteY22" fmla="*/ 7257 h 9971"/>
                <a:gd name="connsiteX23" fmla="*/ 2633 w 9946"/>
                <a:gd name="connsiteY23" fmla="*/ 7257 h 9971"/>
                <a:gd name="connsiteX24" fmla="*/ 780 w 9946"/>
                <a:gd name="connsiteY24" fmla="*/ 7499 h 9971"/>
                <a:gd name="connsiteX25" fmla="*/ 736 w 9946"/>
                <a:gd name="connsiteY25" fmla="*/ 7463 h 9971"/>
                <a:gd name="connsiteX26" fmla="*/ 1639 w 9946"/>
                <a:gd name="connsiteY26" fmla="*/ 6111 h 9971"/>
                <a:gd name="connsiteX27" fmla="*/ 1799 w 9946"/>
                <a:gd name="connsiteY27" fmla="*/ 5433 h 9971"/>
                <a:gd name="connsiteX28" fmla="*/ 1716 w 9946"/>
                <a:gd name="connsiteY28" fmla="*/ 5263 h 9971"/>
                <a:gd name="connsiteX29" fmla="*/ 18 w 9946"/>
                <a:gd name="connsiteY29" fmla="*/ 4261 h 9971"/>
                <a:gd name="connsiteX30" fmla="*/ 33 w 9946"/>
                <a:gd name="connsiteY30" fmla="*/ 4205 h 9971"/>
                <a:gd name="connsiteX31" fmla="*/ 2323 w 9946"/>
                <a:gd name="connsiteY31" fmla="*/ 3783 h 9971"/>
                <a:gd name="connsiteX32" fmla="*/ 2328 w 9946"/>
                <a:gd name="connsiteY32" fmla="*/ 3778 h 9971"/>
                <a:gd name="connsiteX33" fmla="*/ 2337 w 9946"/>
                <a:gd name="connsiteY33" fmla="*/ 3650 h 9971"/>
                <a:gd name="connsiteX34" fmla="*/ 2396 w 9946"/>
                <a:gd name="connsiteY34" fmla="*/ 2925 h 9971"/>
                <a:gd name="connsiteX35" fmla="*/ 3599 w 9946"/>
                <a:gd name="connsiteY35" fmla="*/ 2673 h 9971"/>
                <a:gd name="connsiteX36" fmla="*/ 3618 w 9946"/>
                <a:gd name="connsiteY36" fmla="*/ 2658 h 9971"/>
                <a:gd name="connsiteX37" fmla="*/ 3706 w 9946"/>
                <a:gd name="connsiteY37" fmla="*/ 2488 h 9971"/>
                <a:gd name="connsiteX38" fmla="*/ 3638 w 9946"/>
                <a:gd name="connsiteY38" fmla="*/ 1527 h 9971"/>
                <a:gd name="connsiteX39" fmla="*/ 3119 w 9946"/>
                <a:gd name="connsiteY39" fmla="*/ 42 h 9971"/>
                <a:gd name="connsiteX40" fmla="*/ 3286 w 9946"/>
                <a:gd name="connsiteY40" fmla="*/ 16 h 9971"/>
                <a:gd name="connsiteX41" fmla="*/ 5307 w 9946"/>
                <a:gd name="connsiteY41" fmla="*/ 2560 h 9971"/>
                <a:gd name="connsiteX42" fmla="*/ 5312 w 9946"/>
                <a:gd name="connsiteY42" fmla="*/ 2560 h 9971"/>
                <a:gd name="connsiteX43" fmla="*/ 5520 w 9946"/>
                <a:gd name="connsiteY43" fmla="*/ 2581 h 9971"/>
                <a:gd name="connsiteX44" fmla="*/ 5923 w 9946"/>
                <a:gd name="connsiteY44" fmla="*/ 2648 h 9971"/>
                <a:gd name="connsiteX45" fmla="*/ 6122 w 9946"/>
                <a:gd name="connsiteY45" fmla="*/ 2699 h 9971"/>
                <a:gd name="connsiteX46" fmla="*/ 6127 w 9946"/>
                <a:gd name="connsiteY46" fmla="*/ 2704 h 9971"/>
                <a:gd name="connsiteX47" fmla="*/ 8470 w 9946"/>
                <a:gd name="connsiteY47" fmla="*/ 2494 h 9971"/>
                <a:gd name="connsiteX48" fmla="*/ 9557 w 9946"/>
                <a:gd name="connsiteY48" fmla="*/ 1625 h 9971"/>
                <a:gd name="connsiteX49" fmla="*/ 9586 w 9946"/>
                <a:gd name="connsiteY49" fmla="*/ 1677 h 9971"/>
                <a:gd name="connsiteX50" fmla="*/ 8034 w 9946"/>
                <a:gd name="connsiteY50" fmla="*/ 4004 h 9971"/>
                <a:gd name="connsiteX51" fmla="*/ 8034 w 9946"/>
                <a:gd name="connsiteY51" fmla="*/ 4015 h 9971"/>
                <a:gd name="connsiteX52" fmla="*/ 8121 w 9946"/>
                <a:gd name="connsiteY52" fmla="*/ 4184 h 9971"/>
                <a:gd name="connsiteX53" fmla="*/ 8257 w 9946"/>
                <a:gd name="connsiteY53" fmla="*/ 4785 h 9971"/>
                <a:gd name="connsiteX54" fmla="*/ 8257 w 9946"/>
                <a:gd name="connsiteY54" fmla="*/ 4791 h 9971"/>
                <a:gd name="connsiteX55" fmla="*/ 8300 w 9946"/>
                <a:gd name="connsiteY55" fmla="*/ 4991 h 9971"/>
                <a:gd name="connsiteX56" fmla="*/ 8315 w 9946"/>
                <a:gd name="connsiteY56" fmla="*/ 5099 h 9971"/>
                <a:gd name="connsiteX57" fmla="*/ 8315 w 9946"/>
                <a:gd name="connsiteY57" fmla="*/ 5104 h 9971"/>
                <a:gd name="connsiteX58" fmla="*/ 9344 w 9946"/>
                <a:gd name="connsiteY58" fmla="*/ 6995 h 9971"/>
                <a:gd name="connsiteX59" fmla="*/ 9940 w 9946"/>
                <a:gd name="connsiteY59" fmla="*/ 8835 h 9971"/>
                <a:gd name="connsiteX60" fmla="*/ 9402 w 9946"/>
                <a:gd name="connsiteY60" fmla="*/ 7345 h 9971"/>
                <a:gd name="connsiteX0" fmla="*/ 9453 w 10000"/>
                <a:gd name="connsiteY0" fmla="*/ 7366 h 10000"/>
                <a:gd name="connsiteX1" fmla="*/ 7804 w 10000"/>
                <a:gd name="connsiteY1" fmla="*/ 7056 h 10000"/>
                <a:gd name="connsiteX2" fmla="*/ 7799 w 10000"/>
                <a:gd name="connsiteY2" fmla="*/ 7061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341 w 10000"/>
                <a:gd name="connsiteY42" fmla="*/ 2567 h 10000"/>
                <a:gd name="connsiteX43" fmla="*/ 5550 w 10000"/>
                <a:gd name="connsiteY43" fmla="*/ 2589 h 10000"/>
                <a:gd name="connsiteX44" fmla="*/ 5955 w 10000"/>
                <a:gd name="connsiteY44" fmla="*/ 2656 h 10000"/>
                <a:gd name="connsiteX45" fmla="*/ 6155 w 10000"/>
                <a:gd name="connsiteY45" fmla="*/ 2707 h 10000"/>
                <a:gd name="connsiteX46" fmla="*/ 6160 w 10000"/>
                <a:gd name="connsiteY46" fmla="*/ 2712 h 10000"/>
                <a:gd name="connsiteX47" fmla="*/ 8516 w 10000"/>
                <a:gd name="connsiteY47" fmla="*/ 2501 h 10000"/>
                <a:gd name="connsiteX48" fmla="*/ 9609 w 10000"/>
                <a:gd name="connsiteY48" fmla="*/ 1630 h 10000"/>
                <a:gd name="connsiteX49" fmla="*/ 9638 w 10000"/>
                <a:gd name="connsiteY49" fmla="*/ 1682 h 10000"/>
                <a:gd name="connsiteX50" fmla="*/ 8078 w 10000"/>
                <a:gd name="connsiteY50" fmla="*/ 4016 h 10000"/>
                <a:gd name="connsiteX51" fmla="*/ 8078 w 10000"/>
                <a:gd name="connsiteY51" fmla="*/ 4027 h 10000"/>
                <a:gd name="connsiteX52" fmla="*/ 8165 w 10000"/>
                <a:gd name="connsiteY52" fmla="*/ 4196 h 10000"/>
                <a:gd name="connsiteX53" fmla="*/ 8302 w 10000"/>
                <a:gd name="connsiteY53" fmla="*/ 4799 h 10000"/>
                <a:gd name="connsiteX54" fmla="*/ 8302 w 10000"/>
                <a:gd name="connsiteY54" fmla="*/ 4805 h 10000"/>
                <a:gd name="connsiteX55" fmla="*/ 8345 w 10000"/>
                <a:gd name="connsiteY55" fmla="*/ 5006 h 10000"/>
                <a:gd name="connsiteX56" fmla="*/ 8360 w 10000"/>
                <a:gd name="connsiteY56" fmla="*/ 5114 h 10000"/>
                <a:gd name="connsiteX57" fmla="*/ 8360 w 10000"/>
                <a:gd name="connsiteY57" fmla="*/ 5119 h 10000"/>
                <a:gd name="connsiteX58" fmla="*/ 9395 w 10000"/>
                <a:gd name="connsiteY58" fmla="*/ 7015 h 10000"/>
                <a:gd name="connsiteX59" fmla="*/ 9994 w 10000"/>
                <a:gd name="connsiteY59" fmla="*/ 8861 h 10000"/>
                <a:gd name="connsiteX60" fmla="*/ 9453 w 10000"/>
                <a:gd name="connsiteY60" fmla="*/ 7366 h 10000"/>
                <a:gd name="connsiteX0" fmla="*/ 9453 w 10000"/>
                <a:gd name="connsiteY0" fmla="*/ 7366 h 10000"/>
                <a:gd name="connsiteX1" fmla="*/ 7804 w 10000"/>
                <a:gd name="connsiteY1" fmla="*/ 7056 h 10000"/>
                <a:gd name="connsiteX2" fmla="*/ 7799 w 10000"/>
                <a:gd name="connsiteY2" fmla="*/ 7061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341 w 10000"/>
                <a:gd name="connsiteY42" fmla="*/ 2567 h 10000"/>
                <a:gd name="connsiteX43" fmla="*/ 5550 w 10000"/>
                <a:gd name="connsiteY43" fmla="*/ 2589 h 10000"/>
                <a:gd name="connsiteX44" fmla="*/ 5955 w 10000"/>
                <a:gd name="connsiteY44" fmla="*/ 2656 h 10000"/>
                <a:gd name="connsiteX45" fmla="*/ 6155 w 10000"/>
                <a:gd name="connsiteY45" fmla="*/ 2707 h 10000"/>
                <a:gd name="connsiteX46" fmla="*/ 6160 w 10000"/>
                <a:gd name="connsiteY46" fmla="*/ 2712 h 10000"/>
                <a:gd name="connsiteX47" fmla="*/ 8516 w 10000"/>
                <a:gd name="connsiteY47" fmla="*/ 2501 h 10000"/>
                <a:gd name="connsiteX48" fmla="*/ 9609 w 10000"/>
                <a:gd name="connsiteY48" fmla="*/ 1630 h 10000"/>
                <a:gd name="connsiteX49" fmla="*/ 9638 w 10000"/>
                <a:gd name="connsiteY49" fmla="*/ 1682 h 10000"/>
                <a:gd name="connsiteX50" fmla="*/ 8078 w 10000"/>
                <a:gd name="connsiteY50" fmla="*/ 4016 h 10000"/>
                <a:gd name="connsiteX51" fmla="*/ 8078 w 10000"/>
                <a:gd name="connsiteY51" fmla="*/ 4027 h 10000"/>
                <a:gd name="connsiteX52" fmla="*/ 8165 w 10000"/>
                <a:gd name="connsiteY52" fmla="*/ 4196 h 10000"/>
                <a:gd name="connsiteX53" fmla="*/ 8302 w 10000"/>
                <a:gd name="connsiteY53" fmla="*/ 4799 h 10000"/>
                <a:gd name="connsiteX54" fmla="*/ 8302 w 10000"/>
                <a:gd name="connsiteY54" fmla="*/ 4805 h 10000"/>
                <a:gd name="connsiteX55" fmla="*/ 8345 w 10000"/>
                <a:gd name="connsiteY55" fmla="*/ 5006 h 10000"/>
                <a:gd name="connsiteX56" fmla="*/ 8360 w 10000"/>
                <a:gd name="connsiteY56" fmla="*/ 5114 h 10000"/>
                <a:gd name="connsiteX57" fmla="*/ 8360 w 10000"/>
                <a:gd name="connsiteY57" fmla="*/ 5119 h 10000"/>
                <a:gd name="connsiteX58" fmla="*/ 9395 w 10000"/>
                <a:gd name="connsiteY58" fmla="*/ 7015 h 10000"/>
                <a:gd name="connsiteX59" fmla="*/ 9994 w 10000"/>
                <a:gd name="connsiteY59" fmla="*/ 8861 h 10000"/>
                <a:gd name="connsiteX60" fmla="*/ 9453 w 10000"/>
                <a:gd name="connsiteY60" fmla="*/ 7366 h 10000"/>
                <a:gd name="connsiteX0" fmla="*/ 9453 w 10000"/>
                <a:gd name="connsiteY0" fmla="*/ 7366 h 10000"/>
                <a:gd name="connsiteX1" fmla="*/ 7804 w 10000"/>
                <a:gd name="connsiteY1" fmla="*/ 7056 h 10000"/>
                <a:gd name="connsiteX2" fmla="*/ 7799 w 10000"/>
                <a:gd name="connsiteY2" fmla="*/ 7061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507 w 10000"/>
                <a:gd name="connsiteY42" fmla="*/ 2216 h 10000"/>
                <a:gd name="connsiteX43" fmla="*/ 5550 w 10000"/>
                <a:gd name="connsiteY43" fmla="*/ 2589 h 10000"/>
                <a:gd name="connsiteX44" fmla="*/ 5955 w 10000"/>
                <a:gd name="connsiteY44" fmla="*/ 2656 h 10000"/>
                <a:gd name="connsiteX45" fmla="*/ 6155 w 10000"/>
                <a:gd name="connsiteY45" fmla="*/ 2707 h 10000"/>
                <a:gd name="connsiteX46" fmla="*/ 6160 w 10000"/>
                <a:gd name="connsiteY46" fmla="*/ 2712 h 10000"/>
                <a:gd name="connsiteX47" fmla="*/ 8516 w 10000"/>
                <a:gd name="connsiteY47" fmla="*/ 2501 h 10000"/>
                <a:gd name="connsiteX48" fmla="*/ 9609 w 10000"/>
                <a:gd name="connsiteY48" fmla="*/ 1630 h 10000"/>
                <a:gd name="connsiteX49" fmla="*/ 9638 w 10000"/>
                <a:gd name="connsiteY49" fmla="*/ 1682 h 10000"/>
                <a:gd name="connsiteX50" fmla="*/ 8078 w 10000"/>
                <a:gd name="connsiteY50" fmla="*/ 4016 h 10000"/>
                <a:gd name="connsiteX51" fmla="*/ 8078 w 10000"/>
                <a:gd name="connsiteY51" fmla="*/ 4027 h 10000"/>
                <a:gd name="connsiteX52" fmla="*/ 8165 w 10000"/>
                <a:gd name="connsiteY52" fmla="*/ 4196 h 10000"/>
                <a:gd name="connsiteX53" fmla="*/ 8302 w 10000"/>
                <a:gd name="connsiteY53" fmla="*/ 4799 h 10000"/>
                <a:gd name="connsiteX54" fmla="*/ 8302 w 10000"/>
                <a:gd name="connsiteY54" fmla="*/ 4805 h 10000"/>
                <a:gd name="connsiteX55" fmla="*/ 8345 w 10000"/>
                <a:gd name="connsiteY55" fmla="*/ 5006 h 10000"/>
                <a:gd name="connsiteX56" fmla="*/ 8360 w 10000"/>
                <a:gd name="connsiteY56" fmla="*/ 5114 h 10000"/>
                <a:gd name="connsiteX57" fmla="*/ 8360 w 10000"/>
                <a:gd name="connsiteY57" fmla="*/ 5119 h 10000"/>
                <a:gd name="connsiteX58" fmla="*/ 9395 w 10000"/>
                <a:gd name="connsiteY58" fmla="*/ 7015 h 10000"/>
                <a:gd name="connsiteX59" fmla="*/ 9994 w 10000"/>
                <a:gd name="connsiteY59" fmla="*/ 8861 h 10000"/>
                <a:gd name="connsiteX60" fmla="*/ 9453 w 10000"/>
                <a:gd name="connsiteY60" fmla="*/ 7366 h 10000"/>
                <a:gd name="connsiteX0" fmla="*/ 9453 w 10000"/>
                <a:gd name="connsiteY0" fmla="*/ 7366 h 10000"/>
                <a:gd name="connsiteX1" fmla="*/ 7804 w 10000"/>
                <a:gd name="connsiteY1" fmla="*/ 7056 h 10000"/>
                <a:gd name="connsiteX2" fmla="*/ 7799 w 10000"/>
                <a:gd name="connsiteY2" fmla="*/ 7061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550 w 10000"/>
                <a:gd name="connsiteY42" fmla="*/ 2589 h 10000"/>
                <a:gd name="connsiteX43" fmla="*/ 5955 w 10000"/>
                <a:gd name="connsiteY43" fmla="*/ 2656 h 10000"/>
                <a:gd name="connsiteX44" fmla="*/ 6155 w 10000"/>
                <a:gd name="connsiteY44" fmla="*/ 2707 h 10000"/>
                <a:gd name="connsiteX45" fmla="*/ 6160 w 10000"/>
                <a:gd name="connsiteY45" fmla="*/ 2712 h 10000"/>
                <a:gd name="connsiteX46" fmla="*/ 8516 w 10000"/>
                <a:gd name="connsiteY46" fmla="*/ 2501 h 10000"/>
                <a:gd name="connsiteX47" fmla="*/ 9609 w 10000"/>
                <a:gd name="connsiteY47" fmla="*/ 1630 h 10000"/>
                <a:gd name="connsiteX48" fmla="*/ 9638 w 10000"/>
                <a:gd name="connsiteY48" fmla="*/ 1682 h 10000"/>
                <a:gd name="connsiteX49" fmla="*/ 8078 w 10000"/>
                <a:gd name="connsiteY49" fmla="*/ 4016 h 10000"/>
                <a:gd name="connsiteX50" fmla="*/ 8078 w 10000"/>
                <a:gd name="connsiteY50" fmla="*/ 4027 h 10000"/>
                <a:gd name="connsiteX51" fmla="*/ 8165 w 10000"/>
                <a:gd name="connsiteY51" fmla="*/ 4196 h 10000"/>
                <a:gd name="connsiteX52" fmla="*/ 8302 w 10000"/>
                <a:gd name="connsiteY52" fmla="*/ 4799 h 10000"/>
                <a:gd name="connsiteX53" fmla="*/ 8302 w 10000"/>
                <a:gd name="connsiteY53" fmla="*/ 4805 h 10000"/>
                <a:gd name="connsiteX54" fmla="*/ 8345 w 10000"/>
                <a:gd name="connsiteY54" fmla="*/ 5006 h 10000"/>
                <a:gd name="connsiteX55" fmla="*/ 8360 w 10000"/>
                <a:gd name="connsiteY55" fmla="*/ 5114 h 10000"/>
                <a:gd name="connsiteX56" fmla="*/ 8360 w 10000"/>
                <a:gd name="connsiteY56" fmla="*/ 5119 h 10000"/>
                <a:gd name="connsiteX57" fmla="*/ 9395 w 10000"/>
                <a:gd name="connsiteY57" fmla="*/ 7015 h 10000"/>
                <a:gd name="connsiteX58" fmla="*/ 9994 w 10000"/>
                <a:gd name="connsiteY58" fmla="*/ 8861 h 10000"/>
                <a:gd name="connsiteX59" fmla="*/ 9453 w 10000"/>
                <a:gd name="connsiteY59" fmla="*/ 7366 h 10000"/>
                <a:gd name="connsiteX0" fmla="*/ 9453 w 10000"/>
                <a:gd name="connsiteY0" fmla="*/ 7366 h 10000"/>
                <a:gd name="connsiteX1" fmla="*/ 7804 w 10000"/>
                <a:gd name="connsiteY1" fmla="*/ 7056 h 10000"/>
                <a:gd name="connsiteX2" fmla="*/ 7799 w 10000"/>
                <a:gd name="connsiteY2" fmla="*/ 7061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550 w 10000"/>
                <a:gd name="connsiteY42" fmla="*/ 2589 h 10000"/>
                <a:gd name="connsiteX43" fmla="*/ 5955 w 10000"/>
                <a:gd name="connsiteY43" fmla="*/ 2656 h 10000"/>
                <a:gd name="connsiteX44" fmla="*/ 6155 w 10000"/>
                <a:gd name="connsiteY44" fmla="*/ 2707 h 10000"/>
                <a:gd name="connsiteX45" fmla="*/ 6160 w 10000"/>
                <a:gd name="connsiteY45" fmla="*/ 2712 h 10000"/>
                <a:gd name="connsiteX46" fmla="*/ 8516 w 10000"/>
                <a:gd name="connsiteY46" fmla="*/ 2501 h 10000"/>
                <a:gd name="connsiteX47" fmla="*/ 9609 w 10000"/>
                <a:gd name="connsiteY47" fmla="*/ 1630 h 10000"/>
                <a:gd name="connsiteX48" fmla="*/ 9638 w 10000"/>
                <a:gd name="connsiteY48" fmla="*/ 1682 h 10000"/>
                <a:gd name="connsiteX49" fmla="*/ 8078 w 10000"/>
                <a:gd name="connsiteY49" fmla="*/ 4016 h 10000"/>
                <a:gd name="connsiteX50" fmla="*/ 8078 w 10000"/>
                <a:gd name="connsiteY50" fmla="*/ 4027 h 10000"/>
                <a:gd name="connsiteX51" fmla="*/ 8165 w 10000"/>
                <a:gd name="connsiteY51" fmla="*/ 4196 h 10000"/>
                <a:gd name="connsiteX52" fmla="*/ 8302 w 10000"/>
                <a:gd name="connsiteY52" fmla="*/ 4799 h 10000"/>
                <a:gd name="connsiteX53" fmla="*/ 8302 w 10000"/>
                <a:gd name="connsiteY53" fmla="*/ 4805 h 10000"/>
                <a:gd name="connsiteX54" fmla="*/ 8345 w 10000"/>
                <a:gd name="connsiteY54" fmla="*/ 5006 h 10000"/>
                <a:gd name="connsiteX55" fmla="*/ 8360 w 10000"/>
                <a:gd name="connsiteY55" fmla="*/ 5114 h 10000"/>
                <a:gd name="connsiteX56" fmla="*/ 8360 w 10000"/>
                <a:gd name="connsiteY56" fmla="*/ 5119 h 10000"/>
                <a:gd name="connsiteX57" fmla="*/ 9395 w 10000"/>
                <a:gd name="connsiteY57" fmla="*/ 7015 h 10000"/>
                <a:gd name="connsiteX58" fmla="*/ 9994 w 10000"/>
                <a:gd name="connsiteY58" fmla="*/ 8861 h 10000"/>
                <a:gd name="connsiteX59" fmla="*/ 9453 w 10000"/>
                <a:gd name="connsiteY59" fmla="*/ 7366 h 10000"/>
                <a:gd name="connsiteX0" fmla="*/ 9453 w 10000"/>
                <a:gd name="connsiteY0" fmla="*/ 7366 h 10000"/>
                <a:gd name="connsiteX1" fmla="*/ 7804 w 10000"/>
                <a:gd name="connsiteY1" fmla="*/ 7056 h 10000"/>
                <a:gd name="connsiteX2" fmla="*/ 7799 w 10000"/>
                <a:gd name="connsiteY2" fmla="*/ 7061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550 w 10000"/>
                <a:gd name="connsiteY42" fmla="*/ 2589 h 10000"/>
                <a:gd name="connsiteX43" fmla="*/ 5955 w 10000"/>
                <a:gd name="connsiteY43" fmla="*/ 2656 h 10000"/>
                <a:gd name="connsiteX44" fmla="*/ 6155 w 10000"/>
                <a:gd name="connsiteY44" fmla="*/ 2707 h 10000"/>
                <a:gd name="connsiteX45" fmla="*/ 6160 w 10000"/>
                <a:gd name="connsiteY45" fmla="*/ 2712 h 10000"/>
                <a:gd name="connsiteX46" fmla="*/ 8391 w 10000"/>
                <a:gd name="connsiteY46" fmla="*/ 2399 h 10000"/>
                <a:gd name="connsiteX47" fmla="*/ 9609 w 10000"/>
                <a:gd name="connsiteY47" fmla="*/ 1630 h 10000"/>
                <a:gd name="connsiteX48" fmla="*/ 9638 w 10000"/>
                <a:gd name="connsiteY48" fmla="*/ 1682 h 10000"/>
                <a:gd name="connsiteX49" fmla="*/ 8078 w 10000"/>
                <a:gd name="connsiteY49" fmla="*/ 4016 h 10000"/>
                <a:gd name="connsiteX50" fmla="*/ 8078 w 10000"/>
                <a:gd name="connsiteY50" fmla="*/ 4027 h 10000"/>
                <a:gd name="connsiteX51" fmla="*/ 8165 w 10000"/>
                <a:gd name="connsiteY51" fmla="*/ 4196 h 10000"/>
                <a:gd name="connsiteX52" fmla="*/ 8302 w 10000"/>
                <a:gd name="connsiteY52" fmla="*/ 4799 h 10000"/>
                <a:gd name="connsiteX53" fmla="*/ 8302 w 10000"/>
                <a:gd name="connsiteY53" fmla="*/ 4805 h 10000"/>
                <a:gd name="connsiteX54" fmla="*/ 8345 w 10000"/>
                <a:gd name="connsiteY54" fmla="*/ 5006 h 10000"/>
                <a:gd name="connsiteX55" fmla="*/ 8360 w 10000"/>
                <a:gd name="connsiteY55" fmla="*/ 5114 h 10000"/>
                <a:gd name="connsiteX56" fmla="*/ 8360 w 10000"/>
                <a:gd name="connsiteY56" fmla="*/ 5119 h 10000"/>
                <a:gd name="connsiteX57" fmla="*/ 9395 w 10000"/>
                <a:gd name="connsiteY57" fmla="*/ 7015 h 10000"/>
                <a:gd name="connsiteX58" fmla="*/ 9994 w 10000"/>
                <a:gd name="connsiteY58" fmla="*/ 8861 h 10000"/>
                <a:gd name="connsiteX59" fmla="*/ 9453 w 10000"/>
                <a:gd name="connsiteY59" fmla="*/ 7366 h 10000"/>
                <a:gd name="connsiteX0" fmla="*/ 9328 w 10000"/>
                <a:gd name="connsiteY0" fmla="*/ 7424 h 10000"/>
                <a:gd name="connsiteX1" fmla="*/ 7804 w 10000"/>
                <a:gd name="connsiteY1" fmla="*/ 7056 h 10000"/>
                <a:gd name="connsiteX2" fmla="*/ 7799 w 10000"/>
                <a:gd name="connsiteY2" fmla="*/ 7061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550 w 10000"/>
                <a:gd name="connsiteY42" fmla="*/ 2589 h 10000"/>
                <a:gd name="connsiteX43" fmla="*/ 5955 w 10000"/>
                <a:gd name="connsiteY43" fmla="*/ 2656 h 10000"/>
                <a:gd name="connsiteX44" fmla="*/ 6155 w 10000"/>
                <a:gd name="connsiteY44" fmla="*/ 2707 h 10000"/>
                <a:gd name="connsiteX45" fmla="*/ 6160 w 10000"/>
                <a:gd name="connsiteY45" fmla="*/ 2712 h 10000"/>
                <a:gd name="connsiteX46" fmla="*/ 8391 w 10000"/>
                <a:gd name="connsiteY46" fmla="*/ 2399 h 10000"/>
                <a:gd name="connsiteX47" fmla="*/ 9609 w 10000"/>
                <a:gd name="connsiteY47" fmla="*/ 1630 h 10000"/>
                <a:gd name="connsiteX48" fmla="*/ 9638 w 10000"/>
                <a:gd name="connsiteY48" fmla="*/ 1682 h 10000"/>
                <a:gd name="connsiteX49" fmla="*/ 8078 w 10000"/>
                <a:gd name="connsiteY49" fmla="*/ 4016 h 10000"/>
                <a:gd name="connsiteX50" fmla="*/ 8078 w 10000"/>
                <a:gd name="connsiteY50" fmla="*/ 4027 h 10000"/>
                <a:gd name="connsiteX51" fmla="*/ 8165 w 10000"/>
                <a:gd name="connsiteY51" fmla="*/ 4196 h 10000"/>
                <a:gd name="connsiteX52" fmla="*/ 8302 w 10000"/>
                <a:gd name="connsiteY52" fmla="*/ 4799 h 10000"/>
                <a:gd name="connsiteX53" fmla="*/ 8302 w 10000"/>
                <a:gd name="connsiteY53" fmla="*/ 4805 h 10000"/>
                <a:gd name="connsiteX54" fmla="*/ 8345 w 10000"/>
                <a:gd name="connsiteY54" fmla="*/ 5006 h 10000"/>
                <a:gd name="connsiteX55" fmla="*/ 8360 w 10000"/>
                <a:gd name="connsiteY55" fmla="*/ 5114 h 10000"/>
                <a:gd name="connsiteX56" fmla="*/ 8360 w 10000"/>
                <a:gd name="connsiteY56" fmla="*/ 5119 h 10000"/>
                <a:gd name="connsiteX57" fmla="*/ 9395 w 10000"/>
                <a:gd name="connsiteY57" fmla="*/ 7015 h 10000"/>
                <a:gd name="connsiteX58" fmla="*/ 9994 w 10000"/>
                <a:gd name="connsiteY58" fmla="*/ 8861 h 10000"/>
                <a:gd name="connsiteX59" fmla="*/ 9328 w 10000"/>
                <a:gd name="connsiteY59" fmla="*/ 7424 h 10000"/>
                <a:gd name="connsiteX0" fmla="*/ 9328 w 10000"/>
                <a:gd name="connsiteY0" fmla="*/ 7424 h 10000"/>
                <a:gd name="connsiteX1" fmla="*/ 7804 w 10000"/>
                <a:gd name="connsiteY1" fmla="*/ 7056 h 10000"/>
                <a:gd name="connsiteX2" fmla="*/ 7799 w 10000"/>
                <a:gd name="connsiteY2" fmla="*/ 7061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550 w 10000"/>
                <a:gd name="connsiteY42" fmla="*/ 2589 h 10000"/>
                <a:gd name="connsiteX43" fmla="*/ 5955 w 10000"/>
                <a:gd name="connsiteY43" fmla="*/ 2656 h 10000"/>
                <a:gd name="connsiteX44" fmla="*/ 6155 w 10000"/>
                <a:gd name="connsiteY44" fmla="*/ 2707 h 10000"/>
                <a:gd name="connsiteX45" fmla="*/ 6160 w 10000"/>
                <a:gd name="connsiteY45" fmla="*/ 2712 h 10000"/>
                <a:gd name="connsiteX46" fmla="*/ 8391 w 10000"/>
                <a:gd name="connsiteY46" fmla="*/ 2399 h 10000"/>
                <a:gd name="connsiteX47" fmla="*/ 9609 w 10000"/>
                <a:gd name="connsiteY47" fmla="*/ 1630 h 10000"/>
                <a:gd name="connsiteX48" fmla="*/ 9638 w 10000"/>
                <a:gd name="connsiteY48" fmla="*/ 1682 h 10000"/>
                <a:gd name="connsiteX49" fmla="*/ 8078 w 10000"/>
                <a:gd name="connsiteY49" fmla="*/ 4016 h 10000"/>
                <a:gd name="connsiteX50" fmla="*/ 8078 w 10000"/>
                <a:gd name="connsiteY50" fmla="*/ 4027 h 10000"/>
                <a:gd name="connsiteX51" fmla="*/ 8165 w 10000"/>
                <a:gd name="connsiteY51" fmla="*/ 4196 h 10000"/>
                <a:gd name="connsiteX52" fmla="*/ 8302 w 10000"/>
                <a:gd name="connsiteY52" fmla="*/ 4799 h 10000"/>
                <a:gd name="connsiteX53" fmla="*/ 8302 w 10000"/>
                <a:gd name="connsiteY53" fmla="*/ 4805 h 10000"/>
                <a:gd name="connsiteX54" fmla="*/ 8345 w 10000"/>
                <a:gd name="connsiteY54" fmla="*/ 5006 h 10000"/>
                <a:gd name="connsiteX55" fmla="*/ 8360 w 10000"/>
                <a:gd name="connsiteY55" fmla="*/ 5114 h 10000"/>
                <a:gd name="connsiteX56" fmla="*/ 8360 w 10000"/>
                <a:gd name="connsiteY56" fmla="*/ 5119 h 10000"/>
                <a:gd name="connsiteX57" fmla="*/ 9395 w 10000"/>
                <a:gd name="connsiteY57" fmla="*/ 7015 h 10000"/>
                <a:gd name="connsiteX58" fmla="*/ 9994 w 10000"/>
                <a:gd name="connsiteY58" fmla="*/ 8861 h 10000"/>
                <a:gd name="connsiteX59" fmla="*/ 9328 w 10000"/>
                <a:gd name="connsiteY59" fmla="*/ 7424 h 10000"/>
                <a:gd name="connsiteX0" fmla="*/ 9328 w 10000"/>
                <a:gd name="connsiteY0" fmla="*/ 7424 h 10000"/>
                <a:gd name="connsiteX1" fmla="*/ 7804 w 10000"/>
                <a:gd name="connsiteY1" fmla="*/ 7056 h 10000"/>
                <a:gd name="connsiteX2" fmla="*/ 8145 w 10000"/>
                <a:gd name="connsiteY2" fmla="*/ 7412 h 10000"/>
                <a:gd name="connsiteX3" fmla="*/ 7657 w 10000"/>
                <a:gd name="connsiteY3" fmla="*/ 7232 h 10000"/>
                <a:gd name="connsiteX4" fmla="*/ 7653 w 10000"/>
                <a:gd name="connsiteY4" fmla="*/ 7232 h 10000"/>
                <a:gd name="connsiteX5" fmla="*/ 6858 w 10000"/>
                <a:gd name="connsiteY5" fmla="*/ 8541 h 10000"/>
                <a:gd name="connsiteX6" fmla="*/ 5834 w 10000"/>
                <a:gd name="connsiteY6" fmla="*/ 8242 h 10000"/>
                <a:gd name="connsiteX7" fmla="*/ 5828 w 10000"/>
                <a:gd name="connsiteY7" fmla="*/ 8242 h 10000"/>
                <a:gd name="connsiteX8" fmla="*/ 5726 w 10000"/>
                <a:gd name="connsiteY8" fmla="*/ 8247 h 10000"/>
                <a:gd name="connsiteX9" fmla="*/ 5613 w 10000"/>
                <a:gd name="connsiteY9" fmla="*/ 8263 h 10000"/>
                <a:gd name="connsiteX10" fmla="*/ 5609 w 10000"/>
                <a:gd name="connsiteY10" fmla="*/ 8263 h 10000"/>
                <a:gd name="connsiteX11" fmla="*/ 5507 w 10000"/>
                <a:gd name="connsiteY11" fmla="*/ 8288 h 10000"/>
                <a:gd name="connsiteX12" fmla="*/ 5502 w 10000"/>
                <a:gd name="connsiteY12" fmla="*/ 8288 h 10000"/>
                <a:gd name="connsiteX13" fmla="*/ 5360 w 10000"/>
                <a:gd name="connsiteY13" fmla="*/ 8309 h 10000"/>
                <a:gd name="connsiteX14" fmla="*/ 5360 w 10000"/>
                <a:gd name="connsiteY14" fmla="*/ 8309 h 10000"/>
                <a:gd name="connsiteX15" fmla="*/ 3930 w 10000"/>
                <a:gd name="connsiteY15" fmla="*/ 9948 h 10000"/>
                <a:gd name="connsiteX16" fmla="*/ 3829 w 10000"/>
                <a:gd name="connsiteY16" fmla="*/ 9953 h 10000"/>
                <a:gd name="connsiteX17" fmla="*/ 3755 w 10000"/>
                <a:gd name="connsiteY17" fmla="*/ 8273 h 10000"/>
                <a:gd name="connsiteX18" fmla="*/ 3565 w 10000"/>
                <a:gd name="connsiteY18" fmla="*/ 7948 h 10000"/>
                <a:gd name="connsiteX19" fmla="*/ 3555 w 10000"/>
                <a:gd name="connsiteY19" fmla="*/ 7943 h 10000"/>
                <a:gd name="connsiteX20" fmla="*/ 3360 w 10000"/>
                <a:gd name="connsiteY20" fmla="*/ 7830 h 10000"/>
                <a:gd name="connsiteX21" fmla="*/ 2779 w 10000"/>
                <a:gd name="connsiteY21" fmla="*/ 7407 h 10000"/>
                <a:gd name="connsiteX22" fmla="*/ 2652 w 10000"/>
                <a:gd name="connsiteY22" fmla="*/ 7278 h 10000"/>
                <a:gd name="connsiteX23" fmla="*/ 2647 w 10000"/>
                <a:gd name="connsiteY23" fmla="*/ 7278 h 10000"/>
                <a:gd name="connsiteX24" fmla="*/ 784 w 10000"/>
                <a:gd name="connsiteY24" fmla="*/ 7521 h 10000"/>
                <a:gd name="connsiteX25" fmla="*/ 740 w 10000"/>
                <a:gd name="connsiteY25" fmla="*/ 7485 h 10000"/>
                <a:gd name="connsiteX26" fmla="*/ 1648 w 10000"/>
                <a:gd name="connsiteY26" fmla="*/ 6129 h 10000"/>
                <a:gd name="connsiteX27" fmla="*/ 1809 w 10000"/>
                <a:gd name="connsiteY27" fmla="*/ 5449 h 10000"/>
                <a:gd name="connsiteX28" fmla="*/ 1725 w 10000"/>
                <a:gd name="connsiteY28" fmla="*/ 5278 h 10000"/>
                <a:gd name="connsiteX29" fmla="*/ 18 w 10000"/>
                <a:gd name="connsiteY29" fmla="*/ 4273 h 10000"/>
                <a:gd name="connsiteX30" fmla="*/ 33 w 10000"/>
                <a:gd name="connsiteY30" fmla="*/ 4217 h 10000"/>
                <a:gd name="connsiteX31" fmla="*/ 2336 w 10000"/>
                <a:gd name="connsiteY31" fmla="*/ 3794 h 10000"/>
                <a:gd name="connsiteX32" fmla="*/ 2341 w 10000"/>
                <a:gd name="connsiteY32" fmla="*/ 3789 h 10000"/>
                <a:gd name="connsiteX33" fmla="*/ 2350 w 10000"/>
                <a:gd name="connsiteY33" fmla="*/ 3661 h 10000"/>
                <a:gd name="connsiteX34" fmla="*/ 2409 w 10000"/>
                <a:gd name="connsiteY34" fmla="*/ 2934 h 10000"/>
                <a:gd name="connsiteX35" fmla="*/ 3619 w 10000"/>
                <a:gd name="connsiteY35" fmla="*/ 2681 h 10000"/>
                <a:gd name="connsiteX36" fmla="*/ 3638 w 10000"/>
                <a:gd name="connsiteY36" fmla="*/ 2666 h 10000"/>
                <a:gd name="connsiteX37" fmla="*/ 3726 w 10000"/>
                <a:gd name="connsiteY37" fmla="*/ 2495 h 10000"/>
                <a:gd name="connsiteX38" fmla="*/ 3658 w 10000"/>
                <a:gd name="connsiteY38" fmla="*/ 1531 h 10000"/>
                <a:gd name="connsiteX39" fmla="*/ 3136 w 10000"/>
                <a:gd name="connsiteY39" fmla="*/ 42 h 10000"/>
                <a:gd name="connsiteX40" fmla="*/ 3304 w 10000"/>
                <a:gd name="connsiteY40" fmla="*/ 16 h 10000"/>
                <a:gd name="connsiteX41" fmla="*/ 5336 w 10000"/>
                <a:gd name="connsiteY41" fmla="*/ 2567 h 10000"/>
                <a:gd name="connsiteX42" fmla="*/ 5550 w 10000"/>
                <a:gd name="connsiteY42" fmla="*/ 2589 h 10000"/>
                <a:gd name="connsiteX43" fmla="*/ 5955 w 10000"/>
                <a:gd name="connsiteY43" fmla="*/ 2656 h 10000"/>
                <a:gd name="connsiteX44" fmla="*/ 6155 w 10000"/>
                <a:gd name="connsiteY44" fmla="*/ 2707 h 10000"/>
                <a:gd name="connsiteX45" fmla="*/ 6160 w 10000"/>
                <a:gd name="connsiteY45" fmla="*/ 2712 h 10000"/>
                <a:gd name="connsiteX46" fmla="*/ 8391 w 10000"/>
                <a:gd name="connsiteY46" fmla="*/ 2399 h 10000"/>
                <a:gd name="connsiteX47" fmla="*/ 9609 w 10000"/>
                <a:gd name="connsiteY47" fmla="*/ 1630 h 10000"/>
                <a:gd name="connsiteX48" fmla="*/ 9638 w 10000"/>
                <a:gd name="connsiteY48" fmla="*/ 1682 h 10000"/>
                <a:gd name="connsiteX49" fmla="*/ 8078 w 10000"/>
                <a:gd name="connsiteY49" fmla="*/ 4016 h 10000"/>
                <a:gd name="connsiteX50" fmla="*/ 8078 w 10000"/>
                <a:gd name="connsiteY50" fmla="*/ 4027 h 10000"/>
                <a:gd name="connsiteX51" fmla="*/ 8165 w 10000"/>
                <a:gd name="connsiteY51" fmla="*/ 4196 h 10000"/>
                <a:gd name="connsiteX52" fmla="*/ 8302 w 10000"/>
                <a:gd name="connsiteY52" fmla="*/ 4799 h 10000"/>
                <a:gd name="connsiteX53" fmla="*/ 8302 w 10000"/>
                <a:gd name="connsiteY53" fmla="*/ 4805 h 10000"/>
                <a:gd name="connsiteX54" fmla="*/ 8345 w 10000"/>
                <a:gd name="connsiteY54" fmla="*/ 5006 h 10000"/>
                <a:gd name="connsiteX55" fmla="*/ 8360 w 10000"/>
                <a:gd name="connsiteY55" fmla="*/ 5114 h 10000"/>
                <a:gd name="connsiteX56" fmla="*/ 8360 w 10000"/>
                <a:gd name="connsiteY56" fmla="*/ 5119 h 10000"/>
                <a:gd name="connsiteX57" fmla="*/ 9395 w 10000"/>
                <a:gd name="connsiteY57" fmla="*/ 7015 h 10000"/>
                <a:gd name="connsiteX58" fmla="*/ 9994 w 10000"/>
                <a:gd name="connsiteY58" fmla="*/ 8861 h 10000"/>
                <a:gd name="connsiteX59" fmla="*/ 9328 w 10000"/>
                <a:gd name="connsiteY59" fmla="*/ 7424 h 10000"/>
                <a:gd name="connsiteX0" fmla="*/ 9328 w 10000"/>
                <a:gd name="connsiteY0" fmla="*/ 7424 h 10000"/>
                <a:gd name="connsiteX1" fmla="*/ 7804 w 10000"/>
                <a:gd name="connsiteY1" fmla="*/ 7056 h 10000"/>
                <a:gd name="connsiteX2" fmla="*/ 7657 w 10000"/>
                <a:gd name="connsiteY2" fmla="*/ 7232 h 10000"/>
                <a:gd name="connsiteX3" fmla="*/ 7653 w 10000"/>
                <a:gd name="connsiteY3" fmla="*/ 7232 h 10000"/>
                <a:gd name="connsiteX4" fmla="*/ 6858 w 10000"/>
                <a:gd name="connsiteY4" fmla="*/ 8541 h 10000"/>
                <a:gd name="connsiteX5" fmla="*/ 5834 w 10000"/>
                <a:gd name="connsiteY5" fmla="*/ 8242 h 10000"/>
                <a:gd name="connsiteX6" fmla="*/ 5828 w 10000"/>
                <a:gd name="connsiteY6" fmla="*/ 8242 h 10000"/>
                <a:gd name="connsiteX7" fmla="*/ 5726 w 10000"/>
                <a:gd name="connsiteY7" fmla="*/ 8247 h 10000"/>
                <a:gd name="connsiteX8" fmla="*/ 5613 w 10000"/>
                <a:gd name="connsiteY8" fmla="*/ 8263 h 10000"/>
                <a:gd name="connsiteX9" fmla="*/ 5609 w 10000"/>
                <a:gd name="connsiteY9" fmla="*/ 8263 h 10000"/>
                <a:gd name="connsiteX10" fmla="*/ 5507 w 10000"/>
                <a:gd name="connsiteY10" fmla="*/ 8288 h 10000"/>
                <a:gd name="connsiteX11" fmla="*/ 5502 w 10000"/>
                <a:gd name="connsiteY11" fmla="*/ 8288 h 10000"/>
                <a:gd name="connsiteX12" fmla="*/ 5360 w 10000"/>
                <a:gd name="connsiteY12" fmla="*/ 8309 h 10000"/>
                <a:gd name="connsiteX13" fmla="*/ 5360 w 10000"/>
                <a:gd name="connsiteY13" fmla="*/ 8309 h 10000"/>
                <a:gd name="connsiteX14" fmla="*/ 3930 w 10000"/>
                <a:gd name="connsiteY14" fmla="*/ 9948 h 10000"/>
                <a:gd name="connsiteX15" fmla="*/ 3829 w 10000"/>
                <a:gd name="connsiteY15" fmla="*/ 9953 h 10000"/>
                <a:gd name="connsiteX16" fmla="*/ 3755 w 10000"/>
                <a:gd name="connsiteY16" fmla="*/ 8273 h 10000"/>
                <a:gd name="connsiteX17" fmla="*/ 3565 w 10000"/>
                <a:gd name="connsiteY17" fmla="*/ 7948 h 10000"/>
                <a:gd name="connsiteX18" fmla="*/ 3555 w 10000"/>
                <a:gd name="connsiteY18" fmla="*/ 7943 h 10000"/>
                <a:gd name="connsiteX19" fmla="*/ 3360 w 10000"/>
                <a:gd name="connsiteY19" fmla="*/ 7830 h 10000"/>
                <a:gd name="connsiteX20" fmla="*/ 2779 w 10000"/>
                <a:gd name="connsiteY20" fmla="*/ 7407 h 10000"/>
                <a:gd name="connsiteX21" fmla="*/ 2652 w 10000"/>
                <a:gd name="connsiteY21" fmla="*/ 7278 h 10000"/>
                <a:gd name="connsiteX22" fmla="*/ 2647 w 10000"/>
                <a:gd name="connsiteY22" fmla="*/ 7278 h 10000"/>
                <a:gd name="connsiteX23" fmla="*/ 784 w 10000"/>
                <a:gd name="connsiteY23" fmla="*/ 7521 h 10000"/>
                <a:gd name="connsiteX24" fmla="*/ 740 w 10000"/>
                <a:gd name="connsiteY24" fmla="*/ 7485 h 10000"/>
                <a:gd name="connsiteX25" fmla="*/ 1648 w 10000"/>
                <a:gd name="connsiteY25" fmla="*/ 6129 h 10000"/>
                <a:gd name="connsiteX26" fmla="*/ 1809 w 10000"/>
                <a:gd name="connsiteY26" fmla="*/ 5449 h 10000"/>
                <a:gd name="connsiteX27" fmla="*/ 1725 w 10000"/>
                <a:gd name="connsiteY27" fmla="*/ 5278 h 10000"/>
                <a:gd name="connsiteX28" fmla="*/ 18 w 10000"/>
                <a:gd name="connsiteY28" fmla="*/ 4273 h 10000"/>
                <a:gd name="connsiteX29" fmla="*/ 33 w 10000"/>
                <a:gd name="connsiteY29" fmla="*/ 4217 h 10000"/>
                <a:gd name="connsiteX30" fmla="*/ 2336 w 10000"/>
                <a:gd name="connsiteY30" fmla="*/ 3794 h 10000"/>
                <a:gd name="connsiteX31" fmla="*/ 2341 w 10000"/>
                <a:gd name="connsiteY31" fmla="*/ 3789 h 10000"/>
                <a:gd name="connsiteX32" fmla="*/ 2350 w 10000"/>
                <a:gd name="connsiteY32" fmla="*/ 3661 h 10000"/>
                <a:gd name="connsiteX33" fmla="*/ 2409 w 10000"/>
                <a:gd name="connsiteY33" fmla="*/ 2934 h 10000"/>
                <a:gd name="connsiteX34" fmla="*/ 3619 w 10000"/>
                <a:gd name="connsiteY34" fmla="*/ 2681 h 10000"/>
                <a:gd name="connsiteX35" fmla="*/ 3638 w 10000"/>
                <a:gd name="connsiteY35" fmla="*/ 2666 h 10000"/>
                <a:gd name="connsiteX36" fmla="*/ 3726 w 10000"/>
                <a:gd name="connsiteY36" fmla="*/ 2495 h 10000"/>
                <a:gd name="connsiteX37" fmla="*/ 3658 w 10000"/>
                <a:gd name="connsiteY37" fmla="*/ 1531 h 10000"/>
                <a:gd name="connsiteX38" fmla="*/ 3136 w 10000"/>
                <a:gd name="connsiteY38" fmla="*/ 42 h 10000"/>
                <a:gd name="connsiteX39" fmla="*/ 3304 w 10000"/>
                <a:gd name="connsiteY39" fmla="*/ 16 h 10000"/>
                <a:gd name="connsiteX40" fmla="*/ 5336 w 10000"/>
                <a:gd name="connsiteY40" fmla="*/ 2567 h 10000"/>
                <a:gd name="connsiteX41" fmla="*/ 5550 w 10000"/>
                <a:gd name="connsiteY41" fmla="*/ 2589 h 10000"/>
                <a:gd name="connsiteX42" fmla="*/ 5955 w 10000"/>
                <a:gd name="connsiteY42" fmla="*/ 2656 h 10000"/>
                <a:gd name="connsiteX43" fmla="*/ 6155 w 10000"/>
                <a:gd name="connsiteY43" fmla="*/ 2707 h 10000"/>
                <a:gd name="connsiteX44" fmla="*/ 6160 w 10000"/>
                <a:gd name="connsiteY44" fmla="*/ 2712 h 10000"/>
                <a:gd name="connsiteX45" fmla="*/ 8391 w 10000"/>
                <a:gd name="connsiteY45" fmla="*/ 2399 h 10000"/>
                <a:gd name="connsiteX46" fmla="*/ 9609 w 10000"/>
                <a:gd name="connsiteY46" fmla="*/ 1630 h 10000"/>
                <a:gd name="connsiteX47" fmla="*/ 9638 w 10000"/>
                <a:gd name="connsiteY47" fmla="*/ 1682 h 10000"/>
                <a:gd name="connsiteX48" fmla="*/ 8078 w 10000"/>
                <a:gd name="connsiteY48" fmla="*/ 4016 h 10000"/>
                <a:gd name="connsiteX49" fmla="*/ 8078 w 10000"/>
                <a:gd name="connsiteY49" fmla="*/ 4027 h 10000"/>
                <a:gd name="connsiteX50" fmla="*/ 8165 w 10000"/>
                <a:gd name="connsiteY50" fmla="*/ 4196 h 10000"/>
                <a:gd name="connsiteX51" fmla="*/ 8302 w 10000"/>
                <a:gd name="connsiteY51" fmla="*/ 4799 h 10000"/>
                <a:gd name="connsiteX52" fmla="*/ 8302 w 10000"/>
                <a:gd name="connsiteY52" fmla="*/ 4805 h 10000"/>
                <a:gd name="connsiteX53" fmla="*/ 8345 w 10000"/>
                <a:gd name="connsiteY53" fmla="*/ 5006 h 10000"/>
                <a:gd name="connsiteX54" fmla="*/ 8360 w 10000"/>
                <a:gd name="connsiteY54" fmla="*/ 5114 h 10000"/>
                <a:gd name="connsiteX55" fmla="*/ 8360 w 10000"/>
                <a:gd name="connsiteY55" fmla="*/ 5119 h 10000"/>
                <a:gd name="connsiteX56" fmla="*/ 9395 w 10000"/>
                <a:gd name="connsiteY56" fmla="*/ 7015 h 10000"/>
                <a:gd name="connsiteX57" fmla="*/ 9994 w 10000"/>
                <a:gd name="connsiteY57" fmla="*/ 8861 h 10000"/>
                <a:gd name="connsiteX58" fmla="*/ 9328 w 10000"/>
                <a:gd name="connsiteY58" fmla="*/ 7424 h 10000"/>
                <a:gd name="connsiteX0" fmla="*/ 9328 w 10000"/>
                <a:gd name="connsiteY0" fmla="*/ 7424 h 10000"/>
                <a:gd name="connsiteX1" fmla="*/ 7804 w 10000"/>
                <a:gd name="connsiteY1" fmla="*/ 7056 h 10000"/>
                <a:gd name="connsiteX2" fmla="*/ 7657 w 10000"/>
                <a:gd name="connsiteY2" fmla="*/ 7232 h 10000"/>
                <a:gd name="connsiteX3" fmla="*/ 7653 w 10000"/>
                <a:gd name="connsiteY3" fmla="*/ 7232 h 10000"/>
                <a:gd name="connsiteX4" fmla="*/ 6858 w 10000"/>
                <a:gd name="connsiteY4" fmla="*/ 8541 h 10000"/>
                <a:gd name="connsiteX5" fmla="*/ 5834 w 10000"/>
                <a:gd name="connsiteY5" fmla="*/ 8242 h 10000"/>
                <a:gd name="connsiteX6" fmla="*/ 5828 w 10000"/>
                <a:gd name="connsiteY6" fmla="*/ 8242 h 10000"/>
                <a:gd name="connsiteX7" fmla="*/ 5726 w 10000"/>
                <a:gd name="connsiteY7" fmla="*/ 8247 h 10000"/>
                <a:gd name="connsiteX8" fmla="*/ 5613 w 10000"/>
                <a:gd name="connsiteY8" fmla="*/ 8263 h 10000"/>
                <a:gd name="connsiteX9" fmla="*/ 5609 w 10000"/>
                <a:gd name="connsiteY9" fmla="*/ 8263 h 10000"/>
                <a:gd name="connsiteX10" fmla="*/ 5507 w 10000"/>
                <a:gd name="connsiteY10" fmla="*/ 8288 h 10000"/>
                <a:gd name="connsiteX11" fmla="*/ 5502 w 10000"/>
                <a:gd name="connsiteY11" fmla="*/ 8288 h 10000"/>
                <a:gd name="connsiteX12" fmla="*/ 5360 w 10000"/>
                <a:gd name="connsiteY12" fmla="*/ 8309 h 10000"/>
                <a:gd name="connsiteX13" fmla="*/ 5360 w 10000"/>
                <a:gd name="connsiteY13" fmla="*/ 8309 h 10000"/>
                <a:gd name="connsiteX14" fmla="*/ 3930 w 10000"/>
                <a:gd name="connsiteY14" fmla="*/ 9948 h 10000"/>
                <a:gd name="connsiteX15" fmla="*/ 3829 w 10000"/>
                <a:gd name="connsiteY15" fmla="*/ 9953 h 10000"/>
                <a:gd name="connsiteX16" fmla="*/ 3755 w 10000"/>
                <a:gd name="connsiteY16" fmla="*/ 8273 h 10000"/>
                <a:gd name="connsiteX17" fmla="*/ 3565 w 10000"/>
                <a:gd name="connsiteY17" fmla="*/ 7948 h 10000"/>
                <a:gd name="connsiteX18" fmla="*/ 3555 w 10000"/>
                <a:gd name="connsiteY18" fmla="*/ 7943 h 10000"/>
                <a:gd name="connsiteX19" fmla="*/ 3360 w 10000"/>
                <a:gd name="connsiteY19" fmla="*/ 7830 h 10000"/>
                <a:gd name="connsiteX20" fmla="*/ 2779 w 10000"/>
                <a:gd name="connsiteY20" fmla="*/ 7407 h 10000"/>
                <a:gd name="connsiteX21" fmla="*/ 2652 w 10000"/>
                <a:gd name="connsiteY21" fmla="*/ 7278 h 10000"/>
                <a:gd name="connsiteX22" fmla="*/ 2647 w 10000"/>
                <a:gd name="connsiteY22" fmla="*/ 7278 h 10000"/>
                <a:gd name="connsiteX23" fmla="*/ 784 w 10000"/>
                <a:gd name="connsiteY23" fmla="*/ 7521 h 10000"/>
                <a:gd name="connsiteX24" fmla="*/ 740 w 10000"/>
                <a:gd name="connsiteY24" fmla="*/ 7485 h 10000"/>
                <a:gd name="connsiteX25" fmla="*/ 1648 w 10000"/>
                <a:gd name="connsiteY25" fmla="*/ 6129 h 10000"/>
                <a:gd name="connsiteX26" fmla="*/ 1809 w 10000"/>
                <a:gd name="connsiteY26" fmla="*/ 5449 h 10000"/>
                <a:gd name="connsiteX27" fmla="*/ 1725 w 10000"/>
                <a:gd name="connsiteY27" fmla="*/ 5278 h 10000"/>
                <a:gd name="connsiteX28" fmla="*/ 18 w 10000"/>
                <a:gd name="connsiteY28" fmla="*/ 4273 h 10000"/>
                <a:gd name="connsiteX29" fmla="*/ 33 w 10000"/>
                <a:gd name="connsiteY29" fmla="*/ 4217 h 10000"/>
                <a:gd name="connsiteX30" fmla="*/ 2336 w 10000"/>
                <a:gd name="connsiteY30" fmla="*/ 3794 h 10000"/>
                <a:gd name="connsiteX31" fmla="*/ 2341 w 10000"/>
                <a:gd name="connsiteY31" fmla="*/ 3789 h 10000"/>
                <a:gd name="connsiteX32" fmla="*/ 2350 w 10000"/>
                <a:gd name="connsiteY32" fmla="*/ 3661 h 10000"/>
                <a:gd name="connsiteX33" fmla="*/ 2409 w 10000"/>
                <a:gd name="connsiteY33" fmla="*/ 2934 h 10000"/>
                <a:gd name="connsiteX34" fmla="*/ 3619 w 10000"/>
                <a:gd name="connsiteY34" fmla="*/ 2681 h 10000"/>
                <a:gd name="connsiteX35" fmla="*/ 3638 w 10000"/>
                <a:gd name="connsiteY35" fmla="*/ 2666 h 10000"/>
                <a:gd name="connsiteX36" fmla="*/ 3726 w 10000"/>
                <a:gd name="connsiteY36" fmla="*/ 2495 h 10000"/>
                <a:gd name="connsiteX37" fmla="*/ 3658 w 10000"/>
                <a:gd name="connsiteY37" fmla="*/ 1531 h 10000"/>
                <a:gd name="connsiteX38" fmla="*/ 3136 w 10000"/>
                <a:gd name="connsiteY38" fmla="*/ 42 h 10000"/>
                <a:gd name="connsiteX39" fmla="*/ 3304 w 10000"/>
                <a:gd name="connsiteY39" fmla="*/ 16 h 10000"/>
                <a:gd name="connsiteX40" fmla="*/ 5336 w 10000"/>
                <a:gd name="connsiteY40" fmla="*/ 2567 h 10000"/>
                <a:gd name="connsiteX41" fmla="*/ 5550 w 10000"/>
                <a:gd name="connsiteY41" fmla="*/ 2589 h 10000"/>
                <a:gd name="connsiteX42" fmla="*/ 5955 w 10000"/>
                <a:gd name="connsiteY42" fmla="*/ 2656 h 10000"/>
                <a:gd name="connsiteX43" fmla="*/ 6155 w 10000"/>
                <a:gd name="connsiteY43" fmla="*/ 2707 h 10000"/>
                <a:gd name="connsiteX44" fmla="*/ 6160 w 10000"/>
                <a:gd name="connsiteY44" fmla="*/ 2712 h 10000"/>
                <a:gd name="connsiteX45" fmla="*/ 8391 w 10000"/>
                <a:gd name="connsiteY45" fmla="*/ 2399 h 10000"/>
                <a:gd name="connsiteX46" fmla="*/ 9609 w 10000"/>
                <a:gd name="connsiteY46" fmla="*/ 1630 h 10000"/>
                <a:gd name="connsiteX47" fmla="*/ 9638 w 10000"/>
                <a:gd name="connsiteY47" fmla="*/ 1682 h 10000"/>
                <a:gd name="connsiteX48" fmla="*/ 8078 w 10000"/>
                <a:gd name="connsiteY48" fmla="*/ 4016 h 10000"/>
                <a:gd name="connsiteX49" fmla="*/ 8078 w 10000"/>
                <a:gd name="connsiteY49" fmla="*/ 4027 h 10000"/>
                <a:gd name="connsiteX50" fmla="*/ 8165 w 10000"/>
                <a:gd name="connsiteY50" fmla="*/ 4196 h 10000"/>
                <a:gd name="connsiteX51" fmla="*/ 8302 w 10000"/>
                <a:gd name="connsiteY51" fmla="*/ 4799 h 10000"/>
                <a:gd name="connsiteX52" fmla="*/ 8302 w 10000"/>
                <a:gd name="connsiteY52" fmla="*/ 4805 h 10000"/>
                <a:gd name="connsiteX53" fmla="*/ 8345 w 10000"/>
                <a:gd name="connsiteY53" fmla="*/ 5006 h 10000"/>
                <a:gd name="connsiteX54" fmla="*/ 8360 w 10000"/>
                <a:gd name="connsiteY54" fmla="*/ 5114 h 10000"/>
                <a:gd name="connsiteX55" fmla="*/ 8360 w 10000"/>
                <a:gd name="connsiteY55" fmla="*/ 5119 h 10000"/>
                <a:gd name="connsiteX56" fmla="*/ 9395 w 10000"/>
                <a:gd name="connsiteY56" fmla="*/ 7015 h 10000"/>
                <a:gd name="connsiteX57" fmla="*/ 9994 w 10000"/>
                <a:gd name="connsiteY57" fmla="*/ 8861 h 10000"/>
                <a:gd name="connsiteX58" fmla="*/ 9328 w 10000"/>
                <a:gd name="connsiteY58" fmla="*/ 7424 h 10000"/>
                <a:gd name="connsiteX0" fmla="*/ 9217 w 10000"/>
                <a:gd name="connsiteY0" fmla="*/ 7395 h 10000"/>
                <a:gd name="connsiteX1" fmla="*/ 7804 w 10000"/>
                <a:gd name="connsiteY1" fmla="*/ 7056 h 10000"/>
                <a:gd name="connsiteX2" fmla="*/ 7657 w 10000"/>
                <a:gd name="connsiteY2" fmla="*/ 7232 h 10000"/>
                <a:gd name="connsiteX3" fmla="*/ 7653 w 10000"/>
                <a:gd name="connsiteY3" fmla="*/ 7232 h 10000"/>
                <a:gd name="connsiteX4" fmla="*/ 6858 w 10000"/>
                <a:gd name="connsiteY4" fmla="*/ 8541 h 10000"/>
                <a:gd name="connsiteX5" fmla="*/ 5834 w 10000"/>
                <a:gd name="connsiteY5" fmla="*/ 8242 h 10000"/>
                <a:gd name="connsiteX6" fmla="*/ 5828 w 10000"/>
                <a:gd name="connsiteY6" fmla="*/ 8242 h 10000"/>
                <a:gd name="connsiteX7" fmla="*/ 5726 w 10000"/>
                <a:gd name="connsiteY7" fmla="*/ 8247 h 10000"/>
                <a:gd name="connsiteX8" fmla="*/ 5613 w 10000"/>
                <a:gd name="connsiteY8" fmla="*/ 8263 h 10000"/>
                <a:gd name="connsiteX9" fmla="*/ 5609 w 10000"/>
                <a:gd name="connsiteY9" fmla="*/ 8263 h 10000"/>
                <a:gd name="connsiteX10" fmla="*/ 5507 w 10000"/>
                <a:gd name="connsiteY10" fmla="*/ 8288 h 10000"/>
                <a:gd name="connsiteX11" fmla="*/ 5502 w 10000"/>
                <a:gd name="connsiteY11" fmla="*/ 8288 h 10000"/>
                <a:gd name="connsiteX12" fmla="*/ 5360 w 10000"/>
                <a:gd name="connsiteY12" fmla="*/ 8309 h 10000"/>
                <a:gd name="connsiteX13" fmla="*/ 5360 w 10000"/>
                <a:gd name="connsiteY13" fmla="*/ 8309 h 10000"/>
                <a:gd name="connsiteX14" fmla="*/ 3930 w 10000"/>
                <a:gd name="connsiteY14" fmla="*/ 9948 h 10000"/>
                <a:gd name="connsiteX15" fmla="*/ 3829 w 10000"/>
                <a:gd name="connsiteY15" fmla="*/ 9953 h 10000"/>
                <a:gd name="connsiteX16" fmla="*/ 3755 w 10000"/>
                <a:gd name="connsiteY16" fmla="*/ 8273 h 10000"/>
                <a:gd name="connsiteX17" fmla="*/ 3565 w 10000"/>
                <a:gd name="connsiteY17" fmla="*/ 7948 h 10000"/>
                <a:gd name="connsiteX18" fmla="*/ 3555 w 10000"/>
                <a:gd name="connsiteY18" fmla="*/ 7943 h 10000"/>
                <a:gd name="connsiteX19" fmla="*/ 3360 w 10000"/>
                <a:gd name="connsiteY19" fmla="*/ 7830 h 10000"/>
                <a:gd name="connsiteX20" fmla="*/ 2779 w 10000"/>
                <a:gd name="connsiteY20" fmla="*/ 7407 h 10000"/>
                <a:gd name="connsiteX21" fmla="*/ 2652 w 10000"/>
                <a:gd name="connsiteY21" fmla="*/ 7278 h 10000"/>
                <a:gd name="connsiteX22" fmla="*/ 2647 w 10000"/>
                <a:gd name="connsiteY22" fmla="*/ 7278 h 10000"/>
                <a:gd name="connsiteX23" fmla="*/ 784 w 10000"/>
                <a:gd name="connsiteY23" fmla="*/ 7521 h 10000"/>
                <a:gd name="connsiteX24" fmla="*/ 740 w 10000"/>
                <a:gd name="connsiteY24" fmla="*/ 7485 h 10000"/>
                <a:gd name="connsiteX25" fmla="*/ 1648 w 10000"/>
                <a:gd name="connsiteY25" fmla="*/ 6129 h 10000"/>
                <a:gd name="connsiteX26" fmla="*/ 1809 w 10000"/>
                <a:gd name="connsiteY26" fmla="*/ 5449 h 10000"/>
                <a:gd name="connsiteX27" fmla="*/ 1725 w 10000"/>
                <a:gd name="connsiteY27" fmla="*/ 5278 h 10000"/>
                <a:gd name="connsiteX28" fmla="*/ 18 w 10000"/>
                <a:gd name="connsiteY28" fmla="*/ 4273 h 10000"/>
                <a:gd name="connsiteX29" fmla="*/ 33 w 10000"/>
                <a:gd name="connsiteY29" fmla="*/ 4217 h 10000"/>
                <a:gd name="connsiteX30" fmla="*/ 2336 w 10000"/>
                <a:gd name="connsiteY30" fmla="*/ 3794 h 10000"/>
                <a:gd name="connsiteX31" fmla="*/ 2341 w 10000"/>
                <a:gd name="connsiteY31" fmla="*/ 3789 h 10000"/>
                <a:gd name="connsiteX32" fmla="*/ 2350 w 10000"/>
                <a:gd name="connsiteY32" fmla="*/ 3661 h 10000"/>
                <a:gd name="connsiteX33" fmla="*/ 2409 w 10000"/>
                <a:gd name="connsiteY33" fmla="*/ 2934 h 10000"/>
                <a:gd name="connsiteX34" fmla="*/ 3619 w 10000"/>
                <a:gd name="connsiteY34" fmla="*/ 2681 h 10000"/>
                <a:gd name="connsiteX35" fmla="*/ 3638 w 10000"/>
                <a:gd name="connsiteY35" fmla="*/ 2666 h 10000"/>
                <a:gd name="connsiteX36" fmla="*/ 3726 w 10000"/>
                <a:gd name="connsiteY36" fmla="*/ 2495 h 10000"/>
                <a:gd name="connsiteX37" fmla="*/ 3658 w 10000"/>
                <a:gd name="connsiteY37" fmla="*/ 1531 h 10000"/>
                <a:gd name="connsiteX38" fmla="*/ 3136 w 10000"/>
                <a:gd name="connsiteY38" fmla="*/ 42 h 10000"/>
                <a:gd name="connsiteX39" fmla="*/ 3304 w 10000"/>
                <a:gd name="connsiteY39" fmla="*/ 16 h 10000"/>
                <a:gd name="connsiteX40" fmla="*/ 5336 w 10000"/>
                <a:gd name="connsiteY40" fmla="*/ 2567 h 10000"/>
                <a:gd name="connsiteX41" fmla="*/ 5550 w 10000"/>
                <a:gd name="connsiteY41" fmla="*/ 2589 h 10000"/>
                <a:gd name="connsiteX42" fmla="*/ 5955 w 10000"/>
                <a:gd name="connsiteY42" fmla="*/ 2656 h 10000"/>
                <a:gd name="connsiteX43" fmla="*/ 6155 w 10000"/>
                <a:gd name="connsiteY43" fmla="*/ 2707 h 10000"/>
                <a:gd name="connsiteX44" fmla="*/ 6160 w 10000"/>
                <a:gd name="connsiteY44" fmla="*/ 2712 h 10000"/>
                <a:gd name="connsiteX45" fmla="*/ 8391 w 10000"/>
                <a:gd name="connsiteY45" fmla="*/ 2399 h 10000"/>
                <a:gd name="connsiteX46" fmla="*/ 9609 w 10000"/>
                <a:gd name="connsiteY46" fmla="*/ 1630 h 10000"/>
                <a:gd name="connsiteX47" fmla="*/ 9638 w 10000"/>
                <a:gd name="connsiteY47" fmla="*/ 1682 h 10000"/>
                <a:gd name="connsiteX48" fmla="*/ 8078 w 10000"/>
                <a:gd name="connsiteY48" fmla="*/ 4016 h 10000"/>
                <a:gd name="connsiteX49" fmla="*/ 8078 w 10000"/>
                <a:gd name="connsiteY49" fmla="*/ 4027 h 10000"/>
                <a:gd name="connsiteX50" fmla="*/ 8165 w 10000"/>
                <a:gd name="connsiteY50" fmla="*/ 4196 h 10000"/>
                <a:gd name="connsiteX51" fmla="*/ 8302 w 10000"/>
                <a:gd name="connsiteY51" fmla="*/ 4799 h 10000"/>
                <a:gd name="connsiteX52" fmla="*/ 8302 w 10000"/>
                <a:gd name="connsiteY52" fmla="*/ 4805 h 10000"/>
                <a:gd name="connsiteX53" fmla="*/ 8345 w 10000"/>
                <a:gd name="connsiteY53" fmla="*/ 5006 h 10000"/>
                <a:gd name="connsiteX54" fmla="*/ 8360 w 10000"/>
                <a:gd name="connsiteY54" fmla="*/ 5114 h 10000"/>
                <a:gd name="connsiteX55" fmla="*/ 8360 w 10000"/>
                <a:gd name="connsiteY55" fmla="*/ 5119 h 10000"/>
                <a:gd name="connsiteX56" fmla="*/ 9395 w 10000"/>
                <a:gd name="connsiteY56" fmla="*/ 7015 h 10000"/>
                <a:gd name="connsiteX57" fmla="*/ 9994 w 10000"/>
                <a:gd name="connsiteY57" fmla="*/ 8861 h 10000"/>
                <a:gd name="connsiteX58" fmla="*/ 9217 w 10000"/>
                <a:gd name="connsiteY58" fmla="*/ 7395 h 10000"/>
                <a:gd name="connsiteX0" fmla="*/ 9217 w 10000"/>
                <a:gd name="connsiteY0" fmla="*/ 7395 h 10000"/>
                <a:gd name="connsiteX1" fmla="*/ 7804 w 10000"/>
                <a:gd name="connsiteY1" fmla="*/ 7056 h 10000"/>
                <a:gd name="connsiteX2" fmla="*/ 7657 w 10000"/>
                <a:gd name="connsiteY2" fmla="*/ 7232 h 10000"/>
                <a:gd name="connsiteX3" fmla="*/ 7653 w 10000"/>
                <a:gd name="connsiteY3" fmla="*/ 7232 h 10000"/>
                <a:gd name="connsiteX4" fmla="*/ 6858 w 10000"/>
                <a:gd name="connsiteY4" fmla="*/ 8541 h 10000"/>
                <a:gd name="connsiteX5" fmla="*/ 5834 w 10000"/>
                <a:gd name="connsiteY5" fmla="*/ 8242 h 10000"/>
                <a:gd name="connsiteX6" fmla="*/ 5828 w 10000"/>
                <a:gd name="connsiteY6" fmla="*/ 8242 h 10000"/>
                <a:gd name="connsiteX7" fmla="*/ 5726 w 10000"/>
                <a:gd name="connsiteY7" fmla="*/ 8247 h 10000"/>
                <a:gd name="connsiteX8" fmla="*/ 5613 w 10000"/>
                <a:gd name="connsiteY8" fmla="*/ 8263 h 10000"/>
                <a:gd name="connsiteX9" fmla="*/ 5609 w 10000"/>
                <a:gd name="connsiteY9" fmla="*/ 8263 h 10000"/>
                <a:gd name="connsiteX10" fmla="*/ 5507 w 10000"/>
                <a:gd name="connsiteY10" fmla="*/ 8288 h 10000"/>
                <a:gd name="connsiteX11" fmla="*/ 5502 w 10000"/>
                <a:gd name="connsiteY11" fmla="*/ 8288 h 10000"/>
                <a:gd name="connsiteX12" fmla="*/ 5360 w 10000"/>
                <a:gd name="connsiteY12" fmla="*/ 8309 h 10000"/>
                <a:gd name="connsiteX13" fmla="*/ 5360 w 10000"/>
                <a:gd name="connsiteY13" fmla="*/ 8309 h 10000"/>
                <a:gd name="connsiteX14" fmla="*/ 3930 w 10000"/>
                <a:gd name="connsiteY14" fmla="*/ 9948 h 10000"/>
                <a:gd name="connsiteX15" fmla="*/ 3829 w 10000"/>
                <a:gd name="connsiteY15" fmla="*/ 9953 h 10000"/>
                <a:gd name="connsiteX16" fmla="*/ 3755 w 10000"/>
                <a:gd name="connsiteY16" fmla="*/ 8273 h 10000"/>
                <a:gd name="connsiteX17" fmla="*/ 3565 w 10000"/>
                <a:gd name="connsiteY17" fmla="*/ 7948 h 10000"/>
                <a:gd name="connsiteX18" fmla="*/ 3555 w 10000"/>
                <a:gd name="connsiteY18" fmla="*/ 7943 h 10000"/>
                <a:gd name="connsiteX19" fmla="*/ 3360 w 10000"/>
                <a:gd name="connsiteY19" fmla="*/ 7830 h 10000"/>
                <a:gd name="connsiteX20" fmla="*/ 2779 w 10000"/>
                <a:gd name="connsiteY20" fmla="*/ 7407 h 10000"/>
                <a:gd name="connsiteX21" fmla="*/ 2652 w 10000"/>
                <a:gd name="connsiteY21" fmla="*/ 7278 h 10000"/>
                <a:gd name="connsiteX22" fmla="*/ 2647 w 10000"/>
                <a:gd name="connsiteY22" fmla="*/ 7278 h 10000"/>
                <a:gd name="connsiteX23" fmla="*/ 784 w 10000"/>
                <a:gd name="connsiteY23" fmla="*/ 7521 h 10000"/>
                <a:gd name="connsiteX24" fmla="*/ 740 w 10000"/>
                <a:gd name="connsiteY24" fmla="*/ 7485 h 10000"/>
                <a:gd name="connsiteX25" fmla="*/ 1648 w 10000"/>
                <a:gd name="connsiteY25" fmla="*/ 6129 h 10000"/>
                <a:gd name="connsiteX26" fmla="*/ 1809 w 10000"/>
                <a:gd name="connsiteY26" fmla="*/ 5449 h 10000"/>
                <a:gd name="connsiteX27" fmla="*/ 1725 w 10000"/>
                <a:gd name="connsiteY27" fmla="*/ 5278 h 10000"/>
                <a:gd name="connsiteX28" fmla="*/ 18 w 10000"/>
                <a:gd name="connsiteY28" fmla="*/ 4273 h 10000"/>
                <a:gd name="connsiteX29" fmla="*/ 33 w 10000"/>
                <a:gd name="connsiteY29" fmla="*/ 4217 h 10000"/>
                <a:gd name="connsiteX30" fmla="*/ 2336 w 10000"/>
                <a:gd name="connsiteY30" fmla="*/ 3794 h 10000"/>
                <a:gd name="connsiteX31" fmla="*/ 2341 w 10000"/>
                <a:gd name="connsiteY31" fmla="*/ 3789 h 10000"/>
                <a:gd name="connsiteX32" fmla="*/ 2350 w 10000"/>
                <a:gd name="connsiteY32" fmla="*/ 3661 h 10000"/>
                <a:gd name="connsiteX33" fmla="*/ 2409 w 10000"/>
                <a:gd name="connsiteY33" fmla="*/ 2934 h 10000"/>
                <a:gd name="connsiteX34" fmla="*/ 3619 w 10000"/>
                <a:gd name="connsiteY34" fmla="*/ 2681 h 10000"/>
                <a:gd name="connsiteX35" fmla="*/ 3638 w 10000"/>
                <a:gd name="connsiteY35" fmla="*/ 2666 h 10000"/>
                <a:gd name="connsiteX36" fmla="*/ 3726 w 10000"/>
                <a:gd name="connsiteY36" fmla="*/ 2495 h 10000"/>
                <a:gd name="connsiteX37" fmla="*/ 3658 w 10000"/>
                <a:gd name="connsiteY37" fmla="*/ 1531 h 10000"/>
                <a:gd name="connsiteX38" fmla="*/ 3136 w 10000"/>
                <a:gd name="connsiteY38" fmla="*/ 42 h 10000"/>
                <a:gd name="connsiteX39" fmla="*/ 3304 w 10000"/>
                <a:gd name="connsiteY39" fmla="*/ 16 h 10000"/>
                <a:gd name="connsiteX40" fmla="*/ 5336 w 10000"/>
                <a:gd name="connsiteY40" fmla="*/ 2567 h 10000"/>
                <a:gd name="connsiteX41" fmla="*/ 5550 w 10000"/>
                <a:gd name="connsiteY41" fmla="*/ 2589 h 10000"/>
                <a:gd name="connsiteX42" fmla="*/ 5955 w 10000"/>
                <a:gd name="connsiteY42" fmla="*/ 2656 h 10000"/>
                <a:gd name="connsiteX43" fmla="*/ 6155 w 10000"/>
                <a:gd name="connsiteY43" fmla="*/ 2707 h 10000"/>
                <a:gd name="connsiteX44" fmla="*/ 6160 w 10000"/>
                <a:gd name="connsiteY44" fmla="*/ 2712 h 10000"/>
                <a:gd name="connsiteX45" fmla="*/ 8391 w 10000"/>
                <a:gd name="connsiteY45" fmla="*/ 2399 h 10000"/>
                <a:gd name="connsiteX46" fmla="*/ 9609 w 10000"/>
                <a:gd name="connsiteY46" fmla="*/ 1630 h 10000"/>
                <a:gd name="connsiteX47" fmla="*/ 9638 w 10000"/>
                <a:gd name="connsiteY47" fmla="*/ 1682 h 10000"/>
                <a:gd name="connsiteX48" fmla="*/ 8078 w 10000"/>
                <a:gd name="connsiteY48" fmla="*/ 4016 h 10000"/>
                <a:gd name="connsiteX49" fmla="*/ 8078 w 10000"/>
                <a:gd name="connsiteY49" fmla="*/ 4027 h 10000"/>
                <a:gd name="connsiteX50" fmla="*/ 8165 w 10000"/>
                <a:gd name="connsiteY50" fmla="*/ 4196 h 10000"/>
                <a:gd name="connsiteX51" fmla="*/ 8302 w 10000"/>
                <a:gd name="connsiteY51" fmla="*/ 4799 h 10000"/>
                <a:gd name="connsiteX52" fmla="*/ 8302 w 10000"/>
                <a:gd name="connsiteY52" fmla="*/ 4805 h 10000"/>
                <a:gd name="connsiteX53" fmla="*/ 8345 w 10000"/>
                <a:gd name="connsiteY53" fmla="*/ 5006 h 10000"/>
                <a:gd name="connsiteX54" fmla="*/ 8360 w 10000"/>
                <a:gd name="connsiteY54" fmla="*/ 5114 h 10000"/>
                <a:gd name="connsiteX55" fmla="*/ 8360 w 10000"/>
                <a:gd name="connsiteY55" fmla="*/ 5119 h 10000"/>
                <a:gd name="connsiteX56" fmla="*/ 9395 w 10000"/>
                <a:gd name="connsiteY56" fmla="*/ 7015 h 10000"/>
                <a:gd name="connsiteX57" fmla="*/ 9994 w 10000"/>
                <a:gd name="connsiteY57" fmla="*/ 8861 h 10000"/>
                <a:gd name="connsiteX58" fmla="*/ 9217 w 10000"/>
                <a:gd name="connsiteY58" fmla="*/ 7395 h 10000"/>
                <a:gd name="connsiteX0" fmla="*/ 9217 w 10000"/>
                <a:gd name="connsiteY0" fmla="*/ 7395 h 10000"/>
                <a:gd name="connsiteX1" fmla="*/ 7804 w 10000"/>
                <a:gd name="connsiteY1" fmla="*/ 7056 h 10000"/>
                <a:gd name="connsiteX2" fmla="*/ 7657 w 10000"/>
                <a:gd name="connsiteY2" fmla="*/ 7232 h 10000"/>
                <a:gd name="connsiteX3" fmla="*/ 7653 w 10000"/>
                <a:gd name="connsiteY3" fmla="*/ 7232 h 10000"/>
                <a:gd name="connsiteX4" fmla="*/ 6858 w 10000"/>
                <a:gd name="connsiteY4" fmla="*/ 8541 h 10000"/>
                <a:gd name="connsiteX5" fmla="*/ 5834 w 10000"/>
                <a:gd name="connsiteY5" fmla="*/ 8242 h 10000"/>
                <a:gd name="connsiteX6" fmla="*/ 5828 w 10000"/>
                <a:gd name="connsiteY6" fmla="*/ 8242 h 10000"/>
                <a:gd name="connsiteX7" fmla="*/ 5726 w 10000"/>
                <a:gd name="connsiteY7" fmla="*/ 8247 h 10000"/>
                <a:gd name="connsiteX8" fmla="*/ 5613 w 10000"/>
                <a:gd name="connsiteY8" fmla="*/ 8263 h 10000"/>
                <a:gd name="connsiteX9" fmla="*/ 5609 w 10000"/>
                <a:gd name="connsiteY9" fmla="*/ 8263 h 10000"/>
                <a:gd name="connsiteX10" fmla="*/ 5507 w 10000"/>
                <a:gd name="connsiteY10" fmla="*/ 8288 h 10000"/>
                <a:gd name="connsiteX11" fmla="*/ 5502 w 10000"/>
                <a:gd name="connsiteY11" fmla="*/ 8288 h 10000"/>
                <a:gd name="connsiteX12" fmla="*/ 5360 w 10000"/>
                <a:gd name="connsiteY12" fmla="*/ 8309 h 10000"/>
                <a:gd name="connsiteX13" fmla="*/ 5360 w 10000"/>
                <a:gd name="connsiteY13" fmla="*/ 8309 h 10000"/>
                <a:gd name="connsiteX14" fmla="*/ 3930 w 10000"/>
                <a:gd name="connsiteY14" fmla="*/ 9948 h 10000"/>
                <a:gd name="connsiteX15" fmla="*/ 3829 w 10000"/>
                <a:gd name="connsiteY15" fmla="*/ 9953 h 10000"/>
                <a:gd name="connsiteX16" fmla="*/ 3755 w 10000"/>
                <a:gd name="connsiteY16" fmla="*/ 8273 h 10000"/>
                <a:gd name="connsiteX17" fmla="*/ 3565 w 10000"/>
                <a:gd name="connsiteY17" fmla="*/ 7948 h 10000"/>
                <a:gd name="connsiteX18" fmla="*/ 3555 w 10000"/>
                <a:gd name="connsiteY18" fmla="*/ 7943 h 10000"/>
                <a:gd name="connsiteX19" fmla="*/ 3360 w 10000"/>
                <a:gd name="connsiteY19" fmla="*/ 7830 h 10000"/>
                <a:gd name="connsiteX20" fmla="*/ 2779 w 10000"/>
                <a:gd name="connsiteY20" fmla="*/ 7407 h 10000"/>
                <a:gd name="connsiteX21" fmla="*/ 2652 w 10000"/>
                <a:gd name="connsiteY21" fmla="*/ 7278 h 10000"/>
                <a:gd name="connsiteX22" fmla="*/ 2647 w 10000"/>
                <a:gd name="connsiteY22" fmla="*/ 7278 h 10000"/>
                <a:gd name="connsiteX23" fmla="*/ 784 w 10000"/>
                <a:gd name="connsiteY23" fmla="*/ 7521 h 10000"/>
                <a:gd name="connsiteX24" fmla="*/ 740 w 10000"/>
                <a:gd name="connsiteY24" fmla="*/ 7485 h 10000"/>
                <a:gd name="connsiteX25" fmla="*/ 1648 w 10000"/>
                <a:gd name="connsiteY25" fmla="*/ 6129 h 10000"/>
                <a:gd name="connsiteX26" fmla="*/ 1809 w 10000"/>
                <a:gd name="connsiteY26" fmla="*/ 5449 h 10000"/>
                <a:gd name="connsiteX27" fmla="*/ 1725 w 10000"/>
                <a:gd name="connsiteY27" fmla="*/ 5278 h 10000"/>
                <a:gd name="connsiteX28" fmla="*/ 18 w 10000"/>
                <a:gd name="connsiteY28" fmla="*/ 4273 h 10000"/>
                <a:gd name="connsiteX29" fmla="*/ 33 w 10000"/>
                <a:gd name="connsiteY29" fmla="*/ 4217 h 10000"/>
                <a:gd name="connsiteX30" fmla="*/ 2336 w 10000"/>
                <a:gd name="connsiteY30" fmla="*/ 3794 h 10000"/>
                <a:gd name="connsiteX31" fmla="*/ 2341 w 10000"/>
                <a:gd name="connsiteY31" fmla="*/ 3789 h 10000"/>
                <a:gd name="connsiteX32" fmla="*/ 2350 w 10000"/>
                <a:gd name="connsiteY32" fmla="*/ 3661 h 10000"/>
                <a:gd name="connsiteX33" fmla="*/ 2409 w 10000"/>
                <a:gd name="connsiteY33" fmla="*/ 2934 h 10000"/>
                <a:gd name="connsiteX34" fmla="*/ 3619 w 10000"/>
                <a:gd name="connsiteY34" fmla="*/ 2681 h 10000"/>
                <a:gd name="connsiteX35" fmla="*/ 3638 w 10000"/>
                <a:gd name="connsiteY35" fmla="*/ 2666 h 10000"/>
                <a:gd name="connsiteX36" fmla="*/ 3726 w 10000"/>
                <a:gd name="connsiteY36" fmla="*/ 2495 h 10000"/>
                <a:gd name="connsiteX37" fmla="*/ 3658 w 10000"/>
                <a:gd name="connsiteY37" fmla="*/ 1531 h 10000"/>
                <a:gd name="connsiteX38" fmla="*/ 3136 w 10000"/>
                <a:gd name="connsiteY38" fmla="*/ 42 h 10000"/>
                <a:gd name="connsiteX39" fmla="*/ 3304 w 10000"/>
                <a:gd name="connsiteY39" fmla="*/ 16 h 10000"/>
                <a:gd name="connsiteX40" fmla="*/ 5336 w 10000"/>
                <a:gd name="connsiteY40" fmla="*/ 2567 h 10000"/>
                <a:gd name="connsiteX41" fmla="*/ 5550 w 10000"/>
                <a:gd name="connsiteY41" fmla="*/ 2589 h 10000"/>
                <a:gd name="connsiteX42" fmla="*/ 5955 w 10000"/>
                <a:gd name="connsiteY42" fmla="*/ 2656 h 10000"/>
                <a:gd name="connsiteX43" fmla="*/ 6155 w 10000"/>
                <a:gd name="connsiteY43" fmla="*/ 2707 h 10000"/>
                <a:gd name="connsiteX44" fmla="*/ 6160 w 10000"/>
                <a:gd name="connsiteY44" fmla="*/ 2712 h 10000"/>
                <a:gd name="connsiteX45" fmla="*/ 8391 w 10000"/>
                <a:gd name="connsiteY45" fmla="*/ 2399 h 10000"/>
                <a:gd name="connsiteX46" fmla="*/ 9609 w 10000"/>
                <a:gd name="connsiteY46" fmla="*/ 1630 h 10000"/>
                <a:gd name="connsiteX47" fmla="*/ 9638 w 10000"/>
                <a:gd name="connsiteY47" fmla="*/ 1682 h 10000"/>
                <a:gd name="connsiteX48" fmla="*/ 8078 w 10000"/>
                <a:gd name="connsiteY48" fmla="*/ 4016 h 10000"/>
                <a:gd name="connsiteX49" fmla="*/ 8078 w 10000"/>
                <a:gd name="connsiteY49" fmla="*/ 4027 h 10000"/>
                <a:gd name="connsiteX50" fmla="*/ 8165 w 10000"/>
                <a:gd name="connsiteY50" fmla="*/ 4196 h 10000"/>
                <a:gd name="connsiteX51" fmla="*/ 8302 w 10000"/>
                <a:gd name="connsiteY51" fmla="*/ 4799 h 10000"/>
                <a:gd name="connsiteX52" fmla="*/ 8302 w 10000"/>
                <a:gd name="connsiteY52" fmla="*/ 4805 h 10000"/>
                <a:gd name="connsiteX53" fmla="*/ 8345 w 10000"/>
                <a:gd name="connsiteY53" fmla="*/ 5006 h 10000"/>
                <a:gd name="connsiteX54" fmla="*/ 8360 w 10000"/>
                <a:gd name="connsiteY54" fmla="*/ 5114 h 10000"/>
                <a:gd name="connsiteX55" fmla="*/ 8360 w 10000"/>
                <a:gd name="connsiteY55" fmla="*/ 5119 h 10000"/>
                <a:gd name="connsiteX56" fmla="*/ 9395 w 10000"/>
                <a:gd name="connsiteY56" fmla="*/ 7015 h 10000"/>
                <a:gd name="connsiteX57" fmla="*/ 9994 w 10000"/>
                <a:gd name="connsiteY57" fmla="*/ 8861 h 10000"/>
                <a:gd name="connsiteX58" fmla="*/ 9217 w 10000"/>
                <a:gd name="connsiteY58" fmla="*/ 7395 h 10000"/>
                <a:gd name="connsiteX0" fmla="*/ 9217 w 10000"/>
                <a:gd name="connsiteY0" fmla="*/ 7395 h 10000"/>
                <a:gd name="connsiteX1" fmla="*/ 7804 w 10000"/>
                <a:gd name="connsiteY1" fmla="*/ 7056 h 10000"/>
                <a:gd name="connsiteX2" fmla="*/ 7657 w 10000"/>
                <a:gd name="connsiteY2" fmla="*/ 7232 h 10000"/>
                <a:gd name="connsiteX3" fmla="*/ 7501 w 10000"/>
                <a:gd name="connsiteY3" fmla="*/ 7451 h 10000"/>
                <a:gd name="connsiteX4" fmla="*/ 6858 w 10000"/>
                <a:gd name="connsiteY4" fmla="*/ 8541 h 10000"/>
                <a:gd name="connsiteX5" fmla="*/ 5834 w 10000"/>
                <a:gd name="connsiteY5" fmla="*/ 8242 h 10000"/>
                <a:gd name="connsiteX6" fmla="*/ 5828 w 10000"/>
                <a:gd name="connsiteY6" fmla="*/ 8242 h 10000"/>
                <a:gd name="connsiteX7" fmla="*/ 5726 w 10000"/>
                <a:gd name="connsiteY7" fmla="*/ 8247 h 10000"/>
                <a:gd name="connsiteX8" fmla="*/ 5613 w 10000"/>
                <a:gd name="connsiteY8" fmla="*/ 8263 h 10000"/>
                <a:gd name="connsiteX9" fmla="*/ 5609 w 10000"/>
                <a:gd name="connsiteY9" fmla="*/ 8263 h 10000"/>
                <a:gd name="connsiteX10" fmla="*/ 5507 w 10000"/>
                <a:gd name="connsiteY10" fmla="*/ 8288 h 10000"/>
                <a:gd name="connsiteX11" fmla="*/ 5502 w 10000"/>
                <a:gd name="connsiteY11" fmla="*/ 8288 h 10000"/>
                <a:gd name="connsiteX12" fmla="*/ 5360 w 10000"/>
                <a:gd name="connsiteY12" fmla="*/ 8309 h 10000"/>
                <a:gd name="connsiteX13" fmla="*/ 5360 w 10000"/>
                <a:gd name="connsiteY13" fmla="*/ 8309 h 10000"/>
                <a:gd name="connsiteX14" fmla="*/ 3930 w 10000"/>
                <a:gd name="connsiteY14" fmla="*/ 9948 h 10000"/>
                <a:gd name="connsiteX15" fmla="*/ 3829 w 10000"/>
                <a:gd name="connsiteY15" fmla="*/ 9953 h 10000"/>
                <a:gd name="connsiteX16" fmla="*/ 3755 w 10000"/>
                <a:gd name="connsiteY16" fmla="*/ 8273 h 10000"/>
                <a:gd name="connsiteX17" fmla="*/ 3565 w 10000"/>
                <a:gd name="connsiteY17" fmla="*/ 7948 h 10000"/>
                <a:gd name="connsiteX18" fmla="*/ 3555 w 10000"/>
                <a:gd name="connsiteY18" fmla="*/ 7943 h 10000"/>
                <a:gd name="connsiteX19" fmla="*/ 3360 w 10000"/>
                <a:gd name="connsiteY19" fmla="*/ 7830 h 10000"/>
                <a:gd name="connsiteX20" fmla="*/ 2779 w 10000"/>
                <a:gd name="connsiteY20" fmla="*/ 7407 h 10000"/>
                <a:gd name="connsiteX21" fmla="*/ 2652 w 10000"/>
                <a:gd name="connsiteY21" fmla="*/ 7278 h 10000"/>
                <a:gd name="connsiteX22" fmla="*/ 2647 w 10000"/>
                <a:gd name="connsiteY22" fmla="*/ 7278 h 10000"/>
                <a:gd name="connsiteX23" fmla="*/ 784 w 10000"/>
                <a:gd name="connsiteY23" fmla="*/ 7521 h 10000"/>
                <a:gd name="connsiteX24" fmla="*/ 740 w 10000"/>
                <a:gd name="connsiteY24" fmla="*/ 7485 h 10000"/>
                <a:gd name="connsiteX25" fmla="*/ 1648 w 10000"/>
                <a:gd name="connsiteY25" fmla="*/ 6129 h 10000"/>
                <a:gd name="connsiteX26" fmla="*/ 1809 w 10000"/>
                <a:gd name="connsiteY26" fmla="*/ 5449 h 10000"/>
                <a:gd name="connsiteX27" fmla="*/ 1725 w 10000"/>
                <a:gd name="connsiteY27" fmla="*/ 5278 h 10000"/>
                <a:gd name="connsiteX28" fmla="*/ 18 w 10000"/>
                <a:gd name="connsiteY28" fmla="*/ 4273 h 10000"/>
                <a:gd name="connsiteX29" fmla="*/ 33 w 10000"/>
                <a:gd name="connsiteY29" fmla="*/ 4217 h 10000"/>
                <a:gd name="connsiteX30" fmla="*/ 2336 w 10000"/>
                <a:gd name="connsiteY30" fmla="*/ 3794 h 10000"/>
                <a:gd name="connsiteX31" fmla="*/ 2341 w 10000"/>
                <a:gd name="connsiteY31" fmla="*/ 3789 h 10000"/>
                <a:gd name="connsiteX32" fmla="*/ 2350 w 10000"/>
                <a:gd name="connsiteY32" fmla="*/ 3661 h 10000"/>
                <a:gd name="connsiteX33" fmla="*/ 2409 w 10000"/>
                <a:gd name="connsiteY33" fmla="*/ 2934 h 10000"/>
                <a:gd name="connsiteX34" fmla="*/ 3619 w 10000"/>
                <a:gd name="connsiteY34" fmla="*/ 2681 h 10000"/>
                <a:gd name="connsiteX35" fmla="*/ 3638 w 10000"/>
                <a:gd name="connsiteY35" fmla="*/ 2666 h 10000"/>
                <a:gd name="connsiteX36" fmla="*/ 3726 w 10000"/>
                <a:gd name="connsiteY36" fmla="*/ 2495 h 10000"/>
                <a:gd name="connsiteX37" fmla="*/ 3658 w 10000"/>
                <a:gd name="connsiteY37" fmla="*/ 1531 h 10000"/>
                <a:gd name="connsiteX38" fmla="*/ 3136 w 10000"/>
                <a:gd name="connsiteY38" fmla="*/ 42 h 10000"/>
                <a:gd name="connsiteX39" fmla="*/ 3304 w 10000"/>
                <a:gd name="connsiteY39" fmla="*/ 16 h 10000"/>
                <a:gd name="connsiteX40" fmla="*/ 5336 w 10000"/>
                <a:gd name="connsiteY40" fmla="*/ 2567 h 10000"/>
                <a:gd name="connsiteX41" fmla="*/ 5550 w 10000"/>
                <a:gd name="connsiteY41" fmla="*/ 2589 h 10000"/>
                <a:gd name="connsiteX42" fmla="*/ 5955 w 10000"/>
                <a:gd name="connsiteY42" fmla="*/ 2656 h 10000"/>
                <a:gd name="connsiteX43" fmla="*/ 6155 w 10000"/>
                <a:gd name="connsiteY43" fmla="*/ 2707 h 10000"/>
                <a:gd name="connsiteX44" fmla="*/ 6160 w 10000"/>
                <a:gd name="connsiteY44" fmla="*/ 2712 h 10000"/>
                <a:gd name="connsiteX45" fmla="*/ 8391 w 10000"/>
                <a:gd name="connsiteY45" fmla="*/ 2399 h 10000"/>
                <a:gd name="connsiteX46" fmla="*/ 9609 w 10000"/>
                <a:gd name="connsiteY46" fmla="*/ 1630 h 10000"/>
                <a:gd name="connsiteX47" fmla="*/ 9638 w 10000"/>
                <a:gd name="connsiteY47" fmla="*/ 1682 h 10000"/>
                <a:gd name="connsiteX48" fmla="*/ 8078 w 10000"/>
                <a:gd name="connsiteY48" fmla="*/ 4016 h 10000"/>
                <a:gd name="connsiteX49" fmla="*/ 8078 w 10000"/>
                <a:gd name="connsiteY49" fmla="*/ 4027 h 10000"/>
                <a:gd name="connsiteX50" fmla="*/ 8165 w 10000"/>
                <a:gd name="connsiteY50" fmla="*/ 4196 h 10000"/>
                <a:gd name="connsiteX51" fmla="*/ 8302 w 10000"/>
                <a:gd name="connsiteY51" fmla="*/ 4799 h 10000"/>
                <a:gd name="connsiteX52" fmla="*/ 8302 w 10000"/>
                <a:gd name="connsiteY52" fmla="*/ 4805 h 10000"/>
                <a:gd name="connsiteX53" fmla="*/ 8345 w 10000"/>
                <a:gd name="connsiteY53" fmla="*/ 5006 h 10000"/>
                <a:gd name="connsiteX54" fmla="*/ 8360 w 10000"/>
                <a:gd name="connsiteY54" fmla="*/ 5114 h 10000"/>
                <a:gd name="connsiteX55" fmla="*/ 8360 w 10000"/>
                <a:gd name="connsiteY55" fmla="*/ 5119 h 10000"/>
                <a:gd name="connsiteX56" fmla="*/ 9395 w 10000"/>
                <a:gd name="connsiteY56" fmla="*/ 7015 h 10000"/>
                <a:gd name="connsiteX57" fmla="*/ 9994 w 10000"/>
                <a:gd name="connsiteY57" fmla="*/ 8861 h 10000"/>
                <a:gd name="connsiteX58" fmla="*/ 9217 w 10000"/>
                <a:gd name="connsiteY58" fmla="*/ 7395 h 10000"/>
                <a:gd name="connsiteX0" fmla="*/ 9217 w 10000"/>
                <a:gd name="connsiteY0" fmla="*/ 7395 h 10000"/>
                <a:gd name="connsiteX1" fmla="*/ 7804 w 10000"/>
                <a:gd name="connsiteY1" fmla="*/ 7056 h 10000"/>
                <a:gd name="connsiteX2" fmla="*/ 7501 w 10000"/>
                <a:gd name="connsiteY2" fmla="*/ 7451 h 10000"/>
                <a:gd name="connsiteX3" fmla="*/ 6858 w 10000"/>
                <a:gd name="connsiteY3" fmla="*/ 8541 h 10000"/>
                <a:gd name="connsiteX4" fmla="*/ 5834 w 10000"/>
                <a:gd name="connsiteY4" fmla="*/ 8242 h 10000"/>
                <a:gd name="connsiteX5" fmla="*/ 5828 w 10000"/>
                <a:gd name="connsiteY5" fmla="*/ 8242 h 10000"/>
                <a:gd name="connsiteX6" fmla="*/ 5726 w 10000"/>
                <a:gd name="connsiteY6" fmla="*/ 8247 h 10000"/>
                <a:gd name="connsiteX7" fmla="*/ 5613 w 10000"/>
                <a:gd name="connsiteY7" fmla="*/ 8263 h 10000"/>
                <a:gd name="connsiteX8" fmla="*/ 5609 w 10000"/>
                <a:gd name="connsiteY8" fmla="*/ 8263 h 10000"/>
                <a:gd name="connsiteX9" fmla="*/ 5507 w 10000"/>
                <a:gd name="connsiteY9" fmla="*/ 8288 h 10000"/>
                <a:gd name="connsiteX10" fmla="*/ 5502 w 10000"/>
                <a:gd name="connsiteY10" fmla="*/ 8288 h 10000"/>
                <a:gd name="connsiteX11" fmla="*/ 5360 w 10000"/>
                <a:gd name="connsiteY11" fmla="*/ 8309 h 10000"/>
                <a:gd name="connsiteX12" fmla="*/ 5360 w 10000"/>
                <a:gd name="connsiteY12" fmla="*/ 8309 h 10000"/>
                <a:gd name="connsiteX13" fmla="*/ 3930 w 10000"/>
                <a:gd name="connsiteY13" fmla="*/ 9948 h 10000"/>
                <a:gd name="connsiteX14" fmla="*/ 3829 w 10000"/>
                <a:gd name="connsiteY14" fmla="*/ 9953 h 10000"/>
                <a:gd name="connsiteX15" fmla="*/ 3755 w 10000"/>
                <a:gd name="connsiteY15" fmla="*/ 8273 h 10000"/>
                <a:gd name="connsiteX16" fmla="*/ 3565 w 10000"/>
                <a:gd name="connsiteY16" fmla="*/ 7948 h 10000"/>
                <a:gd name="connsiteX17" fmla="*/ 3555 w 10000"/>
                <a:gd name="connsiteY17" fmla="*/ 7943 h 10000"/>
                <a:gd name="connsiteX18" fmla="*/ 3360 w 10000"/>
                <a:gd name="connsiteY18" fmla="*/ 7830 h 10000"/>
                <a:gd name="connsiteX19" fmla="*/ 2779 w 10000"/>
                <a:gd name="connsiteY19" fmla="*/ 7407 h 10000"/>
                <a:gd name="connsiteX20" fmla="*/ 2652 w 10000"/>
                <a:gd name="connsiteY20" fmla="*/ 7278 h 10000"/>
                <a:gd name="connsiteX21" fmla="*/ 2647 w 10000"/>
                <a:gd name="connsiteY21" fmla="*/ 7278 h 10000"/>
                <a:gd name="connsiteX22" fmla="*/ 784 w 10000"/>
                <a:gd name="connsiteY22" fmla="*/ 7521 h 10000"/>
                <a:gd name="connsiteX23" fmla="*/ 740 w 10000"/>
                <a:gd name="connsiteY23" fmla="*/ 7485 h 10000"/>
                <a:gd name="connsiteX24" fmla="*/ 1648 w 10000"/>
                <a:gd name="connsiteY24" fmla="*/ 6129 h 10000"/>
                <a:gd name="connsiteX25" fmla="*/ 1809 w 10000"/>
                <a:gd name="connsiteY25" fmla="*/ 5449 h 10000"/>
                <a:gd name="connsiteX26" fmla="*/ 1725 w 10000"/>
                <a:gd name="connsiteY26" fmla="*/ 5278 h 10000"/>
                <a:gd name="connsiteX27" fmla="*/ 18 w 10000"/>
                <a:gd name="connsiteY27" fmla="*/ 4273 h 10000"/>
                <a:gd name="connsiteX28" fmla="*/ 33 w 10000"/>
                <a:gd name="connsiteY28" fmla="*/ 4217 h 10000"/>
                <a:gd name="connsiteX29" fmla="*/ 2336 w 10000"/>
                <a:gd name="connsiteY29" fmla="*/ 3794 h 10000"/>
                <a:gd name="connsiteX30" fmla="*/ 2341 w 10000"/>
                <a:gd name="connsiteY30" fmla="*/ 3789 h 10000"/>
                <a:gd name="connsiteX31" fmla="*/ 2350 w 10000"/>
                <a:gd name="connsiteY31" fmla="*/ 3661 h 10000"/>
                <a:gd name="connsiteX32" fmla="*/ 2409 w 10000"/>
                <a:gd name="connsiteY32" fmla="*/ 2934 h 10000"/>
                <a:gd name="connsiteX33" fmla="*/ 3619 w 10000"/>
                <a:gd name="connsiteY33" fmla="*/ 2681 h 10000"/>
                <a:gd name="connsiteX34" fmla="*/ 3638 w 10000"/>
                <a:gd name="connsiteY34" fmla="*/ 2666 h 10000"/>
                <a:gd name="connsiteX35" fmla="*/ 3726 w 10000"/>
                <a:gd name="connsiteY35" fmla="*/ 2495 h 10000"/>
                <a:gd name="connsiteX36" fmla="*/ 3658 w 10000"/>
                <a:gd name="connsiteY36" fmla="*/ 1531 h 10000"/>
                <a:gd name="connsiteX37" fmla="*/ 3136 w 10000"/>
                <a:gd name="connsiteY37" fmla="*/ 42 h 10000"/>
                <a:gd name="connsiteX38" fmla="*/ 3304 w 10000"/>
                <a:gd name="connsiteY38" fmla="*/ 16 h 10000"/>
                <a:gd name="connsiteX39" fmla="*/ 5336 w 10000"/>
                <a:gd name="connsiteY39" fmla="*/ 2567 h 10000"/>
                <a:gd name="connsiteX40" fmla="*/ 5550 w 10000"/>
                <a:gd name="connsiteY40" fmla="*/ 2589 h 10000"/>
                <a:gd name="connsiteX41" fmla="*/ 5955 w 10000"/>
                <a:gd name="connsiteY41" fmla="*/ 2656 h 10000"/>
                <a:gd name="connsiteX42" fmla="*/ 6155 w 10000"/>
                <a:gd name="connsiteY42" fmla="*/ 2707 h 10000"/>
                <a:gd name="connsiteX43" fmla="*/ 6160 w 10000"/>
                <a:gd name="connsiteY43" fmla="*/ 2712 h 10000"/>
                <a:gd name="connsiteX44" fmla="*/ 8391 w 10000"/>
                <a:gd name="connsiteY44" fmla="*/ 2399 h 10000"/>
                <a:gd name="connsiteX45" fmla="*/ 9609 w 10000"/>
                <a:gd name="connsiteY45" fmla="*/ 1630 h 10000"/>
                <a:gd name="connsiteX46" fmla="*/ 9638 w 10000"/>
                <a:gd name="connsiteY46" fmla="*/ 1682 h 10000"/>
                <a:gd name="connsiteX47" fmla="*/ 8078 w 10000"/>
                <a:gd name="connsiteY47" fmla="*/ 4016 h 10000"/>
                <a:gd name="connsiteX48" fmla="*/ 8078 w 10000"/>
                <a:gd name="connsiteY48" fmla="*/ 4027 h 10000"/>
                <a:gd name="connsiteX49" fmla="*/ 8165 w 10000"/>
                <a:gd name="connsiteY49" fmla="*/ 4196 h 10000"/>
                <a:gd name="connsiteX50" fmla="*/ 8302 w 10000"/>
                <a:gd name="connsiteY50" fmla="*/ 4799 h 10000"/>
                <a:gd name="connsiteX51" fmla="*/ 8302 w 10000"/>
                <a:gd name="connsiteY51" fmla="*/ 4805 h 10000"/>
                <a:gd name="connsiteX52" fmla="*/ 8345 w 10000"/>
                <a:gd name="connsiteY52" fmla="*/ 5006 h 10000"/>
                <a:gd name="connsiteX53" fmla="*/ 8360 w 10000"/>
                <a:gd name="connsiteY53" fmla="*/ 5114 h 10000"/>
                <a:gd name="connsiteX54" fmla="*/ 8360 w 10000"/>
                <a:gd name="connsiteY54" fmla="*/ 5119 h 10000"/>
                <a:gd name="connsiteX55" fmla="*/ 9395 w 10000"/>
                <a:gd name="connsiteY55" fmla="*/ 7015 h 10000"/>
                <a:gd name="connsiteX56" fmla="*/ 9994 w 10000"/>
                <a:gd name="connsiteY56" fmla="*/ 8861 h 10000"/>
                <a:gd name="connsiteX57" fmla="*/ 9217 w 10000"/>
                <a:gd name="connsiteY57"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33 w 10149"/>
                <a:gd name="connsiteY22" fmla="*/ 7521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699 w 10149"/>
                <a:gd name="connsiteY40" fmla="*/ 2589 h 10000"/>
                <a:gd name="connsiteX41" fmla="*/ 6104 w 10149"/>
                <a:gd name="connsiteY41" fmla="*/ 2656 h 10000"/>
                <a:gd name="connsiteX42" fmla="*/ 6304 w 10149"/>
                <a:gd name="connsiteY42" fmla="*/ 2707 h 10000"/>
                <a:gd name="connsiteX43" fmla="*/ 6309 w 10149"/>
                <a:gd name="connsiteY43" fmla="*/ 2712 h 10000"/>
                <a:gd name="connsiteX44" fmla="*/ 8540 w 10149"/>
                <a:gd name="connsiteY44" fmla="*/ 2399 h 10000"/>
                <a:gd name="connsiteX45" fmla="*/ 9758 w 10149"/>
                <a:gd name="connsiteY45" fmla="*/ 1630 h 10000"/>
                <a:gd name="connsiteX46" fmla="*/ 9787 w 10149"/>
                <a:gd name="connsiteY46" fmla="*/ 1682 h 10000"/>
                <a:gd name="connsiteX47" fmla="*/ 8227 w 10149"/>
                <a:gd name="connsiteY47" fmla="*/ 4016 h 10000"/>
                <a:gd name="connsiteX48" fmla="*/ 8227 w 10149"/>
                <a:gd name="connsiteY48" fmla="*/ 4027 h 10000"/>
                <a:gd name="connsiteX49" fmla="*/ 8314 w 10149"/>
                <a:gd name="connsiteY49" fmla="*/ 4196 h 10000"/>
                <a:gd name="connsiteX50" fmla="*/ 8451 w 10149"/>
                <a:gd name="connsiteY50" fmla="*/ 4799 h 10000"/>
                <a:gd name="connsiteX51" fmla="*/ 8451 w 10149"/>
                <a:gd name="connsiteY51" fmla="*/ 4805 h 10000"/>
                <a:gd name="connsiteX52" fmla="*/ 8494 w 10149"/>
                <a:gd name="connsiteY52" fmla="*/ 5006 h 10000"/>
                <a:gd name="connsiteX53" fmla="*/ 8509 w 10149"/>
                <a:gd name="connsiteY53" fmla="*/ 5114 h 10000"/>
                <a:gd name="connsiteX54" fmla="*/ 8509 w 10149"/>
                <a:gd name="connsiteY54" fmla="*/ 5119 h 10000"/>
                <a:gd name="connsiteX55" fmla="*/ 9544 w 10149"/>
                <a:gd name="connsiteY55" fmla="*/ 7015 h 10000"/>
                <a:gd name="connsiteX56" fmla="*/ 10143 w 10149"/>
                <a:gd name="connsiteY56" fmla="*/ 8861 h 10000"/>
                <a:gd name="connsiteX57" fmla="*/ 9366 w 10149"/>
                <a:gd name="connsiteY57"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1085 w 10149"/>
                <a:gd name="connsiteY22" fmla="*/ 7638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699 w 10149"/>
                <a:gd name="connsiteY40" fmla="*/ 2589 h 10000"/>
                <a:gd name="connsiteX41" fmla="*/ 6104 w 10149"/>
                <a:gd name="connsiteY41" fmla="*/ 2656 h 10000"/>
                <a:gd name="connsiteX42" fmla="*/ 6304 w 10149"/>
                <a:gd name="connsiteY42" fmla="*/ 2707 h 10000"/>
                <a:gd name="connsiteX43" fmla="*/ 6309 w 10149"/>
                <a:gd name="connsiteY43" fmla="*/ 2712 h 10000"/>
                <a:gd name="connsiteX44" fmla="*/ 8540 w 10149"/>
                <a:gd name="connsiteY44" fmla="*/ 2399 h 10000"/>
                <a:gd name="connsiteX45" fmla="*/ 9758 w 10149"/>
                <a:gd name="connsiteY45" fmla="*/ 1630 h 10000"/>
                <a:gd name="connsiteX46" fmla="*/ 9787 w 10149"/>
                <a:gd name="connsiteY46" fmla="*/ 1682 h 10000"/>
                <a:gd name="connsiteX47" fmla="*/ 8227 w 10149"/>
                <a:gd name="connsiteY47" fmla="*/ 4016 h 10000"/>
                <a:gd name="connsiteX48" fmla="*/ 8227 w 10149"/>
                <a:gd name="connsiteY48" fmla="*/ 4027 h 10000"/>
                <a:gd name="connsiteX49" fmla="*/ 8314 w 10149"/>
                <a:gd name="connsiteY49" fmla="*/ 4196 h 10000"/>
                <a:gd name="connsiteX50" fmla="*/ 8451 w 10149"/>
                <a:gd name="connsiteY50" fmla="*/ 4799 h 10000"/>
                <a:gd name="connsiteX51" fmla="*/ 8451 w 10149"/>
                <a:gd name="connsiteY51" fmla="*/ 4805 h 10000"/>
                <a:gd name="connsiteX52" fmla="*/ 8494 w 10149"/>
                <a:gd name="connsiteY52" fmla="*/ 5006 h 10000"/>
                <a:gd name="connsiteX53" fmla="*/ 8509 w 10149"/>
                <a:gd name="connsiteY53" fmla="*/ 5114 h 10000"/>
                <a:gd name="connsiteX54" fmla="*/ 8509 w 10149"/>
                <a:gd name="connsiteY54" fmla="*/ 5119 h 10000"/>
                <a:gd name="connsiteX55" fmla="*/ 9544 w 10149"/>
                <a:gd name="connsiteY55" fmla="*/ 7015 h 10000"/>
                <a:gd name="connsiteX56" fmla="*/ 10143 w 10149"/>
                <a:gd name="connsiteY56" fmla="*/ 8861 h 10000"/>
                <a:gd name="connsiteX57" fmla="*/ 9366 w 10149"/>
                <a:gd name="connsiteY57"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699 w 10149"/>
                <a:gd name="connsiteY40" fmla="*/ 2589 h 10000"/>
                <a:gd name="connsiteX41" fmla="*/ 6104 w 10149"/>
                <a:gd name="connsiteY41" fmla="*/ 2656 h 10000"/>
                <a:gd name="connsiteX42" fmla="*/ 6304 w 10149"/>
                <a:gd name="connsiteY42" fmla="*/ 2707 h 10000"/>
                <a:gd name="connsiteX43" fmla="*/ 6309 w 10149"/>
                <a:gd name="connsiteY43" fmla="*/ 2712 h 10000"/>
                <a:gd name="connsiteX44" fmla="*/ 8540 w 10149"/>
                <a:gd name="connsiteY44" fmla="*/ 2399 h 10000"/>
                <a:gd name="connsiteX45" fmla="*/ 9758 w 10149"/>
                <a:gd name="connsiteY45" fmla="*/ 1630 h 10000"/>
                <a:gd name="connsiteX46" fmla="*/ 9787 w 10149"/>
                <a:gd name="connsiteY46" fmla="*/ 1682 h 10000"/>
                <a:gd name="connsiteX47" fmla="*/ 8227 w 10149"/>
                <a:gd name="connsiteY47" fmla="*/ 4016 h 10000"/>
                <a:gd name="connsiteX48" fmla="*/ 8227 w 10149"/>
                <a:gd name="connsiteY48" fmla="*/ 4027 h 10000"/>
                <a:gd name="connsiteX49" fmla="*/ 8314 w 10149"/>
                <a:gd name="connsiteY49" fmla="*/ 4196 h 10000"/>
                <a:gd name="connsiteX50" fmla="*/ 8451 w 10149"/>
                <a:gd name="connsiteY50" fmla="*/ 4799 h 10000"/>
                <a:gd name="connsiteX51" fmla="*/ 8451 w 10149"/>
                <a:gd name="connsiteY51" fmla="*/ 4805 h 10000"/>
                <a:gd name="connsiteX52" fmla="*/ 8494 w 10149"/>
                <a:gd name="connsiteY52" fmla="*/ 5006 h 10000"/>
                <a:gd name="connsiteX53" fmla="*/ 8509 w 10149"/>
                <a:gd name="connsiteY53" fmla="*/ 5114 h 10000"/>
                <a:gd name="connsiteX54" fmla="*/ 8509 w 10149"/>
                <a:gd name="connsiteY54" fmla="*/ 5119 h 10000"/>
                <a:gd name="connsiteX55" fmla="*/ 9544 w 10149"/>
                <a:gd name="connsiteY55" fmla="*/ 7015 h 10000"/>
                <a:gd name="connsiteX56" fmla="*/ 10143 w 10149"/>
                <a:gd name="connsiteY56" fmla="*/ 8861 h 10000"/>
                <a:gd name="connsiteX57" fmla="*/ 9366 w 10149"/>
                <a:gd name="connsiteY57"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699 w 10149"/>
                <a:gd name="connsiteY40" fmla="*/ 2589 h 10000"/>
                <a:gd name="connsiteX41" fmla="*/ 6304 w 10149"/>
                <a:gd name="connsiteY41" fmla="*/ 2707 h 10000"/>
                <a:gd name="connsiteX42" fmla="*/ 6309 w 10149"/>
                <a:gd name="connsiteY42" fmla="*/ 2712 h 10000"/>
                <a:gd name="connsiteX43" fmla="*/ 8540 w 10149"/>
                <a:gd name="connsiteY43" fmla="*/ 2399 h 10000"/>
                <a:gd name="connsiteX44" fmla="*/ 9758 w 10149"/>
                <a:gd name="connsiteY44" fmla="*/ 1630 h 10000"/>
                <a:gd name="connsiteX45" fmla="*/ 9787 w 10149"/>
                <a:gd name="connsiteY45" fmla="*/ 1682 h 10000"/>
                <a:gd name="connsiteX46" fmla="*/ 8227 w 10149"/>
                <a:gd name="connsiteY46" fmla="*/ 4016 h 10000"/>
                <a:gd name="connsiteX47" fmla="*/ 8227 w 10149"/>
                <a:gd name="connsiteY47" fmla="*/ 4027 h 10000"/>
                <a:gd name="connsiteX48" fmla="*/ 8314 w 10149"/>
                <a:gd name="connsiteY48" fmla="*/ 4196 h 10000"/>
                <a:gd name="connsiteX49" fmla="*/ 8451 w 10149"/>
                <a:gd name="connsiteY49" fmla="*/ 4799 h 10000"/>
                <a:gd name="connsiteX50" fmla="*/ 8451 w 10149"/>
                <a:gd name="connsiteY50" fmla="*/ 4805 h 10000"/>
                <a:gd name="connsiteX51" fmla="*/ 8494 w 10149"/>
                <a:gd name="connsiteY51" fmla="*/ 5006 h 10000"/>
                <a:gd name="connsiteX52" fmla="*/ 8509 w 10149"/>
                <a:gd name="connsiteY52" fmla="*/ 5114 h 10000"/>
                <a:gd name="connsiteX53" fmla="*/ 8509 w 10149"/>
                <a:gd name="connsiteY53" fmla="*/ 5119 h 10000"/>
                <a:gd name="connsiteX54" fmla="*/ 9544 w 10149"/>
                <a:gd name="connsiteY54" fmla="*/ 7015 h 10000"/>
                <a:gd name="connsiteX55" fmla="*/ 10143 w 10149"/>
                <a:gd name="connsiteY55" fmla="*/ 8861 h 10000"/>
                <a:gd name="connsiteX56" fmla="*/ 9366 w 10149"/>
                <a:gd name="connsiteY56"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699 w 10149"/>
                <a:gd name="connsiteY40" fmla="*/ 2589 h 10000"/>
                <a:gd name="connsiteX41" fmla="*/ 6304 w 10149"/>
                <a:gd name="connsiteY41" fmla="*/ 2707 h 10000"/>
                <a:gd name="connsiteX42" fmla="*/ 6309 w 10149"/>
                <a:gd name="connsiteY42" fmla="*/ 2712 h 10000"/>
                <a:gd name="connsiteX43" fmla="*/ 8540 w 10149"/>
                <a:gd name="connsiteY43" fmla="*/ 2399 h 10000"/>
                <a:gd name="connsiteX44" fmla="*/ 9758 w 10149"/>
                <a:gd name="connsiteY44" fmla="*/ 1630 h 10000"/>
                <a:gd name="connsiteX45" fmla="*/ 9787 w 10149"/>
                <a:gd name="connsiteY45" fmla="*/ 1682 h 10000"/>
                <a:gd name="connsiteX46" fmla="*/ 8227 w 10149"/>
                <a:gd name="connsiteY46" fmla="*/ 4016 h 10000"/>
                <a:gd name="connsiteX47" fmla="*/ 8227 w 10149"/>
                <a:gd name="connsiteY47" fmla="*/ 4027 h 10000"/>
                <a:gd name="connsiteX48" fmla="*/ 8314 w 10149"/>
                <a:gd name="connsiteY48" fmla="*/ 4196 h 10000"/>
                <a:gd name="connsiteX49" fmla="*/ 8451 w 10149"/>
                <a:gd name="connsiteY49" fmla="*/ 4799 h 10000"/>
                <a:gd name="connsiteX50" fmla="*/ 8451 w 10149"/>
                <a:gd name="connsiteY50" fmla="*/ 4805 h 10000"/>
                <a:gd name="connsiteX51" fmla="*/ 8494 w 10149"/>
                <a:gd name="connsiteY51" fmla="*/ 5006 h 10000"/>
                <a:gd name="connsiteX52" fmla="*/ 8509 w 10149"/>
                <a:gd name="connsiteY52" fmla="*/ 5114 h 10000"/>
                <a:gd name="connsiteX53" fmla="*/ 8509 w 10149"/>
                <a:gd name="connsiteY53" fmla="*/ 5119 h 10000"/>
                <a:gd name="connsiteX54" fmla="*/ 9544 w 10149"/>
                <a:gd name="connsiteY54" fmla="*/ 7015 h 10000"/>
                <a:gd name="connsiteX55" fmla="*/ 10143 w 10149"/>
                <a:gd name="connsiteY55" fmla="*/ 8861 h 10000"/>
                <a:gd name="connsiteX56" fmla="*/ 9366 w 10149"/>
                <a:gd name="connsiteY56"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699 w 10149"/>
                <a:gd name="connsiteY40" fmla="*/ 2589 h 10000"/>
                <a:gd name="connsiteX41" fmla="*/ 6304 w 10149"/>
                <a:gd name="connsiteY41" fmla="*/ 2707 h 10000"/>
                <a:gd name="connsiteX42" fmla="*/ 6496 w 10149"/>
                <a:gd name="connsiteY42" fmla="*/ 2767 h 10000"/>
                <a:gd name="connsiteX43" fmla="*/ 8540 w 10149"/>
                <a:gd name="connsiteY43" fmla="*/ 2399 h 10000"/>
                <a:gd name="connsiteX44" fmla="*/ 9758 w 10149"/>
                <a:gd name="connsiteY44" fmla="*/ 1630 h 10000"/>
                <a:gd name="connsiteX45" fmla="*/ 9787 w 10149"/>
                <a:gd name="connsiteY45" fmla="*/ 1682 h 10000"/>
                <a:gd name="connsiteX46" fmla="*/ 8227 w 10149"/>
                <a:gd name="connsiteY46" fmla="*/ 4016 h 10000"/>
                <a:gd name="connsiteX47" fmla="*/ 8227 w 10149"/>
                <a:gd name="connsiteY47" fmla="*/ 4027 h 10000"/>
                <a:gd name="connsiteX48" fmla="*/ 8314 w 10149"/>
                <a:gd name="connsiteY48" fmla="*/ 4196 h 10000"/>
                <a:gd name="connsiteX49" fmla="*/ 8451 w 10149"/>
                <a:gd name="connsiteY49" fmla="*/ 4799 h 10000"/>
                <a:gd name="connsiteX50" fmla="*/ 8451 w 10149"/>
                <a:gd name="connsiteY50" fmla="*/ 4805 h 10000"/>
                <a:gd name="connsiteX51" fmla="*/ 8494 w 10149"/>
                <a:gd name="connsiteY51" fmla="*/ 5006 h 10000"/>
                <a:gd name="connsiteX52" fmla="*/ 8509 w 10149"/>
                <a:gd name="connsiteY52" fmla="*/ 5114 h 10000"/>
                <a:gd name="connsiteX53" fmla="*/ 8509 w 10149"/>
                <a:gd name="connsiteY53" fmla="*/ 5119 h 10000"/>
                <a:gd name="connsiteX54" fmla="*/ 9544 w 10149"/>
                <a:gd name="connsiteY54" fmla="*/ 7015 h 10000"/>
                <a:gd name="connsiteX55" fmla="*/ 10143 w 10149"/>
                <a:gd name="connsiteY55" fmla="*/ 8861 h 10000"/>
                <a:gd name="connsiteX56" fmla="*/ 9366 w 10149"/>
                <a:gd name="connsiteY56"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699 w 10149"/>
                <a:gd name="connsiteY40" fmla="*/ 2589 h 10000"/>
                <a:gd name="connsiteX41" fmla="*/ 6496 w 10149"/>
                <a:gd name="connsiteY41" fmla="*/ 2767 h 10000"/>
                <a:gd name="connsiteX42" fmla="*/ 8540 w 10149"/>
                <a:gd name="connsiteY42" fmla="*/ 2399 h 10000"/>
                <a:gd name="connsiteX43" fmla="*/ 9758 w 10149"/>
                <a:gd name="connsiteY43" fmla="*/ 1630 h 10000"/>
                <a:gd name="connsiteX44" fmla="*/ 9787 w 10149"/>
                <a:gd name="connsiteY44" fmla="*/ 1682 h 10000"/>
                <a:gd name="connsiteX45" fmla="*/ 8227 w 10149"/>
                <a:gd name="connsiteY45" fmla="*/ 4016 h 10000"/>
                <a:gd name="connsiteX46" fmla="*/ 8227 w 10149"/>
                <a:gd name="connsiteY46" fmla="*/ 4027 h 10000"/>
                <a:gd name="connsiteX47" fmla="*/ 8314 w 10149"/>
                <a:gd name="connsiteY47" fmla="*/ 4196 h 10000"/>
                <a:gd name="connsiteX48" fmla="*/ 8451 w 10149"/>
                <a:gd name="connsiteY48" fmla="*/ 4799 h 10000"/>
                <a:gd name="connsiteX49" fmla="*/ 8451 w 10149"/>
                <a:gd name="connsiteY49" fmla="*/ 4805 h 10000"/>
                <a:gd name="connsiteX50" fmla="*/ 8494 w 10149"/>
                <a:gd name="connsiteY50" fmla="*/ 5006 h 10000"/>
                <a:gd name="connsiteX51" fmla="*/ 8509 w 10149"/>
                <a:gd name="connsiteY51" fmla="*/ 5114 h 10000"/>
                <a:gd name="connsiteX52" fmla="*/ 8509 w 10149"/>
                <a:gd name="connsiteY52" fmla="*/ 5119 h 10000"/>
                <a:gd name="connsiteX53" fmla="*/ 9544 w 10149"/>
                <a:gd name="connsiteY53" fmla="*/ 7015 h 10000"/>
                <a:gd name="connsiteX54" fmla="*/ 10143 w 10149"/>
                <a:gd name="connsiteY54" fmla="*/ 8861 h 10000"/>
                <a:gd name="connsiteX55" fmla="*/ 9366 w 10149"/>
                <a:gd name="connsiteY55"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699 w 10149"/>
                <a:gd name="connsiteY40" fmla="*/ 2589 h 10000"/>
                <a:gd name="connsiteX41" fmla="*/ 6496 w 10149"/>
                <a:gd name="connsiteY41" fmla="*/ 2767 h 10000"/>
                <a:gd name="connsiteX42" fmla="*/ 8540 w 10149"/>
                <a:gd name="connsiteY42" fmla="*/ 2399 h 10000"/>
                <a:gd name="connsiteX43" fmla="*/ 9758 w 10149"/>
                <a:gd name="connsiteY43" fmla="*/ 1630 h 10000"/>
                <a:gd name="connsiteX44" fmla="*/ 9787 w 10149"/>
                <a:gd name="connsiteY44" fmla="*/ 1682 h 10000"/>
                <a:gd name="connsiteX45" fmla="*/ 8227 w 10149"/>
                <a:gd name="connsiteY45" fmla="*/ 4016 h 10000"/>
                <a:gd name="connsiteX46" fmla="*/ 8227 w 10149"/>
                <a:gd name="connsiteY46" fmla="*/ 4027 h 10000"/>
                <a:gd name="connsiteX47" fmla="*/ 8314 w 10149"/>
                <a:gd name="connsiteY47" fmla="*/ 4196 h 10000"/>
                <a:gd name="connsiteX48" fmla="*/ 8451 w 10149"/>
                <a:gd name="connsiteY48" fmla="*/ 4799 h 10000"/>
                <a:gd name="connsiteX49" fmla="*/ 8451 w 10149"/>
                <a:gd name="connsiteY49" fmla="*/ 4805 h 10000"/>
                <a:gd name="connsiteX50" fmla="*/ 8494 w 10149"/>
                <a:gd name="connsiteY50" fmla="*/ 5006 h 10000"/>
                <a:gd name="connsiteX51" fmla="*/ 8509 w 10149"/>
                <a:gd name="connsiteY51" fmla="*/ 5114 h 10000"/>
                <a:gd name="connsiteX52" fmla="*/ 8509 w 10149"/>
                <a:gd name="connsiteY52" fmla="*/ 5119 h 10000"/>
                <a:gd name="connsiteX53" fmla="*/ 9544 w 10149"/>
                <a:gd name="connsiteY53" fmla="*/ 7015 h 10000"/>
                <a:gd name="connsiteX54" fmla="*/ 10143 w 10149"/>
                <a:gd name="connsiteY54" fmla="*/ 8861 h 10000"/>
                <a:gd name="connsiteX55" fmla="*/ 9366 w 10149"/>
                <a:gd name="connsiteY55"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865 w 10149"/>
                <a:gd name="connsiteY40" fmla="*/ 2644 h 10000"/>
                <a:gd name="connsiteX41" fmla="*/ 6496 w 10149"/>
                <a:gd name="connsiteY41" fmla="*/ 2767 h 10000"/>
                <a:gd name="connsiteX42" fmla="*/ 8540 w 10149"/>
                <a:gd name="connsiteY42" fmla="*/ 2399 h 10000"/>
                <a:gd name="connsiteX43" fmla="*/ 9758 w 10149"/>
                <a:gd name="connsiteY43" fmla="*/ 1630 h 10000"/>
                <a:gd name="connsiteX44" fmla="*/ 9787 w 10149"/>
                <a:gd name="connsiteY44" fmla="*/ 1682 h 10000"/>
                <a:gd name="connsiteX45" fmla="*/ 8227 w 10149"/>
                <a:gd name="connsiteY45" fmla="*/ 4016 h 10000"/>
                <a:gd name="connsiteX46" fmla="*/ 8227 w 10149"/>
                <a:gd name="connsiteY46" fmla="*/ 4027 h 10000"/>
                <a:gd name="connsiteX47" fmla="*/ 8314 w 10149"/>
                <a:gd name="connsiteY47" fmla="*/ 4196 h 10000"/>
                <a:gd name="connsiteX48" fmla="*/ 8451 w 10149"/>
                <a:gd name="connsiteY48" fmla="*/ 4799 h 10000"/>
                <a:gd name="connsiteX49" fmla="*/ 8451 w 10149"/>
                <a:gd name="connsiteY49" fmla="*/ 4805 h 10000"/>
                <a:gd name="connsiteX50" fmla="*/ 8494 w 10149"/>
                <a:gd name="connsiteY50" fmla="*/ 5006 h 10000"/>
                <a:gd name="connsiteX51" fmla="*/ 8509 w 10149"/>
                <a:gd name="connsiteY51" fmla="*/ 5114 h 10000"/>
                <a:gd name="connsiteX52" fmla="*/ 8509 w 10149"/>
                <a:gd name="connsiteY52" fmla="*/ 5119 h 10000"/>
                <a:gd name="connsiteX53" fmla="*/ 9544 w 10149"/>
                <a:gd name="connsiteY53" fmla="*/ 7015 h 10000"/>
                <a:gd name="connsiteX54" fmla="*/ 10143 w 10149"/>
                <a:gd name="connsiteY54" fmla="*/ 8861 h 10000"/>
                <a:gd name="connsiteX55" fmla="*/ 9366 w 10149"/>
                <a:gd name="connsiteY55"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865 w 10149"/>
                <a:gd name="connsiteY40" fmla="*/ 2644 h 10000"/>
                <a:gd name="connsiteX41" fmla="*/ 6496 w 10149"/>
                <a:gd name="connsiteY41" fmla="*/ 2767 h 10000"/>
                <a:gd name="connsiteX42" fmla="*/ 8540 w 10149"/>
                <a:gd name="connsiteY42" fmla="*/ 2399 h 10000"/>
                <a:gd name="connsiteX43" fmla="*/ 9758 w 10149"/>
                <a:gd name="connsiteY43" fmla="*/ 1630 h 10000"/>
                <a:gd name="connsiteX44" fmla="*/ 9787 w 10149"/>
                <a:gd name="connsiteY44" fmla="*/ 1682 h 10000"/>
                <a:gd name="connsiteX45" fmla="*/ 8227 w 10149"/>
                <a:gd name="connsiteY45" fmla="*/ 4016 h 10000"/>
                <a:gd name="connsiteX46" fmla="*/ 8227 w 10149"/>
                <a:gd name="connsiteY46" fmla="*/ 4027 h 10000"/>
                <a:gd name="connsiteX47" fmla="*/ 8314 w 10149"/>
                <a:gd name="connsiteY47" fmla="*/ 4196 h 10000"/>
                <a:gd name="connsiteX48" fmla="*/ 8451 w 10149"/>
                <a:gd name="connsiteY48" fmla="*/ 4799 h 10000"/>
                <a:gd name="connsiteX49" fmla="*/ 8451 w 10149"/>
                <a:gd name="connsiteY49" fmla="*/ 4805 h 10000"/>
                <a:gd name="connsiteX50" fmla="*/ 8494 w 10149"/>
                <a:gd name="connsiteY50" fmla="*/ 5006 h 10000"/>
                <a:gd name="connsiteX51" fmla="*/ 8509 w 10149"/>
                <a:gd name="connsiteY51" fmla="*/ 5114 h 10000"/>
                <a:gd name="connsiteX52" fmla="*/ 8509 w 10149"/>
                <a:gd name="connsiteY52" fmla="*/ 5119 h 10000"/>
                <a:gd name="connsiteX53" fmla="*/ 9544 w 10149"/>
                <a:gd name="connsiteY53" fmla="*/ 7015 h 10000"/>
                <a:gd name="connsiteX54" fmla="*/ 10143 w 10149"/>
                <a:gd name="connsiteY54" fmla="*/ 8861 h 10000"/>
                <a:gd name="connsiteX55" fmla="*/ 9366 w 10149"/>
                <a:gd name="connsiteY55"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886 w 10149"/>
                <a:gd name="connsiteY40" fmla="*/ 2677 h 10000"/>
                <a:gd name="connsiteX41" fmla="*/ 6496 w 10149"/>
                <a:gd name="connsiteY41" fmla="*/ 2767 h 10000"/>
                <a:gd name="connsiteX42" fmla="*/ 8540 w 10149"/>
                <a:gd name="connsiteY42" fmla="*/ 2399 h 10000"/>
                <a:gd name="connsiteX43" fmla="*/ 9758 w 10149"/>
                <a:gd name="connsiteY43" fmla="*/ 1630 h 10000"/>
                <a:gd name="connsiteX44" fmla="*/ 9787 w 10149"/>
                <a:gd name="connsiteY44" fmla="*/ 1682 h 10000"/>
                <a:gd name="connsiteX45" fmla="*/ 8227 w 10149"/>
                <a:gd name="connsiteY45" fmla="*/ 4016 h 10000"/>
                <a:gd name="connsiteX46" fmla="*/ 8227 w 10149"/>
                <a:gd name="connsiteY46" fmla="*/ 4027 h 10000"/>
                <a:gd name="connsiteX47" fmla="*/ 8314 w 10149"/>
                <a:gd name="connsiteY47" fmla="*/ 4196 h 10000"/>
                <a:gd name="connsiteX48" fmla="*/ 8451 w 10149"/>
                <a:gd name="connsiteY48" fmla="*/ 4799 h 10000"/>
                <a:gd name="connsiteX49" fmla="*/ 8451 w 10149"/>
                <a:gd name="connsiteY49" fmla="*/ 4805 h 10000"/>
                <a:gd name="connsiteX50" fmla="*/ 8494 w 10149"/>
                <a:gd name="connsiteY50" fmla="*/ 5006 h 10000"/>
                <a:gd name="connsiteX51" fmla="*/ 8509 w 10149"/>
                <a:gd name="connsiteY51" fmla="*/ 5114 h 10000"/>
                <a:gd name="connsiteX52" fmla="*/ 8509 w 10149"/>
                <a:gd name="connsiteY52" fmla="*/ 5119 h 10000"/>
                <a:gd name="connsiteX53" fmla="*/ 9544 w 10149"/>
                <a:gd name="connsiteY53" fmla="*/ 7015 h 10000"/>
                <a:gd name="connsiteX54" fmla="*/ 10143 w 10149"/>
                <a:gd name="connsiteY54" fmla="*/ 8861 h 10000"/>
                <a:gd name="connsiteX55" fmla="*/ 9366 w 10149"/>
                <a:gd name="connsiteY55" fmla="*/ 7395 h 10000"/>
                <a:gd name="connsiteX0" fmla="*/ 9366 w 10149"/>
                <a:gd name="connsiteY0" fmla="*/ 7395 h 10000"/>
                <a:gd name="connsiteX1" fmla="*/ 7953 w 10149"/>
                <a:gd name="connsiteY1" fmla="*/ 7056 h 10000"/>
                <a:gd name="connsiteX2" fmla="*/ 7650 w 10149"/>
                <a:gd name="connsiteY2" fmla="*/ 7451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886 w 10149"/>
                <a:gd name="connsiteY40" fmla="*/ 2677 h 10000"/>
                <a:gd name="connsiteX41" fmla="*/ 6496 w 10149"/>
                <a:gd name="connsiteY41" fmla="*/ 2767 h 10000"/>
                <a:gd name="connsiteX42" fmla="*/ 8540 w 10149"/>
                <a:gd name="connsiteY42" fmla="*/ 2399 h 10000"/>
                <a:gd name="connsiteX43" fmla="*/ 9758 w 10149"/>
                <a:gd name="connsiteY43" fmla="*/ 1630 h 10000"/>
                <a:gd name="connsiteX44" fmla="*/ 9787 w 10149"/>
                <a:gd name="connsiteY44" fmla="*/ 1682 h 10000"/>
                <a:gd name="connsiteX45" fmla="*/ 8227 w 10149"/>
                <a:gd name="connsiteY45" fmla="*/ 4016 h 10000"/>
                <a:gd name="connsiteX46" fmla="*/ 8227 w 10149"/>
                <a:gd name="connsiteY46" fmla="*/ 4027 h 10000"/>
                <a:gd name="connsiteX47" fmla="*/ 8314 w 10149"/>
                <a:gd name="connsiteY47" fmla="*/ 4196 h 10000"/>
                <a:gd name="connsiteX48" fmla="*/ 8451 w 10149"/>
                <a:gd name="connsiteY48" fmla="*/ 4799 h 10000"/>
                <a:gd name="connsiteX49" fmla="*/ 8451 w 10149"/>
                <a:gd name="connsiteY49" fmla="*/ 4805 h 10000"/>
                <a:gd name="connsiteX50" fmla="*/ 8494 w 10149"/>
                <a:gd name="connsiteY50" fmla="*/ 5006 h 10000"/>
                <a:gd name="connsiteX51" fmla="*/ 8509 w 10149"/>
                <a:gd name="connsiteY51" fmla="*/ 5114 h 10000"/>
                <a:gd name="connsiteX52" fmla="*/ 8509 w 10149"/>
                <a:gd name="connsiteY52" fmla="*/ 5119 h 10000"/>
                <a:gd name="connsiteX53" fmla="*/ 9544 w 10149"/>
                <a:gd name="connsiteY53" fmla="*/ 7015 h 10000"/>
                <a:gd name="connsiteX54" fmla="*/ 10143 w 10149"/>
                <a:gd name="connsiteY54" fmla="*/ 8861 h 10000"/>
                <a:gd name="connsiteX55" fmla="*/ 9366 w 10149"/>
                <a:gd name="connsiteY55" fmla="*/ 7395 h 10000"/>
                <a:gd name="connsiteX0" fmla="*/ 9366 w 10149"/>
                <a:gd name="connsiteY0" fmla="*/ 7395 h 10000"/>
                <a:gd name="connsiteX1" fmla="*/ 7953 w 10149"/>
                <a:gd name="connsiteY1" fmla="*/ 7056 h 10000"/>
                <a:gd name="connsiteX2" fmla="*/ 7577 w 10149"/>
                <a:gd name="connsiteY2" fmla="*/ 7539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886 w 10149"/>
                <a:gd name="connsiteY40" fmla="*/ 2677 h 10000"/>
                <a:gd name="connsiteX41" fmla="*/ 6496 w 10149"/>
                <a:gd name="connsiteY41" fmla="*/ 2767 h 10000"/>
                <a:gd name="connsiteX42" fmla="*/ 8540 w 10149"/>
                <a:gd name="connsiteY42" fmla="*/ 2399 h 10000"/>
                <a:gd name="connsiteX43" fmla="*/ 9758 w 10149"/>
                <a:gd name="connsiteY43" fmla="*/ 1630 h 10000"/>
                <a:gd name="connsiteX44" fmla="*/ 9787 w 10149"/>
                <a:gd name="connsiteY44" fmla="*/ 1682 h 10000"/>
                <a:gd name="connsiteX45" fmla="*/ 8227 w 10149"/>
                <a:gd name="connsiteY45" fmla="*/ 4016 h 10000"/>
                <a:gd name="connsiteX46" fmla="*/ 8227 w 10149"/>
                <a:gd name="connsiteY46" fmla="*/ 4027 h 10000"/>
                <a:gd name="connsiteX47" fmla="*/ 8314 w 10149"/>
                <a:gd name="connsiteY47" fmla="*/ 4196 h 10000"/>
                <a:gd name="connsiteX48" fmla="*/ 8451 w 10149"/>
                <a:gd name="connsiteY48" fmla="*/ 4799 h 10000"/>
                <a:gd name="connsiteX49" fmla="*/ 8451 w 10149"/>
                <a:gd name="connsiteY49" fmla="*/ 4805 h 10000"/>
                <a:gd name="connsiteX50" fmla="*/ 8494 w 10149"/>
                <a:gd name="connsiteY50" fmla="*/ 5006 h 10000"/>
                <a:gd name="connsiteX51" fmla="*/ 8509 w 10149"/>
                <a:gd name="connsiteY51" fmla="*/ 5114 h 10000"/>
                <a:gd name="connsiteX52" fmla="*/ 8509 w 10149"/>
                <a:gd name="connsiteY52" fmla="*/ 5119 h 10000"/>
                <a:gd name="connsiteX53" fmla="*/ 9544 w 10149"/>
                <a:gd name="connsiteY53" fmla="*/ 7015 h 10000"/>
                <a:gd name="connsiteX54" fmla="*/ 10143 w 10149"/>
                <a:gd name="connsiteY54" fmla="*/ 8861 h 10000"/>
                <a:gd name="connsiteX55" fmla="*/ 9366 w 10149"/>
                <a:gd name="connsiteY55" fmla="*/ 7395 h 10000"/>
                <a:gd name="connsiteX0" fmla="*/ 9366 w 10149"/>
                <a:gd name="connsiteY0" fmla="*/ 7395 h 10000"/>
                <a:gd name="connsiteX1" fmla="*/ 7953 w 10149"/>
                <a:gd name="connsiteY1" fmla="*/ 7056 h 10000"/>
                <a:gd name="connsiteX2" fmla="*/ 7577 w 10149"/>
                <a:gd name="connsiteY2" fmla="*/ 7539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5886 w 10149"/>
                <a:gd name="connsiteY40" fmla="*/ 2677 h 10000"/>
                <a:gd name="connsiteX41" fmla="*/ 6496 w 10149"/>
                <a:gd name="connsiteY41" fmla="*/ 2767 h 10000"/>
                <a:gd name="connsiteX42" fmla="*/ 8540 w 10149"/>
                <a:gd name="connsiteY42" fmla="*/ 2399 h 10000"/>
                <a:gd name="connsiteX43" fmla="*/ 9758 w 10149"/>
                <a:gd name="connsiteY43" fmla="*/ 1630 h 10000"/>
                <a:gd name="connsiteX44" fmla="*/ 9787 w 10149"/>
                <a:gd name="connsiteY44" fmla="*/ 1682 h 10000"/>
                <a:gd name="connsiteX45" fmla="*/ 8227 w 10149"/>
                <a:gd name="connsiteY45" fmla="*/ 4016 h 10000"/>
                <a:gd name="connsiteX46" fmla="*/ 8227 w 10149"/>
                <a:gd name="connsiteY46" fmla="*/ 4027 h 10000"/>
                <a:gd name="connsiteX47" fmla="*/ 8314 w 10149"/>
                <a:gd name="connsiteY47" fmla="*/ 4196 h 10000"/>
                <a:gd name="connsiteX48" fmla="*/ 8451 w 10149"/>
                <a:gd name="connsiteY48" fmla="*/ 4799 h 10000"/>
                <a:gd name="connsiteX49" fmla="*/ 8451 w 10149"/>
                <a:gd name="connsiteY49" fmla="*/ 4805 h 10000"/>
                <a:gd name="connsiteX50" fmla="*/ 8494 w 10149"/>
                <a:gd name="connsiteY50" fmla="*/ 5006 h 10000"/>
                <a:gd name="connsiteX51" fmla="*/ 8509 w 10149"/>
                <a:gd name="connsiteY51" fmla="*/ 5114 h 10000"/>
                <a:gd name="connsiteX52" fmla="*/ 8509 w 10149"/>
                <a:gd name="connsiteY52" fmla="*/ 5119 h 10000"/>
                <a:gd name="connsiteX53" fmla="*/ 9544 w 10149"/>
                <a:gd name="connsiteY53" fmla="*/ 7015 h 10000"/>
                <a:gd name="connsiteX54" fmla="*/ 10143 w 10149"/>
                <a:gd name="connsiteY54" fmla="*/ 8861 h 10000"/>
                <a:gd name="connsiteX55" fmla="*/ 9366 w 10149"/>
                <a:gd name="connsiteY55" fmla="*/ 7395 h 10000"/>
                <a:gd name="connsiteX0" fmla="*/ 9366 w 10149"/>
                <a:gd name="connsiteY0" fmla="*/ 7395 h 10000"/>
                <a:gd name="connsiteX1" fmla="*/ 7953 w 10149"/>
                <a:gd name="connsiteY1" fmla="*/ 7056 h 10000"/>
                <a:gd name="connsiteX2" fmla="*/ 7577 w 10149"/>
                <a:gd name="connsiteY2" fmla="*/ 7539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6496 w 10149"/>
                <a:gd name="connsiteY40" fmla="*/ 2767 h 10000"/>
                <a:gd name="connsiteX41" fmla="*/ 8540 w 10149"/>
                <a:gd name="connsiteY41" fmla="*/ 2399 h 10000"/>
                <a:gd name="connsiteX42" fmla="*/ 9758 w 10149"/>
                <a:gd name="connsiteY42" fmla="*/ 1630 h 10000"/>
                <a:gd name="connsiteX43" fmla="*/ 9787 w 10149"/>
                <a:gd name="connsiteY43" fmla="*/ 1682 h 10000"/>
                <a:gd name="connsiteX44" fmla="*/ 8227 w 10149"/>
                <a:gd name="connsiteY44" fmla="*/ 4016 h 10000"/>
                <a:gd name="connsiteX45" fmla="*/ 8227 w 10149"/>
                <a:gd name="connsiteY45" fmla="*/ 4027 h 10000"/>
                <a:gd name="connsiteX46" fmla="*/ 8314 w 10149"/>
                <a:gd name="connsiteY46" fmla="*/ 4196 h 10000"/>
                <a:gd name="connsiteX47" fmla="*/ 8451 w 10149"/>
                <a:gd name="connsiteY47" fmla="*/ 4799 h 10000"/>
                <a:gd name="connsiteX48" fmla="*/ 8451 w 10149"/>
                <a:gd name="connsiteY48" fmla="*/ 4805 h 10000"/>
                <a:gd name="connsiteX49" fmla="*/ 8494 w 10149"/>
                <a:gd name="connsiteY49" fmla="*/ 5006 h 10000"/>
                <a:gd name="connsiteX50" fmla="*/ 8509 w 10149"/>
                <a:gd name="connsiteY50" fmla="*/ 5114 h 10000"/>
                <a:gd name="connsiteX51" fmla="*/ 8509 w 10149"/>
                <a:gd name="connsiteY51" fmla="*/ 5119 h 10000"/>
                <a:gd name="connsiteX52" fmla="*/ 9544 w 10149"/>
                <a:gd name="connsiteY52" fmla="*/ 7015 h 10000"/>
                <a:gd name="connsiteX53" fmla="*/ 10143 w 10149"/>
                <a:gd name="connsiteY53" fmla="*/ 8861 h 10000"/>
                <a:gd name="connsiteX54" fmla="*/ 9366 w 10149"/>
                <a:gd name="connsiteY54" fmla="*/ 7395 h 10000"/>
                <a:gd name="connsiteX0" fmla="*/ 9366 w 10149"/>
                <a:gd name="connsiteY0" fmla="*/ 7395 h 10000"/>
                <a:gd name="connsiteX1" fmla="*/ 7953 w 10149"/>
                <a:gd name="connsiteY1" fmla="*/ 7056 h 10000"/>
                <a:gd name="connsiteX2" fmla="*/ 7577 w 10149"/>
                <a:gd name="connsiteY2" fmla="*/ 7539 h 10000"/>
                <a:gd name="connsiteX3" fmla="*/ 7007 w 10149"/>
                <a:gd name="connsiteY3" fmla="*/ 8541 h 10000"/>
                <a:gd name="connsiteX4" fmla="*/ 5983 w 10149"/>
                <a:gd name="connsiteY4" fmla="*/ 8242 h 10000"/>
                <a:gd name="connsiteX5" fmla="*/ 5977 w 10149"/>
                <a:gd name="connsiteY5" fmla="*/ 8242 h 10000"/>
                <a:gd name="connsiteX6" fmla="*/ 5875 w 10149"/>
                <a:gd name="connsiteY6" fmla="*/ 8247 h 10000"/>
                <a:gd name="connsiteX7" fmla="*/ 5762 w 10149"/>
                <a:gd name="connsiteY7" fmla="*/ 8263 h 10000"/>
                <a:gd name="connsiteX8" fmla="*/ 5758 w 10149"/>
                <a:gd name="connsiteY8" fmla="*/ 8263 h 10000"/>
                <a:gd name="connsiteX9" fmla="*/ 5656 w 10149"/>
                <a:gd name="connsiteY9" fmla="*/ 8288 h 10000"/>
                <a:gd name="connsiteX10" fmla="*/ 5651 w 10149"/>
                <a:gd name="connsiteY10" fmla="*/ 8288 h 10000"/>
                <a:gd name="connsiteX11" fmla="*/ 5509 w 10149"/>
                <a:gd name="connsiteY11" fmla="*/ 8309 h 10000"/>
                <a:gd name="connsiteX12" fmla="*/ 5509 w 10149"/>
                <a:gd name="connsiteY12" fmla="*/ 8309 h 10000"/>
                <a:gd name="connsiteX13" fmla="*/ 4079 w 10149"/>
                <a:gd name="connsiteY13" fmla="*/ 9948 h 10000"/>
                <a:gd name="connsiteX14" fmla="*/ 3978 w 10149"/>
                <a:gd name="connsiteY14" fmla="*/ 9953 h 10000"/>
                <a:gd name="connsiteX15" fmla="*/ 3904 w 10149"/>
                <a:gd name="connsiteY15" fmla="*/ 8273 h 10000"/>
                <a:gd name="connsiteX16" fmla="*/ 3714 w 10149"/>
                <a:gd name="connsiteY16" fmla="*/ 7948 h 10000"/>
                <a:gd name="connsiteX17" fmla="*/ 3704 w 10149"/>
                <a:gd name="connsiteY17" fmla="*/ 7943 h 10000"/>
                <a:gd name="connsiteX18" fmla="*/ 3509 w 10149"/>
                <a:gd name="connsiteY18" fmla="*/ 7830 h 10000"/>
                <a:gd name="connsiteX19" fmla="*/ 2928 w 10149"/>
                <a:gd name="connsiteY19" fmla="*/ 7407 h 10000"/>
                <a:gd name="connsiteX20" fmla="*/ 2801 w 10149"/>
                <a:gd name="connsiteY20" fmla="*/ 7278 h 10000"/>
                <a:gd name="connsiteX21" fmla="*/ 2796 w 10149"/>
                <a:gd name="connsiteY21" fmla="*/ 7278 h 10000"/>
                <a:gd name="connsiteX22" fmla="*/ 960 w 10149"/>
                <a:gd name="connsiteY22" fmla="*/ 7740 h 10000"/>
                <a:gd name="connsiteX23" fmla="*/ 889 w 10149"/>
                <a:gd name="connsiteY23" fmla="*/ 7485 h 10000"/>
                <a:gd name="connsiteX24" fmla="*/ 1797 w 10149"/>
                <a:gd name="connsiteY24" fmla="*/ 6129 h 10000"/>
                <a:gd name="connsiteX25" fmla="*/ 1958 w 10149"/>
                <a:gd name="connsiteY25" fmla="*/ 5449 h 10000"/>
                <a:gd name="connsiteX26" fmla="*/ 1874 w 10149"/>
                <a:gd name="connsiteY26" fmla="*/ 5278 h 10000"/>
                <a:gd name="connsiteX27" fmla="*/ 167 w 10149"/>
                <a:gd name="connsiteY27" fmla="*/ 4361 h 10000"/>
                <a:gd name="connsiteX28" fmla="*/ 182 w 10149"/>
                <a:gd name="connsiteY28" fmla="*/ 4217 h 10000"/>
                <a:gd name="connsiteX29" fmla="*/ 2485 w 10149"/>
                <a:gd name="connsiteY29" fmla="*/ 3794 h 10000"/>
                <a:gd name="connsiteX30" fmla="*/ 2490 w 10149"/>
                <a:gd name="connsiteY30" fmla="*/ 3789 h 10000"/>
                <a:gd name="connsiteX31" fmla="*/ 2499 w 10149"/>
                <a:gd name="connsiteY31" fmla="*/ 3661 h 10000"/>
                <a:gd name="connsiteX32" fmla="*/ 2558 w 10149"/>
                <a:gd name="connsiteY32" fmla="*/ 2934 h 10000"/>
                <a:gd name="connsiteX33" fmla="*/ 3768 w 10149"/>
                <a:gd name="connsiteY33" fmla="*/ 2681 h 10000"/>
                <a:gd name="connsiteX34" fmla="*/ 3787 w 10149"/>
                <a:gd name="connsiteY34" fmla="*/ 2666 h 10000"/>
                <a:gd name="connsiteX35" fmla="*/ 3875 w 10149"/>
                <a:gd name="connsiteY35" fmla="*/ 2495 h 10000"/>
                <a:gd name="connsiteX36" fmla="*/ 3807 w 10149"/>
                <a:gd name="connsiteY36" fmla="*/ 1531 h 10000"/>
                <a:gd name="connsiteX37" fmla="*/ 3285 w 10149"/>
                <a:gd name="connsiteY37" fmla="*/ 42 h 10000"/>
                <a:gd name="connsiteX38" fmla="*/ 3453 w 10149"/>
                <a:gd name="connsiteY38" fmla="*/ 16 h 10000"/>
                <a:gd name="connsiteX39" fmla="*/ 5485 w 10149"/>
                <a:gd name="connsiteY39" fmla="*/ 2567 h 10000"/>
                <a:gd name="connsiteX40" fmla="*/ 6496 w 10149"/>
                <a:gd name="connsiteY40" fmla="*/ 2767 h 10000"/>
                <a:gd name="connsiteX41" fmla="*/ 8540 w 10149"/>
                <a:gd name="connsiteY41" fmla="*/ 2399 h 10000"/>
                <a:gd name="connsiteX42" fmla="*/ 9758 w 10149"/>
                <a:gd name="connsiteY42" fmla="*/ 1630 h 10000"/>
                <a:gd name="connsiteX43" fmla="*/ 9787 w 10149"/>
                <a:gd name="connsiteY43" fmla="*/ 1682 h 10000"/>
                <a:gd name="connsiteX44" fmla="*/ 8227 w 10149"/>
                <a:gd name="connsiteY44" fmla="*/ 4016 h 10000"/>
                <a:gd name="connsiteX45" fmla="*/ 8227 w 10149"/>
                <a:gd name="connsiteY45" fmla="*/ 4027 h 10000"/>
                <a:gd name="connsiteX46" fmla="*/ 8314 w 10149"/>
                <a:gd name="connsiteY46" fmla="*/ 4196 h 10000"/>
                <a:gd name="connsiteX47" fmla="*/ 8451 w 10149"/>
                <a:gd name="connsiteY47" fmla="*/ 4799 h 10000"/>
                <a:gd name="connsiteX48" fmla="*/ 8451 w 10149"/>
                <a:gd name="connsiteY48" fmla="*/ 4805 h 10000"/>
                <a:gd name="connsiteX49" fmla="*/ 8494 w 10149"/>
                <a:gd name="connsiteY49" fmla="*/ 5006 h 10000"/>
                <a:gd name="connsiteX50" fmla="*/ 8509 w 10149"/>
                <a:gd name="connsiteY50" fmla="*/ 5114 h 10000"/>
                <a:gd name="connsiteX51" fmla="*/ 8509 w 10149"/>
                <a:gd name="connsiteY51" fmla="*/ 5119 h 10000"/>
                <a:gd name="connsiteX52" fmla="*/ 9544 w 10149"/>
                <a:gd name="connsiteY52" fmla="*/ 7015 h 10000"/>
                <a:gd name="connsiteX53" fmla="*/ 10143 w 10149"/>
                <a:gd name="connsiteY53" fmla="*/ 8861 h 10000"/>
                <a:gd name="connsiteX54" fmla="*/ 9366 w 10149"/>
                <a:gd name="connsiteY54" fmla="*/ 739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149" h="10000">
                  <a:moveTo>
                    <a:pt x="9366" y="7395"/>
                  </a:moveTo>
                  <a:cubicBezTo>
                    <a:pt x="8995" y="6921"/>
                    <a:pt x="8137" y="7010"/>
                    <a:pt x="7953" y="7056"/>
                  </a:cubicBezTo>
                  <a:cubicBezTo>
                    <a:pt x="7769" y="7102"/>
                    <a:pt x="7735" y="7292"/>
                    <a:pt x="7577" y="7539"/>
                  </a:cubicBezTo>
                  <a:cubicBezTo>
                    <a:pt x="7419" y="7786"/>
                    <a:pt x="7273" y="8424"/>
                    <a:pt x="7007" y="8541"/>
                  </a:cubicBezTo>
                  <a:cubicBezTo>
                    <a:pt x="6741" y="8658"/>
                    <a:pt x="6343" y="8314"/>
                    <a:pt x="5983" y="8242"/>
                  </a:cubicBezTo>
                  <a:lnTo>
                    <a:pt x="5977" y="8242"/>
                  </a:lnTo>
                  <a:cubicBezTo>
                    <a:pt x="5933" y="8242"/>
                    <a:pt x="5904" y="8242"/>
                    <a:pt x="5875" y="8247"/>
                  </a:cubicBezTo>
                  <a:cubicBezTo>
                    <a:pt x="5837" y="8252"/>
                    <a:pt x="5800" y="8258"/>
                    <a:pt x="5762" y="8263"/>
                  </a:cubicBezTo>
                  <a:lnTo>
                    <a:pt x="5758" y="8263"/>
                  </a:lnTo>
                  <a:cubicBezTo>
                    <a:pt x="5724" y="8273"/>
                    <a:pt x="5690" y="8278"/>
                    <a:pt x="5656" y="8288"/>
                  </a:cubicBezTo>
                  <a:lnTo>
                    <a:pt x="5651" y="8288"/>
                  </a:lnTo>
                  <a:cubicBezTo>
                    <a:pt x="5596" y="8294"/>
                    <a:pt x="5553" y="8299"/>
                    <a:pt x="5509" y="8309"/>
                  </a:cubicBezTo>
                  <a:lnTo>
                    <a:pt x="5509" y="8309"/>
                  </a:lnTo>
                  <a:cubicBezTo>
                    <a:pt x="4611" y="8345"/>
                    <a:pt x="4118" y="9118"/>
                    <a:pt x="4079" y="9948"/>
                  </a:cubicBezTo>
                  <a:cubicBezTo>
                    <a:pt x="4075" y="10015"/>
                    <a:pt x="3982" y="10020"/>
                    <a:pt x="3978" y="9953"/>
                  </a:cubicBezTo>
                  <a:cubicBezTo>
                    <a:pt x="3904" y="9406"/>
                    <a:pt x="3943" y="8845"/>
                    <a:pt x="3904" y="8273"/>
                  </a:cubicBezTo>
                  <a:cubicBezTo>
                    <a:pt x="3904" y="8150"/>
                    <a:pt x="3807" y="8025"/>
                    <a:pt x="3714" y="7948"/>
                  </a:cubicBezTo>
                  <a:cubicBezTo>
                    <a:pt x="3709" y="7948"/>
                    <a:pt x="3709" y="7948"/>
                    <a:pt x="3704" y="7943"/>
                  </a:cubicBezTo>
                  <a:cubicBezTo>
                    <a:pt x="3646" y="7912"/>
                    <a:pt x="3543" y="7851"/>
                    <a:pt x="3509" y="7830"/>
                  </a:cubicBezTo>
                  <a:cubicBezTo>
                    <a:pt x="3299" y="7711"/>
                    <a:pt x="3104" y="7567"/>
                    <a:pt x="2928" y="7407"/>
                  </a:cubicBezTo>
                  <a:cubicBezTo>
                    <a:pt x="2885" y="7366"/>
                    <a:pt x="2846" y="7324"/>
                    <a:pt x="2801" y="7278"/>
                  </a:cubicBezTo>
                  <a:lnTo>
                    <a:pt x="2796" y="7278"/>
                  </a:lnTo>
                  <a:cubicBezTo>
                    <a:pt x="2235" y="6546"/>
                    <a:pt x="1458" y="7162"/>
                    <a:pt x="960" y="7740"/>
                  </a:cubicBezTo>
                  <a:cubicBezTo>
                    <a:pt x="936" y="7765"/>
                    <a:pt x="870" y="7516"/>
                    <a:pt x="889" y="7485"/>
                  </a:cubicBezTo>
                  <a:cubicBezTo>
                    <a:pt x="1133" y="7005"/>
                    <a:pt x="1431" y="6552"/>
                    <a:pt x="1797" y="6129"/>
                  </a:cubicBezTo>
                  <a:cubicBezTo>
                    <a:pt x="1953" y="5964"/>
                    <a:pt x="2050" y="5697"/>
                    <a:pt x="1958" y="5449"/>
                  </a:cubicBezTo>
                  <a:cubicBezTo>
                    <a:pt x="1934" y="5387"/>
                    <a:pt x="1903" y="5330"/>
                    <a:pt x="1874" y="5278"/>
                  </a:cubicBezTo>
                  <a:cubicBezTo>
                    <a:pt x="1539" y="4733"/>
                    <a:pt x="748" y="4624"/>
                    <a:pt x="167" y="4361"/>
                  </a:cubicBezTo>
                  <a:cubicBezTo>
                    <a:pt x="138" y="4346"/>
                    <a:pt x="-204" y="4311"/>
                    <a:pt x="182" y="4217"/>
                  </a:cubicBezTo>
                  <a:cubicBezTo>
                    <a:pt x="568" y="4123"/>
                    <a:pt x="2079" y="4753"/>
                    <a:pt x="2485" y="3794"/>
                  </a:cubicBezTo>
                  <a:lnTo>
                    <a:pt x="2490" y="3789"/>
                  </a:lnTo>
                  <a:cubicBezTo>
                    <a:pt x="2495" y="3743"/>
                    <a:pt x="2499" y="3697"/>
                    <a:pt x="2499" y="3661"/>
                  </a:cubicBezTo>
                  <a:cubicBezTo>
                    <a:pt x="2499" y="3372"/>
                    <a:pt x="2440" y="3073"/>
                    <a:pt x="2558" y="2934"/>
                  </a:cubicBezTo>
                  <a:cubicBezTo>
                    <a:pt x="2806" y="2671"/>
                    <a:pt x="3348" y="2784"/>
                    <a:pt x="3768" y="2681"/>
                  </a:cubicBezTo>
                  <a:cubicBezTo>
                    <a:pt x="3778" y="2681"/>
                    <a:pt x="3782" y="2676"/>
                    <a:pt x="3787" y="2666"/>
                  </a:cubicBezTo>
                  <a:cubicBezTo>
                    <a:pt x="3807" y="2625"/>
                    <a:pt x="3860" y="2552"/>
                    <a:pt x="3875" y="2495"/>
                  </a:cubicBezTo>
                  <a:cubicBezTo>
                    <a:pt x="3963" y="2196"/>
                    <a:pt x="3894" y="1815"/>
                    <a:pt x="3807" y="1531"/>
                  </a:cubicBezTo>
                  <a:cubicBezTo>
                    <a:pt x="3670" y="1017"/>
                    <a:pt x="3407" y="558"/>
                    <a:pt x="3285" y="42"/>
                  </a:cubicBezTo>
                  <a:cubicBezTo>
                    <a:pt x="3275" y="12"/>
                    <a:pt x="3438" y="-20"/>
                    <a:pt x="3453" y="16"/>
                  </a:cubicBezTo>
                  <a:cubicBezTo>
                    <a:pt x="3896" y="1042"/>
                    <a:pt x="4932" y="2166"/>
                    <a:pt x="5485" y="2567"/>
                  </a:cubicBezTo>
                  <a:cubicBezTo>
                    <a:pt x="5784" y="2784"/>
                    <a:pt x="5987" y="2795"/>
                    <a:pt x="6496" y="2767"/>
                  </a:cubicBezTo>
                  <a:cubicBezTo>
                    <a:pt x="6938" y="2721"/>
                    <a:pt x="7897" y="3038"/>
                    <a:pt x="8540" y="2399"/>
                  </a:cubicBezTo>
                  <a:cubicBezTo>
                    <a:pt x="8887" y="2064"/>
                    <a:pt x="9368" y="1872"/>
                    <a:pt x="9758" y="1630"/>
                  </a:cubicBezTo>
                  <a:cubicBezTo>
                    <a:pt x="9792" y="1615"/>
                    <a:pt x="9816" y="1661"/>
                    <a:pt x="9787" y="1682"/>
                  </a:cubicBezTo>
                  <a:cubicBezTo>
                    <a:pt x="8988" y="2237"/>
                    <a:pt x="8109" y="3032"/>
                    <a:pt x="8227" y="4016"/>
                  </a:cubicBezTo>
                  <a:lnTo>
                    <a:pt x="8227" y="4027"/>
                  </a:lnTo>
                  <a:cubicBezTo>
                    <a:pt x="8261" y="4083"/>
                    <a:pt x="8290" y="4135"/>
                    <a:pt x="8314" y="4196"/>
                  </a:cubicBezTo>
                  <a:cubicBezTo>
                    <a:pt x="8393" y="4377"/>
                    <a:pt x="8441" y="4572"/>
                    <a:pt x="8451" y="4799"/>
                  </a:cubicBezTo>
                  <a:lnTo>
                    <a:pt x="8451" y="4805"/>
                  </a:lnTo>
                  <a:cubicBezTo>
                    <a:pt x="8470" y="4871"/>
                    <a:pt x="8480" y="4938"/>
                    <a:pt x="8494" y="5006"/>
                  </a:cubicBezTo>
                  <a:cubicBezTo>
                    <a:pt x="8499" y="5037"/>
                    <a:pt x="8504" y="5073"/>
                    <a:pt x="8509" y="5114"/>
                  </a:cubicBezTo>
                  <a:lnTo>
                    <a:pt x="8509" y="5119"/>
                  </a:lnTo>
                  <a:cubicBezTo>
                    <a:pt x="8412" y="5923"/>
                    <a:pt x="9055" y="6480"/>
                    <a:pt x="9544" y="7015"/>
                  </a:cubicBezTo>
                  <a:cubicBezTo>
                    <a:pt x="9973" y="7531"/>
                    <a:pt x="10192" y="8820"/>
                    <a:pt x="10143" y="8861"/>
                  </a:cubicBezTo>
                  <a:cubicBezTo>
                    <a:pt x="10110" y="8892"/>
                    <a:pt x="9717" y="7828"/>
                    <a:pt x="9366" y="7395"/>
                  </a:cubicBezTo>
                  <a:close/>
                </a:path>
              </a:pathLst>
            </a:custGeom>
            <a:gradFill flip="none" rotWithShape="1">
              <a:gsLst>
                <a:gs pos="0">
                  <a:srgbClr val="FFFFFF"/>
                </a:gs>
                <a:gs pos="100000">
                  <a:srgbClr val="C4B7A0"/>
                </a:gs>
                <a:gs pos="76000">
                  <a:srgbClr val="AC9A7B"/>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 name="Freeform 126">
              <a:extLst>
                <a:ext uri="{FF2B5EF4-FFF2-40B4-BE49-F238E27FC236}">
                  <a16:creationId xmlns:a16="http://schemas.microsoft.com/office/drawing/2014/main" id="{98B48259-733D-2B2A-AF61-28C0BA5B5DEE}"/>
                </a:ext>
              </a:extLst>
            </p:cNvPr>
            <p:cNvSpPr/>
            <p:nvPr/>
          </p:nvSpPr>
          <p:spPr bwMode="auto">
            <a:xfrm rot="10800000">
              <a:off x="5727696" y="1862324"/>
              <a:ext cx="2427376" cy="3005821"/>
            </a:xfrm>
            <a:custGeom>
              <a:avLst/>
              <a:gdLst>
                <a:gd name="connsiteX0" fmla="*/ 23793 w 484632"/>
                <a:gd name="connsiteY0" fmla="*/ 1064284 h 1067721"/>
                <a:gd name="connsiteX1" fmla="*/ 13280 w 484632"/>
                <a:gd name="connsiteY1" fmla="*/ 1022206 h 1067721"/>
                <a:gd name="connsiteX2" fmla="*/ 1245 w 484632"/>
                <a:gd name="connsiteY2" fmla="*/ 822761 h 1067721"/>
                <a:gd name="connsiteX3" fmla="*/ 613 w 484632"/>
                <a:gd name="connsiteY3" fmla="*/ 807916 h 1067721"/>
                <a:gd name="connsiteX4" fmla="*/ 0 w 484632"/>
                <a:gd name="connsiteY4" fmla="*/ 807916 h 1067721"/>
                <a:gd name="connsiteX5" fmla="*/ 0 w 484632"/>
                <a:gd name="connsiteY5" fmla="*/ 793206 h 1067721"/>
                <a:gd name="connsiteX6" fmla="*/ 0 w 484632"/>
                <a:gd name="connsiteY6" fmla="*/ 262636 h 1067721"/>
                <a:gd name="connsiteX7" fmla="*/ 2003 w 484632"/>
                <a:gd name="connsiteY7" fmla="*/ 262636 h 1067721"/>
                <a:gd name="connsiteX8" fmla="*/ 55 w 484632"/>
                <a:gd name="connsiteY8" fmla="*/ 151000 h 1067721"/>
                <a:gd name="connsiteX9" fmla="*/ 2130 w 484632"/>
                <a:gd name="connsiteY9" fmla="*/ 63837 h 1067721"/>
                <a:gd name="connsiteX10" fmla="*/ 24263 w 484632"/>
                <a:gd name="connsiteY10" fmla="*/ 27197 h 1067721"/>
                <a:gd name="connsiteX11" fmla="*/ 39756 w 484632"/>
                <a:gd name="connsiteY11" fmla="*/ 173756 h 1067721"/>
                <a:gd name="connsiteX12" fmla="*/ 53036 w 484632"/>
                <a:gd name="connsiteY12" fmla="*/ 22617 h 1067721"/>
                <a:gd name="connsiteX13" fmla="*/ 68529 w 484632"/>
                <a:gd name="connsiteY13" fmla="*/ 27197 h 1067721"/>
                <a:gd name="connsiteX14" fmla="*/ 77382 w 484632"/>
                <a:gd name="connsiteY14" fmla="*/ 155436 h 1067721"/>
                <a:gd name="connsiteX15" fmla="*/ 92876 w 484632"/>
                <a:gd name="connsiteY15" fmla="*/ 82156 h 1067721"/>
                <a:gd name="connsiteX16" fmla="*/ 99516 w 484632"/>
                <a:gd name="connsiteY16" fmla="*/ 18037 h 1067721"/>
                <a:gd name="connsiteX17" fmla="*/ 115009 w 484632"/>
                <a:gd name="connsiteY17" fmla="*/ 27197 h 1067721"/>
                <a:gd name="connsiteX18" fmla="*/ 128289 w 484632"/>
                <a:gd name="connsiteY18" fmla="*/ 160016 h 1067721"/>
                <a:gd name="connsiteX19" fmla="*/ 145995 w 484632"/>
                <a:gd name="connsiteY19" fmla="*/ 18037 h 1067721"/>
                <a:gd name="connsiteX20" fmla="*/ 161489 w 484632"/>
                <a:gd name="connsiteY20" fmla="*/ 31777 h 1067721"/>
                <a:gd name="connsiteX21" fmla="*/ 172555 w 484632"/>
                <a:gd name="connsiteY21" fmla="*/ 155436 h 1067721"/>
                <a:gd name="connsiteX22" fmla="*/ 188048 w 484632"/>
                <a:gd name="connsiteY22" fmla="*/ 95896 h 1067721"/>
                <a:gd name="connsiteX23" fmla="*/ 203541 w 484632"/>
                <a:gd name="connsiteY23" fmla="*/ 13457 h 1067721"/>
                <a:gd name="connsiteX24" fmla="*/ 219035 w 484632"/>
                <a:gd name="connsiteY24" fmla="*/ 160016 h 1067721"/>
                <a:gd name="connsiteX25" fmla="*/ 238955 w 484632"/>
                <a:gd name="connsiteY25" fmla="*/ 18037 h 1067721"/>
                <a:gd name="connsiteX26" fmla="*/ 254448 w 484632"/>
                <a:gd name="connsiteY26" fmla="*/ 160016 h 1067721"/>
                <a:gd name="connsiteX27" fmla="*/ 278794 w 484632"/>
                <a:gd name="connsiteY27" fmla="*/ 13457 h 1067721"/>
                <a:gd name="connsiteX28" fmla="*/ 296501 w 484632"/>
                <a:gd name="connsiteY28" fmla="*/ 155436 h 1067721"/>
                <a:gd name="connsiteX29" fmla="*/ 320847 w 484632"/>
                <a:gd name="connsiteY29" fmla="*/ 18037 h 1067721"/>
                <a:gd name="connsiteX30" fmla="*/ 342980 w 484632"/>
                <a:gd name="connsiteY30" fmla="*/ 141696 h 1067721"/>
                <a:gd name="connsiteX31" fmla="*/ 365113 w 484632"/>
                <a:gd name="connsiteY31" fmla="*/ 8877 h 1067721"/>
                <a:gd name="connsiteX32" fmla="*/ 382820 w 484632"/>
                <a:gd name="connsiteY32" fmla="*/ 160016 h 1067721"/>
                <a:gd name="connsiteX33" fmla="*/ 404953 w 484632"/>
                <a:gd name="connsiteY33" fmla="*/ 18037 h 1067721"/>
                <a:gd name="connsiteX34" fmla="*/ 427086 w 484632"/>
                <a:gd name="connsiteY34" fmla="*/ 160016 h 1067721"/>
                <a:gd name="connsiteX35" fmla="*/ 449219 w 484632"/>
                <a:gd name="connsiteY35" fmla="*/ 8877 h 1067721"/>
                <a:gd name="connsiteX36" fmla="*/ 471352 w 484632"/>
                <a:gd name="connsiteY36" fmla="*/ 45517 h 1067721"/>
                <a:gd name="connsiteX37" fmla="*/ 483387 w 484632"/>
                <a:gd name="connsiteY37" fmla="*/ 244961 h 1067721"/>
                <a:gd name="connsiteX38" fmla="*/ 484140 w 484632"/>
                <a:gd name="connsiteY38" fmla="*/ 262636 h 1067721"/>
                <a:gd name="connsiteX39" fmla="*/ 484632 w 484632"/>
                <a:gd name="connsiteY39" fmla="*/ 262636 h 1067721"/>
                <a:gd name="connsiteX40" fmla="*/ 484632 w 484632"/>
                <a:gd name="connsiteY40" fmla="*/ 274516 h 1067721"/>
                <a:gd name="connsiteX41" fmla="*/ 484632 w 484632"/>
                <a:gd name="connsiteY41" fmla="*/ 807916 h 1067721"/>
                <a:gd name="connsiteX42" fmla="*/ 482679 w 484632"/>
                <a:gd name="connsiteY42" fmla="*/ 807916 h 1067721"/>
                <a:gd name="connsiteX43" fmla="*/ 484577 w 484632"/>
                <a:gd name="connsiteY43" fmla="*/ 916723 h 1067721"/>
                <a:gd name="connsiteX44" fmla="*/ 482503 w 484632"/>
                <a:gd name="connsiteY44" fmla="*/ 1003886 h 1067721"/>
                <a:gd name="connsiteX45" fmla="*/ 460369 w 484632"/>
                <a:gd name="connsiteY45" fmla="*/ 1040526 h 1067721"/>
                <a:gd name="connsiteX46" fmla="*/ 444876 w 484632"/>
                <a:gd name="connsiteY46" fmla="*/ 893966 h 1067721"/>
                <a:gd name="connsiteX47" fmla="*/ 431596 w 484632"/>
                <a:gd name="connsiteY47" fmla="*/ 1045106 h 1067721"/>
                <a:gd name="connsiteX48" fmla="*/ 416103 w 484632"/>
                <a:gd name="connsiteY48" fmla="*/ 1040526 h 1067721"/>
                <a:gd name="connsiteX49" fmla="*/ 407250 w 484632"/>
                <a:gd name="connsiteY49" fmla="*/ 912286 h 1067721"/>
                <a:gd name="connsiteX50" fmla="*/ 391757 w 484632"/>
                <a:gd name="connsiteY50" fmla="*/ 985566 h 1067721"/>
                <a:gd name="connsiteX51" fmla="*/ 385117 w 484632"/>
                <a:gd name="connsiteY51" fmla="*/ 1049686 h 1067721"/>
                <a:gd name="connsiteX52" fmla="*/ 369624 w 484632"/>
                <a:gd name="connsiteY52" fmla="*/ 1040526 h 1067721"/>
                <a:gd name="connsiteX53" fmla="*/ 356344 w 484632"/>
                <a:gd name="connsiteY53" fmla="*/ 907706 h 1067721"/>
                <a:gd name="connsiteX54" fmla="*/ 338637 w 484632"/>
                <a:gd name="connsiteY54" fmla="*/ 1049686 h 1067721"/>
                <a:gd name="connsiteX55" fmla="*/ 323144 w 484632"/>
                <a:gd name="connsiteY55" fmla="*/ 1035945 h 1067721"/>
                <a:gd name="connsiteX56" fmla="*/ 312077 w 484632"/>
                <a:gd name="connsiteY56" fmla="*/ 912286 h 1067721"/>
                <a:gd name="connsiteX57" fmla="*/ 296584 w 484632"/>
                <a:gd name="connsiteY57" fmla="*/ 971826 h 1067721"/>
                <a:gd name="connsiteX58" fmla="*/ 281091 w 484632"/>
                <a:gd name="connsiteY58" fmla="*/ 1054265 h 1067721"/>
                <a:gd name="connsiteX59" fmla="*/ 265598 w 484632"/>
                <a:gd name="connsiteY59" fmla="*/ 907706 h 1067721"/>
                <a:gd name="connsiteX60" fmla="*/ 245678 w 484632"/>
                <a:gd name="connsiteY60" fmla="*/ 1049686 h 1067721"/>
                <a:gd name="connsiteX61" fmla="*/ 230185 w 484632"/>
                <a:gd name="connsiteY61" fmla="*/ 907706 h 1067721"/>
                <a:gd name="connsiteX62" fmla="*/ 205838 w 484632"/>
                <a:gd name="connsiteY62" fmla="*/ 1054265 h 1067721"/>
                <a:gd name="connsiteX63" fmla="*/ 188132 w 484632"/>
                <a:gd name="connsiteY63" fmla="*/ 912286 h 1067721"/>
                <a:gd name="connsiteX64" fmla="*/ 163785 w 484632"/>
                <a:gd name="connsiteY64" fmla="*/ 1049686 h 1067721"/>
                <a:gd name="connsiteX65" fmla="*/ 141652 w 484632"/>
                <a:gd name="connsiteY65" fmla="*/ 926026 h 1067721"/>
                <a:gd name="connsiteX66" fmla="*/ 119519 w 484632"/>
                <a:gd name="connsiteY66" fmla="*/ 1058845 h 1067721"/>
                <a:gd name="connsiteX67" fmla="*/ 101813 w 484632"/>
                <a:gd name="connsiteY67" fmla="*/ 907706 h 1067721"/>
                <a:gd name="connsiteX68" fmla="*/ 79679 w 484632"/>
                <a:gd name="connsiteY68" fmla="*/ 1049686 h 1067721"/>
                <a:gd name="connsiteX69" fmla="*/ 57546 w 484632"/>
                <a:gd name="connsiteY69" fmla="*/ 907706 h 1067721"/>
                <a:gd name="connsiteX70" fmla="*/ 35413 w 484632"/>
                <a:gd name="connsiteY70" fmla="*/ 1058845 h 1067721"/>
                <a:gd name="connsiteX71" fmla="*/ 23793 w 484632"/>
                <a:gd name="connsiteY71" fmla="*/ 1064284 h 1067721"/>
                <a:gd name="connsiteX0" fmla="*/ 23793 w 484632"/>
                <a:gd name="connsiteY0" fmla="*/ 1064284 h 1067721"/>
                <a:gd name="connsiteX1" fmla="*/ 13280 w 484632"/>
                <a:gd name="connsiteY1" fmla="*/ 1022206 h 1067721"/>
                <a:gd name="connsiteX2" fmla="*/ 1245 w 484632"/>
                <a:gd name="connsiteY2" fmla="*/ 822761 h 1067721"/>
                <a:gd name="connsiteX3" fmla="*/ 613 w 484632"/>
                <a:gd name="connsiteY3" fmla="*/ 807916 h 1067721"/>
                <a:gd name="connsiteX4" fmla="*/ 0 w 484632"/>
                <a:gd name="connsiteY4" fmla="*/ 807916 h 1067721"/>
                <a:gd name="connsiteX5" fmla="*/ 0 w 484632"/>
                <a:gd name="connsiteY5" fmla="*/ 793206 h 1067721"/>
                <a:gd name="connsiteX6" fmla="*/ 0 w 484632"/>
                <a:gd name="connsiteY6" fmla="*/ 262636 h 1067721"/>
                <a:gd name="connsiteX7" fmla="*/ 55 w 484632"/>
                <a:gd name="connsiteY7" fmla="*/ 151000 h 1067721"/>
                <a:gd name="connsiteX8" fmla="*/ 2130 w 484632"/>
                <a:gd name="connsiteY8" fmla="*/ 63837 h 1067721"/>
                <a:gd name="connsiteX9" fmla="*/ 24263 w 484632"/>
                <a:gd name="connsiteY9" fmla="*/ 27197 h 1067721"/>
                <a:gd name="connsiteX10" fmla="*/ 39756 w 484632"/>
                <a:gd name="connsiteY10" fmla="*/ 173756 h 1067721"/>
                <a:gd name="connsiteX11" fmla="*/ 53036 w 484632"/>
                <a:gd name="connsiteY11" fmla="*/ 22617 h 1067721"/>
                <a:gd name="connsiteX12" fmla="*/ 68529 w 484632"/>
                <a:gd name="connsiteY12" fmla="*/ 27197 h 1067721"/>
                <a:gd name="connsiteX13" fmla="*/ 77382 w 484632"/>
                <a:gd name="connsiteY13" fmla="*/ 155436 h 1067721"/>
                <a:gd name="connsiteX14" fmla="*/ 92876 w 484632"/>
                <a:gd name="connsiteY14" fmla="*/ 82156 h 1067721"/>
                <a:gd name="connsiteX15" fmla="*/ 99516 w 484632"/>
                <a:gd name="connsiteY15" fmla="*/ 18037 h 1067721"/>
                <a:gd name="connsiteX16" fmla="*/ 115009 w 484632"/>
                <a:gd name="connsiteY16" fmla="*/ 27197 h 1067721"/>
                <a:gd name="connsiteX17" fmla="*/ 128289 w 484632"/>
                <a:gd name="connsiteY17" fmla="*/ 160016 h 1067721"/>
                <a:gd name="connsiteX18" fmla="*/ 145995 w 484632"/>
                <a:gd name="connsiteY18" fmla="*/ 18037 h 1067721"/>
                <a:gd name="connsiteX19" fmla="*/ 161489 w 484632"/>
                <a:gd name="connsiteY19" fmla="*/ 31777 h 1067721"/>
                <a:gd name="connsiteX20" fmla="*/ 172555 w 484632"/>
                <a:gd name="connsiteY20" fmla="*/ 155436 h 1067721"/>
                <a:gd name="connsiteX21" fmla="*/ 188048 w 484632"/>
                <a:gd name="connsiteY21" fmla="*/ 95896 h 1067721"/>
                <a:gd name="connsiteX22" fmla="*/ 203541 w 484632"/>
                <a:gd name="connsiteY22" fmla="*/ 13457 h 1067721"/>
                <a:gd name="connsiteX23" fmla="*/ 219035 w 484632"/>
                <a:gd name="connsiteY23" fmla="*/ 160016 h 1067721"/>
                <a:gd name="connsiteX24" fmla="*/ 238955 w 484632"/>
                <a:gd name="connsiteY24" fmla="*/ 18037 h 1067721"/>
                <a:gd name="connsiteX25" fmla="*/ 254448 w 484632"/>
                <a:gd name="connsiteY25" fmla="*/ 160016 h 1067721"/>
                <a:gd name="connsiteX26" fmla="*/ 278794 w 484632"/>
                <a:gd name="connsiteY26" fmla="*/ 13457 h 1067721"/>
                <a:gd name="connsiteX27" fmla="*/ 296501 w 484632"/>
                <a:gd name="connsiteY27" fmla="*/ 155436 h 1067721"/>
                <a:gd name="connsiteX28" fmla="*/ 320847 w 484632"/>
                <a:gd name="connsiteY28" fmla="*/ 18037 h 1067721"/>
                <a:gd name="connsiteX29" fmla="*/ 342980 w 484632"/>
                <a:gd name="connsiteY29" fmla="*/ 141696 h 1067721"/>
                <a:gd name="connsiteX30" fmla="*/ 365113 w 484632"/>
                <a:gd name="connsiteY30" fmla="*/ 8877 h 1067721"/>
                <a:gd name="connsiteX31" fmla="*/ 382820 w 484632"/>
                <a:gd name="connsiteY31" fmla="*/ 160016 h 1067721"/>
                <a:gd name="connsiteX32" fmla="*/ 404953 w 484632"/>
                <a:gd name="connsiteY32" fmla="*/ 18037 h 1067721"/>
                <a:gd name="connsiteX33" fmla="*/ 427086 w 484632"/>
                <a:gd name="connsiteY33" fmla="*/ 160016 h 1067721"/>
                <a:gd name="connsiteX34" fmla="*/ 449219 w 484632"/>
                <a:gd name="connsiteY34" fmla="*/ 8877 h 1067721"/>
                <a:gd name="connsiteX35" fmla="*/ 471352 w 484632"/>
                <a:gd name="connsiteY35" fmla="*/ 45517 h 1067721"/>
                <a:gd name="connsiteX36" fmla="*/ 483387 w 484632"/>
                <a:gd name="connsiteY36" fmla="*/ 244961 h 1067721"/>
                <a:gd name="connsiteX37" fmla="*/ 484140 w 484632"/>
                <a:gd name="connsiteY37" fmla="*/ 262636 h 1067721"/>
                <a:gd name="connsiteX38" fmla="*/ 484632 w 484632"/>
                <a:gd name="connsiteY38" fmla="*/ 262636 h 1067721"/>
                <a:gd name="connsiteX39" fmla="*/ 484632 w 484632"/>
                <a:gd name="connsiteY39" fmla="*/ 274516 h 1067721"/>
                <a:gd name="connsiteX40" fmla="*/ 484632 w 484632"/>
                <a:gd name="connsiteY40" fmla="*/ 807916 h 1067721"/>
                <a:gd name="connsiteX41" fmla="*/ 482679 w 484632"/>
                <a:gd name="connsiteY41" fmla="*/ 807916 h 1067721"/>
                <a:gd name="connsiteX42" fmla="*/ 484577 w 484632"/>
                <a:gd name="connsiteY42" fmla="*/ 916723 h 1067721"/>
                <a:gd name="connsiteX43" fmla="*/ 482503 w 484632"/>
                <a:gd name="connsiteY43" fmla="*/ 1003886 h 1067721"/>
                <a:gd name="connsiteX44" fmla="*/ 460369 w 484632"/>
                <a:gd name="connsiteY44" fmla="*/ 1040526 h 1067721"/>
                <a:gd name="connsiteX45" fmla="*/ 444876 w 484632"/>
                <a:gd name="connsiteY45" fmla="*/ 893966 h 1067721"/>
                <a:gd name="connsiteX46" fmla="*/ 431596 w 484632"/>
                <a:gd name="connsiteY46" fmla="*/ 1045106 h 1067721"/>
                <a:gd name="connsiteX47" fmla="*/ 416103 w 484632"/>
                <a:gd name="connsiteY47" fmla="*/ 1040526 h 1067721"/>
                <a:gd name="connsiteX48" fmla="*/ 407250 w 484632"/>
                <a:gd name="connsiteY48" fmla="*/ 912286 h 1067721"/>
                <a:gd name="connsiteX49" fmla="*/ 391757 w 484632"/>
                <a:gd name="connsiteY49" fmla="*/ 985566 h 1067721"/>
                <a:gd name="connsiteX50" fmla="*/ 385117 w 484632"/>
                <a:gd name="connsiteY50" fmla="*/ 1049686 h 1067721"/>
                <a:gd name="connsiteX51" fmla="*/ 369624 w 484632"/>
                <a:gd name="connsiteY51" fmla="*/ 1040526 h 1067721"/>
                <a:gd name="connsiteX52" fmla="*/ 356344 w 484632"/>
                <a:gd name="connsiteY52" fmla="*/ 907706 h 1067721"/>
                <a:gd name="connsiteX53" fmla="*/ 338637 w 484632"/>
                <a:gd name="connsiteY53" fmla="*/ 1049686 h 1067721"/>
                <a:gd name="connsiteX54" fmla="*/ 323144 w 484632"/>
                <a:gd name="connsiteY54" fmla="*/ 1035945 h 1067721"/>
                <a:gd name="connsiteX55" fmla="*/ 312077 w 484632"/>
                <a:gd name="connsiteY55" fmla="*/ 912286 h 1067721"/>
                <a:gd name="connsiteX56" fmla="*/ 296584 w 484632"/>
                <a:gd name="connsiteY56" fmla="*/ 971826 h 1067721"/>
                <a:gd name="connsiteX57" fmla="*/ 281091 w 484632"/>
                <a:gd name="connsiteY57" fmla="*/ 1054265 h 1067721"/>
                <a:gd name="connsiteX58" fmla="*/ 265598 w 484632"/>
                <a:gd name="connsiteY58" fmla="*/ 907706 h 1067721"/>
                <a:gd name="connsiteX59" fmla="*/ 245678 w 484632"/>
                <a:gd name="connsiteY59" fmla="*/ 1049686 h 1067721"/>
                <a:gd name="connsiteX60" fmla="*/ 230185 w 484632"/>
                <a:gd name="connsiteY60" fmla="*/ 907706 h 1067721"/>
                <a:gd name="connsiteX61" fmla="*/ 205838 w 484632"/>
                <a:gd name="connsiteY61" fmla="*/ 1054265 h 1067721"/>
                <a:gd name="connsiteX62" fmla="*/ 188132 w 484632"/>
                <a:gd name="connsiteY62" fmla="*/ 912286 h 1067721"/>
                <a:gd name="connsiteX63" fmla="*/ 163785 w 484632"/>
                <a:gd name="connsiteY63" fmla="*/ 1049686 h 1067721"/>
                <a:gd name="connsiteX64" fmla="*/ 141652 w 484632"/>
                <a:gd name="connsiteY64" fmla="*/ 926026 h 1067721"/>
                <a:gd name="connsiteX65" fmla="*/ 119519 w 484632"/>
                <a:gd name="connsiteY65" fmla="*/ 1058845 h 1067721"/>
                <a:gd name="connsiteX66" fmla="*/ 101813 w 484632"/>
                <a:gd name="connsiteY66" fmla="*/ 907706 h 1067721"/>
                <a:gd name="connsiteX67" fmla="*/ 79679 w 484632"/>
                <a:gd name="connsiteY67" fmla="*/ 1049686 h 1067721"/>
                <a:gd name="connsiteX68" fmla="*/ 57546 w 484632"/>
                <a:gd name="connsiteY68" fmla="*/ 907706 h 1067721"/>
                <a:gd name="connsiteX69" fmla="*/ 35413 w 484632"/>
                <a:gd name="connsiteY69" fmla="*/ 1058845 h 1067721"/>
                <a:gd name="connsiteX70" fmla="*/ 23793 w 484632"/>
                <a:gd name="connsiteY70" fmla="*/ 1064284 h 1067721"/>
                <a:gd name="connsiteX0" fmla="*/ 23793 w 484632"/>
                <a:gd name="connsiteY0" fmla="*/ 1064284 h 1067721"/>
                <a:gd name="connsiteX1" fmla="*/ 13280 w 484632"/>
                <a:gd name="connsiteY1" fmla="*/ 1022206 h 1067721"/>
                <a:gd name="connsiteX2" fmla="*/ 1245 w 484632"/>
                <a:gd name="connsiteY2" fmla="*/ 822761 h 1067721"/>
                <a:gd name="connsiteX3" fmla="*/ 613 w 484632"/>
                <a:gd name="connsiteY3" fmla="*/ 807916 h 1067721"/>
                <a:gd name="connsiteX4" fmla="*/ 0 w 484632"/>
                <a:gd name="connsiteY4" fmla="*/ 807916 h 1067721"/>
                <a:gd name="connsiteX5" fmla="*/ 0 w 484632"/>
                <a:gd name="connsiteY5" fmla="*/ 262636 h 1067721"/>
                <a:gd name="connsiteX6" fmla="*/ 55 w 484632"/>
                <a:gd name="connsiteY6" fmla="*/ 151000 h 1067721"/>
                <a:gd name="connsiteX7" fmla="*/ 2130 w 484632"/>
                <a:gd name="connsiteY7" fmla="*/ 63837 h 1067721"/>
                <a:gd name="connsiteX8" fmla="*/ 24263 w 484632"/>
                <a:gd name="connsiteY8" fmla="*/ 27197 h 1067721"/>
                <a:gd name="connsiteX9" fmla="*/ 39756 w 484632"/>
                <a:gd name="connsiteY9" fmla="*/ 173756 h 1067721"/>
                <a:gd name="connsiteX10" fmla="*/ 53036 w 484632"/>
                <a:gd name="connsiteY10" fmla="*/ 22617 h 1067721"/>
                <a:gd name="connsiteX11" fmla="*/ 68529 w 484632"/>
                <a:gd name="connsiteY11" fmla="*/ 27197 h 1067721"/>
                <a:gd name="connsiteX12" fmla="*/ 77382 w 484632"/>
                <a:gd name="connsiteY12" fmla="*/ 155436 h 1067721"/>
                <a:gd name="connsiteX13" fmla="*/ 92876 w 484632"/>
                <a:gd name="connsiteY13" fmla="*/ 82156 h 1067721"/>
                <a:gd name="connsiteX14" fmla="*/ 99516 w 484632"/>
                <a:gd name="connsiteY14" fmla="*/ 18037 h 1067721"/>
                <a:gd name="connsiteX15" fmla="*/ 115009 w 484632"/>
                <a:gd name="connsiteY15" fmla="*/ 27197 h 1067721"/>
                <a:gd name="connsiteX16" fmla="*/ 128289 w 484632"/>
                <a:gd name="connsiteY16" fmla="*/ 160016 h 1067721"/>
                <a:gd name="connsiteX17" fmla="*/ 145995 w 484632"/>
                <a:gd name="connsiteY17" fmla="*/ 18037 h 1067721"/>
                <a:gd name="connsiteX18" fmla="*/ 161489 w 484632"/>
                <a:gd name="connsiteY18" fmla="*/ 31777 h 1067721"/>
                <a:gd name="connsiteX19" fmla="*/ 172555 w 484632"/>
                <a:gd name="connsiteY19" fmla="*/ 155436 h 1067721"/>
                <a:gd name="connsiteX20" fmla="*/ 188048 w 484632"/>
                <a:gd name="connsiteY20" fmla="*/ 95896 h 1067721"/>
                <a:gd name="connsiteX21" fmla="*/ 203541 w 484632"/>
                <a:gd name="connsiteY21" fmla="*/ 13457 h 1067721"/>
                <a:gd name="connsiteX22" fmla="*/ 219035 w 484632"/>
                <a:gd name="connsiteY22" fmla="*/ 160016 h 1067721"/>
                <a:gd name="connsiteX23" fmla="*/ 238955 w 484632"/>
                <a:gd name="connsiteY23" fmla="*/ 18037 h 1067721"/>
                <a:gd name="connsiteX24" fmla="*/ 254448 w 484632"/>
                <a:gd name="connsiteY24" fmla="*/ 160016 h 1067721"/>
                <a:gd name="connsiteX25" fmla="*/ 278794 w 484632"/>
                <a:gd name="connsiteY25" fmla="*/ 13457 h 1067721"/>
                <a:gd name="connsiteX26" fmla="*/ 296501 w 484632"/>
                <a:gd name="connsiteY26" fmla="*/ 155436 h 1067721"/>
                <a:gd name="connsiteX27" fmla="*/ 320847 w 484632"/>
                <a:gd name="connsiteY27" fmla="*/ 18037 h 1067721"/>
                <a:gd name="connsiteX28" fmla="*/ 342980 w 484632"/>
                <a:gd name="connsiteY28" fmla="*/ 141696 h 1067721"/>
                <a:gd name="connsiteX29" fmla="*/ 365113 w 484632"/>
                <a:gd name="connsiteY29" fmla="*/ 8877 h 1067721"/>
                <a:gd name="connsiteX30" fmla="*/ 382820 w 484632"/>
                <a:gd name="connsiteY30" fmla="*/ 160016 h 1067721"/>
                <a:gd name="connsiteX31" fmla="*/ 404953 w 484632"/>
                <a:gd name="connsiteY31" fmla="*/ 18037 h 1067721"/>
                <a:gd name="connsiteX32" fmla="*/ 427086 w 484632"/>
                <a:gd name="connsiteY32" fmla="*/ 160016 h 1067721"/>
                <a:gd name="connsiteX33" fmla="*/ 449219 w 484632"/>
                <a:gd name="connsiteY33" fmla="*/ 8877 h 1067721"/>
                <a:gd name="connsiteX34" fmla="*/ 471352 w 484632"/>
                <a:gd name="connsiteY34" fmla="*/ 45517 h 1067721"/>
                <a:gd name="connsiteX35" fmla="*/ 483387 w 484632"/>
                <a:gd name="connsiteY35" fmla="*/ 244961 h 1067721"/>
                <a:gd name="connsiteX36" fmla="*/ 484140 w 484632"/>
                <a:gd name="connsiteY36" fmla="*/ 262636 h 1067721"/>
                <a:gd name="connsiteX37" fmla="*/ 484632 w 484632"/>
                <a:gd name="connsiteY37" fmla="*/ 262636 h 1067721"/>
                <a:gd name="connsiteX38" fmla="*/ 484632 w 484632"/>
                <a:gd name="connsiteY38" fmla="*/ 274516 h 1067721"/>
                <a:gd name="connsiteX39" fmla="*/ 484632 w 484632"/>
                <a:gd name="connsiteY39" fmla="*/ 807916 h 1067721"/>
                <a:gd name="connsiteX40" fmla="*/ 482679 w 484632"/>
                <a:gd name="connsiteY40" fmla="*/ 807916 h 1067721"/>
                <a:gd name="connsiteX41" fmla="*/ 484577 w 484632"/>
                <a:gd name="connsiteY41" fmla="*/ 916723 h 1067721"/>
                <a:gd name="connsiteX42" fmla="*/ 482503 w 484632"/>
                <a:gd name="connsiteY42" fmla="*/ 1003886 h 1067721"/>
                <a:gd name="connsiteX43" fmla="*/ 460369 w 484632"/>
                <a:gd name="connsiteY43" fmla="*/ 1040526 h 1067721"/>
                <a:gd name="connsiteX44" fmla="*/ 444876 w 484632"/>
                <a:gd name="connsiteY44" fmla="*/ 893966 h 1067721"/>
                <a:gd name="connsiteX45" fmla="*/ 431596 w 484632"/>
                <a:gd name="connsiteY45" fmla="*/ 1045106 h 1067721"/>
                <a:gd name="connsiteX46" fmla="*/ 416103 w 484632"/>
                <a:gd name="connsiteY46" fmla="*/ 1040526 h 1067721"/>
                <a:gd name="connsiteX47" fmla="*/ 407250 w 484632"/>
                <a:gd name="connsiteY47" fmla="*/ 912286 h 1067721"/>
                <a:gd name="connsiteX48" fmla="*/ 391757 w 484632"/>
                <a:gd name="connsiteY48" fmla="*/ 985566 h 1067721"/>
                <a:gd name="connsiteX49" fmla="*/ 385117 w 484632"/>
                <a:gd name="connsiteY49" fmla="*/ 1049686 h 1067721"/>
                <a:gd name="connsiteX50" fmla="*/ 369624 w 484632"/>
                <a:gd name="connsiteY50" fmla="*/ 1040526 h 1067721"/>
                <a:gd name="connsiteX51" fmla="*/ 356344 w 484632"/>
                <a:gd name="connsiteY51" fmla="*/ 907706 h 1067721"/>
                <a:gd name="connsiteX52" fmla="*/ 338637 w 484632"/>
                <a:gd name="connsiteY52" fmla="*/ 1049686 h 1067721"/>
                <a:gd name="connsiteX53" fmla="*/ 323144 w 484632"/>
                <a:gd name="connsiteY53" fmla="*/ 1035945 h 1067721"/>
                <a:gd name="connsiteX54" fmla="*/ 312077 w 484632"/>
                <a:gd name="connsiteY54" fmla="*/ 912286 h 1067721"/>
                <a:gd name="connsiteX55" fmla="*/ 296584 w 484632"/>
                <a:gd name="connsiteY55" fmla="*/ 971826 h 1067721"/>
                <a:gd name="connsiteX56" fmla="*/ 281091 w 484632"/>
                <a:gd name="connsiteY56" fmla="*/ 1054265 h 1067721"/>
                <a:gd name="connsiteX57" fmla="*/ 265598 w 484632"/>
                <a:gd name="connsiteY57" fmla="*/ 907706 h 1067721"/>
                <a:gd name="connsiteX58" fmla="*/ 245678 w 484632"/>
                <a:gd name="connsiteY58" fmla="*/ 1049686 h 1067721"/>
                <a:gd name="connsiteX59" fmla="*/ 230185 w 484632"/>
                <a:gd name="connsiteY59" fmla="*/ 907706 h 1067721"/>
                <a:gd name="connsiteX60" fmla="*/ 205838 w 484632"/>
                <a:gd name="connsiteY60" fmla="*/ 1054265 h 1067721"/>
                <a:gd name="connsiteX61" fmla="*/ 188132 w 484632"/>
                <a:gd name="connsiteY61" fmla="*/ 912286 h 1067721"/>
                <a:gd name="connsiteX62" fmla="*/ 163785 w 484632"/>
                <a:gd name="connsiteY62" fmla="*/ 1049686 h 1067721"/>
                <a:gd name="connsiteX63" fmla="*/ 141652 w 484632"/>
                <a:gd name="connsiteY63" fmla="*/ 926026 h 1067721"/>
                <a:gd name="connsiteX64" fmla="*/ 119519 w 484632"/>
                <a:gd name="connsiteY64" fmla="*/ 1058845 h 1067721"/>
                <a:gd name="connsiteX65" fmla="*/ 101813 w 484632"/>
                <a:gd name="connsiteY65" fmla="*/ 907706 h 1067721"/>
                <a:gd name="connsiteX66" fmla="*/ 79679 w 484632"/>
                <a:gd name="connsiteY66" fmla="*/ 1049686 h 1067721"/>
                <a:gd name="connsiteX67" fmla="*/ 57546 w 484632"/>
                <a:gd name="connsiteY67" fmla="*/ 907706 h 1067721"/>
                <a:gd name="connsiteX68" fmla="*/ 35413 w 484632"/>
                <a:gd name="connsiteY68" fmla="*/ 1058845 h 1067721"/>
                <a:gd name="connsiteX69" fmla="*/ 23793 w 484632"/>
                <a:gd name="connsiteY69" fmla="*/ 1064284 h 1067721"/>
                <a:gd name="connsiteX0" fmla="*/ 23793 w 484632"/>
                <a:gd name="connsiteY0" fmla="*/ 1064284 h 1067721"/>
                <a:gd name="connsiteX1" fmla="*/ 13280 w 484632"/>
                <a:gd name="connsiteY1" fmla="*/ 1022206 h 1067721"/>
                <a:gd name="connsiteX2" fmla="*/ 1245 w 484632"/>
                <a:gd name="connsiteY2" fmla="*/ 822761 h 1067721"/>
                <a:gd name="connsiteX3" fmla="*/ 613 w 484632"/>
                <a:gd name="connsiteY3" fmla="*/ 807916 h 1067721"/>
                <a:gd name="connsiteX4" fmla="*/ 0 w 484632"/>
                <a:gd name="connsiteY4" fmla="*/ 262636 h 1067721"/>
                <a:gd name="connsiteX5" fmla="*/ 55 w 484632"/>
                <a:gd name="connsiteY5" fmla="*/ 151000 h 1067721"/>
                <a:gd name="connsiteX6" fmla="*/ 2130 w 484632"/>
                <a:gd name="connsiteY6" fmla="*/ 63837 h 1067721"/>
                <a:gd name="connsiteX7" fmla="*/ 24263 w 484632"/>
                <a:gd name="connsiteY7" fmla="*/ 27197 h 1067721"/>
                <a:gd name="connsiteX8" fmla="*/ 39756 w 484632"/>
                <a:gd name="connsiteY8" fmla="*/ 173756 h 1067721"/>
                <a:gd name="connsiteX9" fmla="*/ 53036 w 484632"/>
                <a:gd name="connsiteY9" fmla="*/ 22617 h 1067721"/>
                <a:gd name="connsiteX10" fmla="*/ 68529 w 484632"/>
                <a:gd name="connsiteY10" fmla="*/ 27197 h 1067721"/>
                <a:gd name="connsiteX11" fmla="*/ 77382 w 484632"/>
                <a:gd name="connsiteY11" fmla="*/ 155436 h 1067721"/>
                <a:gd name="connsiteX12" fmla="*/ 92876 w 484632"/>
                <a:gd name="connsiteY12" fmla="*/ 82156 h 1067721"/>
                <a:gd name="connsiteX13" fmla="*/ 99516 w 484632"/>
                <a:gd name="connsiteY13" fmla="*/ 18037 h 1067721"/>
                <a:gd name="connsiteX14" fmla="*/ 115009 w 484632"/>
                <a:gd name="connsiteY14" fmla="*/ 27197 h 1067721"/>
                <a:gd name="connsiteX15" fmla="*/ 128289 w 484632"/>
                <a:gd name="connsiteY15" fmla="*/ 160016 h 1067721"/>
                <a:gd name="connsiteX16" fmla="*/ 145995 w 484632"/>
                <a:gd name="connsiteY16" fmla="*/ 18037 h 1067721"/>
                <a:gd name="connsiteX17" fmla="*/ 161489 w 484632"/>
                <a:gd name="connsiteY17" fmla="*/ 31777 h 1067721"/>
                <a:gd name="connsiteX18" fmla="*/ 172555 w 484632"/>
                <a:gd name="connsiteY18" fmla="*/ 155436 h 1067721"/>
                <a:gd name="connsiteX19" fmla="*/ 188048 w 484632"/>
                <a:gd name="connsiteY19" fmla="*/ 95896 h 1067721"/>
                <a:gd name="connsiteX20" fmla="*/ 203541 w 484632"/>
                <a:gd name="connsiteY20" fmla="*/ 13457 h 1067721"/>
                <a:gd name="connsiteX21" fmla="*/ 219035 w 484632"/>
                <a:gd name="connsiteY21" fmla="*/ 160016 h 1067721"/>
                <a:gd name="connsiteX22" fmla="*/ 238955 w 484632"/>
                <a:gd name="connsiteY22" fmla="*/ 18037 h 1067721"/>
                <a:gd name="connsiteX23" fmla="*/ 254448 w 484632"/>
                <a:gd name="connsiteY23" fmla="*/ 160016 h 1067721"/>
                <a:gd name="connsiteX24" fmla="*/ 278794 w 484632"/>
                <a:gd name="connsiteY24" fmla="*/ 13457 h 1067721"/>
                <a:gd name="connsiteX25" fmla="*/ 296501 w 484632"/>
                <a:gd name="connsiteY25" fmla="*/ 155436 h 1067721"/>
                <a:gd name="connsiteX26" fmla="*/ 320847 w 484632"/>
                <a:gd name="connsiteY26" fmla="*/ 18037 h 1067721"/>
                <a:gd name="connsiteX27" fmla="*/ 342980 w 484632"/>
                <a:gd name="connsiteY27" fmla="*/ 141696 h 1067721"/>
                <a:gd name="connsiteX28" fmla="*/ 365113 w 484632"/>
                <a:gd name="connsiteY28" fmla="*/ 8877 h 1067721"/>
                <a:gd name="connsiteX29" fmla="*/ 382820 w 484632"/>
                <a:gd name="connsiteY29" fmla="*/ 160016 h 1067721"/>
                <a:gd name="connsiteX30" fmla="*/ 404953 w 484632"/>
                <a:gd name="connsiteY30" fmla="*/ 18037 h 1067721"/>
                <a:gd name="connsiteX31" fmla="*/ 427086 w 484632"/>
                <a:gd name="connsiteY31" fmla="*/ 160016 h 1067721"/>
                <a:gd name="connsiteX32" fmla="*/ 449219 w 484632"/>
                <a:gd name="connsiteY32" fmla="*/ 8877 h 1067721"/>
                <a:gd name="connsiteX33" fmla="*/ 471352 w 484632"/>
                <a:gd name="connsiteY33" fmla="*/ 45517 h 1067721"/>
                <a:gd name="connsiteX34" fmla="*/ 483387 w 484632"/>
                <a:gd name="connsiteY34" fmla="*/ 244961 h 1067721"/>
                <a:gd name="connsiteX35" fmla="*/ 484140 w 484632"/>
                <a:gd name="connsiteY35" fmla="*/ 262636 h 1067721"/>
                <a:gd name="connsiteX36" fmla="*/ 484632 w 484632"/>
                <a:gd name="connsiteY36" fmla="*/ 262636 h 1067721"/>
                <a:gd name="connsiteX37" fmla="*/ 484632 w 484632"/>
                <a:gd name="connsiteY37" fmla="*/ 274516 h 1067721"/>
                <a:gd name="connsiteX38" fmla="*/ 484632 w 484632"/>
                <a:gd name="connsiteY38" fmla="*/ 807916 h 1067721"/>
                <a:gd name="connsiteX39" fmla="*/ 482679 w 484632"/>
                <a:gd name="connsiteY39" fmla="*/ 807916 h 1067721"/>
                <a:gd name="connsiteX40" fmla="*/ 484577 w 484632"/>
                <a:gd name="connsiteY40" fmla="*/ 916723 h 1067721"/>
                <a:gd name="connsiteX41" fmla="*/ 482503 w 484632"/>
                <a:gd name="connsiteY41" fmla="*/ 1003886 h 1067721"/>
                <a:gd name="connsiteX42" fmla="*/ 460369 w 484632"/>
                <a:gd name="connsiteY42" fmla="*/ 1040526 h 1067721"/>
                <a:gd name="connsiteX43" fmla="*/ 444876 w 484632"/>
                <a:gd name="connsiteY43" fmla="*/ 893966 h 1067721"/>
                <a:gd name="connsiteX44" fmla="*/ 431596 w 484632"/>
                <a:gd name="connsiteY44" fmla="*/ 1045106 h 1067721"/>
                <a:gd name="connsiteX45" fmla="*/ 416103 w 484632"/>
                <a:gd name="connsiteY45" fmla="*/ 1040526 h 1067721"/>
                <a:gd name="connsiteX46" fmla="*/ 407250 w 484632"/>
                <a:gd name="connsiteY46" fmla="*/ 912286 h 1067721"/>
                <a:gd name="connsiteX47" fmla="*/ 391757 w 484632"/>
                <a:gd name="connsiteY47" fmla="*/ 985566 h 1067721"/>
                <a:gd name="connsiteX48" fmla="*/ 385117 w 484632"/>
                <a:gd name="connsiteY48" fmla="*/ 1049686 h 1067721"/>
                <a:gd name="connsiteX49" fmla="*/ 369624 w 484632"/>
                <a:gd name="connsiteY49" fmla="*/ 1040526 h 1067721"/>
                <a:gd name="connsiteX50" fmla="*/ 356344 w 484632"/>
                <a:gd name="connsiteY50" fmla="*/ 907706 h 1067721"/>
                <a:gd name="connsiteX51" fmla="*/ 338637 w 484632"/>
                <a:gd name="connsiteY51" fmla="*/ 1049686 h 1067721"/>
                <a:gd name="connsiteX52" fmla="*/ 323144 w 484632"/>
                <a:gd name="connsiteY52" fmla="*/ 1035945 h 1067721"/>
                <a:gd name="connsiteX53" fmla="*/ 312077 w 484632"/>
                <a:gd name="connsiteY53" fmla="*/ 912286 h 1067721"/>
                <a:gd name="connsiteX54" fmla="*/ 296584 w 484632"/>
                <a:gd name="connsiteY54" fmla="*/ 971826 h 1067721"/>
                <a:gd name="connsiteX55" fmla="*/ 281091 w 484632"/>
                <a:gd name="connsiteY55" fmla="*/ 1054265 h 1067721"/>
                <a:gd name="connsiteX56" fmla="*/ 265598 w 484632"/>
                <a:gd name="connsiteY56" fmla="*/ 907706 h 1067721"/>
                <a:gd name="connsiteX57" fmla="*/ 245678 w 484632"/>
                <a:gd name="connsiteY57" fmla="*/ 1049686 h 1067721"/>
                <a:gd name="connsiteX58" fmla="*/ 230185 w 484632"/>
                <a:gd name="connsiteY58" fmla="*/ 907706 h 1067721"/>
                <a:gd name="connsiteX59" fmla="*/ 205838 w 484632"/>
                <a:gd name="connsiteY59" fmla="*/ 1054265 h 1067721"/>
                <a:gd name="connsiteX60" fmla="*/ 188132 w 484632"/>
                <a:gd name="connsiteY60" fmla="*/ 912286 h 1067721"/>
                <a:gd name="connsiteX61" fmla="*/ 163785 w 484632"/>
                <a:gd name="connsiteY61" fmla="*/ 1049686 h 1067721"/>
                <a:gd name="connsiteX62" fmla="*/ 141652 w 484632"/>
                <a:gd name="connsiteY62" fmla="*/ 926026 h 1067721"/>
                <a:gd name="connsiteX63" fmla="*/ 119519 w 484632"/>
                <a:gd name="connsiteY63" fmla="*/ 1058845 h 1067721"/>
                <a:gd name="connsiteX64" fmla="*/ 101813 w 484632"/>
                <a:gd name="connsiteY64" fmla="*/ 907706 h 1067721"/>
                <a:gd name="connsiteX65" fmla="*/ 79679 w 484632"/>
                <a:gd name="connsiteY65" fmla="*/ 1049686 h 1067721"/>
                <a:gd name="connsiteX66" fmla="*/ 57546 w 484632"/>
                <a:gd name="connsiteY66" fmla="*/ 907706 h 1067721"/>
                <a:gd name="connsiteX67" fmla="*/ 35413 w 484632"/>
                <a:gd name="connsiteY67" fmla="*/ 1058845 h 1067721"/>
                <a:gd name="connsiteX68" fmla="*/ 23793 w 484632"/>
                <a:gd name="connsiteY68" fmla="*/ 1064284 h 1067721"/>
                <a:gd name="connsiteX0" fmla="*/ 23793 w 484632"/>
                <a:gd name="connsiteY0" fmla="*/ 1064284 h 1067721"/>
                <a:gd name="connsiteX1" fmla="*/ 13280 w 484632"/>
                <a:gd name="connsiteY1" fmla="*/ 1022206 h 1067721"/>
                <a:gd name="connsiteX2" fmla="*/ 1245 w 484632"/>
                <a:gd name="connsiteY2" fmla="*/ 822761 h 1067721"/>
                <a:gd name="connsiteX3" fmla="*/ 613 w 484632"/>
                <a:gd name="connsiteY3" fmla="*/ 807916 h 1067721"/>
                <a:gd name="connsiteX4" fmla="*/ 0 w 484632"/>
                <a:gd name="connsiteY4" fmla="*/ 262636 h 1067721"/>
                <a:gd name="connsiteX5" fmla="*/ 55 w 484632"/>
                <a:gd name="connsiteY5" fmla="*/ 151000 h 1067721"/>
                <a:gd name="connsiteX6" fmla="*/ 2130 w 484632"/>
                <a:gd name="connsiteY6" fmla="*/ 63837 h 1067721"/>
                <a:gd name="connsiteX7" fmla="*/ 24263 w 484632"/>
                <a:gd name="connsiteY7" fmla="*/ 27197 h 1067721"/>
                <a:gd name="connsiteX8" fmla="*/ 39756 w 484632"/>
                <a:gd name="connsiteY8" fmla="*/ 173756 h 1067721"/>
                <a:gd name="connsiteX9" fmla="*/ 53036 w 484632"/>
                <a:gd name="connsiteY9" fmla="*/ 22617 h 1067721"/>
                <a:gd name="connsiteX10" fmla="*/ 68529 w 484632"/>
                <a:gd name="connsiteY10" fmla="*/ 27197 h 1067721"/>
                <a:gd name="connsiteX11" fmla="*/ 77382 w 484632"/>
                <a:gd name="connsiteY11" fmla="*/ 155436 h 1067721"/>
                <a:gd name="connsiteX12" fmla="*/ 92876 w 484632"/>
                <a:gd name="connsiteY12" fmla="*/ 82156 h 1067721"/>
                <a:gd name="connsiteX13" fmla="*/ 99516 w 484632"/>
                <a:gd name="connsiteY13" fmla="*/ 18037 h 1067721"/>
                <a:gd name="connsiteX14" fmla="*/ 115009 w 484632"/>
                <a:gd name="connsiteY14" fmla="*/ 27197 h 1067721"/>
                <a:gd name="connsiteX15" fmla="*/ 128289 w 484632"/>
                <a:gd name="connsiteY15" fmla="*/ 160016 h 1067721"/>
                <a:gd name="connsiteX16" fmla="*/ 145995 w 484632"/>
                <a:gd name="connsiteY16" fmla="*/ 18037 h 1067721"/>
                <a:gd name="connsiteX17" fmla="*/ 161489 w 484632"/>
                <a:gd name="connsiteY17" fmla="*/ 31777 h 1067721"/>
                <a:gd name="connsiteX18" fmla="*/ 172555 w 484632"/>
                <a:gd name="connsiteY18" fmla="*/ 155436 h 1067721"/>
                <a:gd name="connsiteX19" fmla="*/ 188048 w 484632"/>
                <a:gd name="connsiteY19" fmla="*/ 95896 h 1067721"/>
                <a:gd name="connsiteX20" fmla="*/ 203541 w 484632"/>
                <a:gd name="connsiteY20" fmla="*/ 13457 h 1067721"/>
                <a:gd name="connsiteX21" fmla="*/ 219035 w 484632"/>
                <a:gd name="connsiteY21" fmla="*/ 160016 h 1067721"/>
                <a:gd name="connsiteX22" fmla="*/ 238955 w 484632"/>
                <a:gd name="connsiteY22" fmla="*/ 18037 h 1067721"/>
                <a:gd name="connsiteX23" fmla="*/ 254448 w 484632"/>
                <a:gd name="connsiteY23" fmla="*/ 160016 h 1067721"/>
                <a:gd name="connsiteX24" fmla="*/ 278794 w 484632"/>
                <a:gd name="connsiteY24" fmla="*/ 13457 h 1067721"/>
                <a:gd name="connsiteX25" fmla="*/ 296501 w 484632"/>
                <a:gd name="connsiteY25" fmla="*/ 155436 h 1067721"/>
                <a:gd name="connsiteX26" fmla="*/ 320847 w 484632"/>
                <a:gd name="connsiteY26" fmla="*/ 18037 h 1067721"/>
                <a:gd name="connsiteX27" fmla="*/ 342980 w 484632"/>
                <a:gd name="connsiteY27" fmla="*/ 141696 h 1067721"/>
                <a:gd name="connsiteX28" fmla="*/ 365113 w 484632"/>
                <a:gd name="connsiteY28" fmla="*/ 8877 h 1067721"/>
                <a:gd name="connsiteX29" fmla="*/ 382820 w 484632"/>
                <a:gd name="connsiteY29" fmla="*/ 160016 h 1067721"/>
                <a:gd name="connsiteX30" fmla="*/ 404953 w 484632"/>
                <a:gd name="connsiteY30" fmla="*/ 18037 h 1067721"/>
                <a:gd name="connsiteX31" fmla="*/ 427086 w 484632"/>
                <a:gd name="connsiteY31" fmla="*/ 160016 h 1067721"/>
                <a:gd name="connsiteX32" fmla="*/ 449219 w 484632"/>
                <a:gd name="connsiteY32" fmla="*/ 8877 h 1067721"/>
                <a:gd name="connsiteX33" fmla="*/ 471352 w 484632"/>
                <a:gd name="connsiteY33" fmla="*/ 45517 h 1067721"/>
                <a:gd name="connsiteX34" fmla="*/ 483387 w 484632"/>
                <a:gd name="connsiteY34" fmla="*/ 244961 h 1067721"/>
                <a:gd name="connsiteX35" fmla="*/ 484140 w 484632"/>
                <a:gd name="connsiteY35" fmla="*/ 262636 h 1067721"/>
                <a:gd name="connsiteX36" fmla="*/ 484632 w 484632"/>
                <a:gd name="connsiteY36" fmla="*/ 262636 h 1067721"/>
                <a:gd name="connsiteX37" fmla="*/ 484632 w 484632"/>
                <a:gd name="connsiteY37" fmla="*/ 274516 h 1067721"/>
                <a:gd name="connsiteX38" fmla="*/ 484632 w 484632"/>
                <a:gd name="connsiteY38" fmla="*/ 807916 h 1067721"/>
                <a:gd name="connsiteX39" fmla="*/ 484577 w 484632"/>
                <a:gd name="connsiteY39" fmla="*/ 916723 h 1067721"/>
                <a:gd name="connsiteX40" fmla="*/ 482503 w 484632"/>
                <a:gd name="connsiteY40" fmla="*/ 1003886 h 1067721"/>
                <a:gd name="connsiteX41" fmla="*/ 460369 w 484632"/>
                <a:gd name="connsiteY41" fmla="*/ 1040526 h 1067721"/>
                <a:gd name="connsiteX42" fmla="*/ 444876 w 484632"/>
                <a:gd name="connsiteY42" fmla="*/ 893966 h 1067721"/>
                <a:gd name="connsiteX43" fmla="*/ 431596 w 484632"/>
                <a:gd name="connsiteY43" fmla="*/ 1045106 h 1067721"/>
                <a:gd name="connsiteX44" fmla="*/ 416103 w 484632"/>
                <a:gd name="connsiteY44" fmla="*/ 1040526 h 1067721"/>
                <a:gd name="connsiteX45" fmla="*/ 407250 w 484632"/>
                <a:gd name="connsiteY45" fmla="*/ 912286 h 1067721"/>
                <a:gd name="connsiteX46" fmla="*/ 391757 w 484632"/>
                <a:gd name="connsiteY46" fmla="*/ 985566 h 1067721"/>
                <a:gd name="connsiteX47" fmla="*/ 385117 w 484632"/>
                <a:gd name="connsiteY47" fmla="*/ 1049686 h 1067721"/>
                <a:gd name="connsiteX48" fmla="*/ 369624 w 484632"/>
                <a:gd name="connsiteY48" fmla="*/ 1040526 h 1067721"/>
                <a:gd name="connsiteX49" fmla="*/ 356344 w 484632"/>
                <a:gd name="connsiteY49" fmla="*/ 907706 h 1067721"/>
                <a:gd name="connsiteX50" fmla="*/ 338637 w 484632"/>
                <a:gd name="connsiteY50" fmla="*/ 1049686 h 1067721"/>
                <a:gd name="connsiteX51" fmla="*/ 323144 w 484632"/>
                <a:gd name="connsiteY51" fmla="*/ 1035945 h 1067721"/>
                <a:gd name="connsiteX52" fmla="*/ 312077 w 484632"/>
                <a:gd name="connsiteY52" fmla="*/ 912286 h 1067721"/>
                <a:gd name="connsiteX53" fmla="*/ 296584 w 484632"/>
                <a:gd name="connsiteY53" fmla="*/ 971826 h 1067721"/>
                <a:gd name="connsiteX54" fmla="*/ 281091 w 484632"/>
                <a:gd name="connsiteY54" fmla="*/ 1054265 h 1067721"/>
                <a:gd name="connsiteX55" fmla="*/ 265598 w 484632"/>
                <a:gd name="connsiteY55" fmla="*/ 907706 h 1067721"/>
                <a:gd name="connsiteX56" fmla="*/ 245678 w 484632"/>
                <a:gd name="connsiteY56" fmla="*/ 1049686 h 1067721"/>
                <a:gd name="connsiteX57" fmla="*/ 230185 w 484632"/>
                <a:gd name="connsiteY57" fmla="*/ 907706 h 1067721"/>
                <a:gd name="connsiteX58" fmla="*/ 205838 w 484632"/>
                <a:gd name="connsiteY58" fmla="*/ 1054265 h 1067721"/>
                <a:gd name="connsiteX59" fmla="*/ 188132 w 484632"/>
                <a:gd name="connsiteY59" fmla="*/ 912286 h 1067721"/>
                <a:gd name="connsiteX60" fmla="*/ 163785 w 484632"/>
                <a:gd name="connsiteY60" fmla="*/ 1049686 h 1067721"/>
                <a:gd name="connsiteX61" fmla="*/ 141652 w 484632"/>
                <a:gd name="connsiteY61" fmla="*/ 926026 h 1067721"/>
                <a:gd name="connsiteX62" fmla="*/ 119519 w 484632"/>
                <a:gd name="connsiteY62" fmla="*/ 1058845 h 1067721"/>
                <a:gd name="connsiteX63" fmla="*/ 101813 w 484632"/>
                <a:gd name="connsiteY63" fmla="*/ 907706 h 1067721"/>
                <a:gd name="connsiteX64" fmla="*/ 79679 w 484632"/>
                <a:gd name="connsiteY64" fmla="*/ 1049686 h 1067721"/>
                <a:gd name="connsiteX65" fmla="*/ 57546 w 484632"/>
                <a:gd name="connsiteY65" fmla="*/ 907706 h 1067721"/>
                <a:gd name="connsiteX66" fmla="*/ 35413 w 484632"/>
                <a:gd name="connsiteY66" fmla="*/ 1058845 h 1067721"/>
                <a:gd name="connsiteX67" fmla="*/ 23793 w 484632"/>
                <a:gd name="connsiteY67" fmla="*/ 1064284 h 1067721"/>
                <a:gd name="connsiteX0" fmla="*/ 23926 w 484765"/>
                <a:gd name="connsiteY0" fmla="*/ 1064284 h 1067721"/>
                <a:gd name="connsiteX1" fmla="*/ 13413 w 484765"/>
                <a:gd name="connsiteY1" fmla="*/ 1022206 h 1067721"/>
                <a:gd name="connsiteX2" fmla="*/ 1378 w 484765"/>
                <a:gd name="connsiteY2" fmla="*/ 822761 h 1067721"/>
                <a:gd name="connsiteX3" fmla="*/ 133 w 484765"/>
                <a:gd name="connsiteY3" fmla="*/ 262636 h 1067721"/>
                <a:gd name="connsiteX4" fmla="*/ 188 w 484765"/>
                <a:gd name="connsiteY4" fmla="*/ 151000 h 1067721"/>
                <a:gd name="connsiteX5" fmla="*/ 2263 w 484765"/>
                <a:gd name="connsiteY5" fmla="*/ 63837 h 1067721"/>
                <a:gd name="connsiteX6" fmla="*/ 24396 w 484765"/>
                <a:gd name="connsiteY6" fmla="*/ 27197 h 1067721"/>
                <a:gd name="connsiteX7" fmla="*/ 39889 w 484765"/>
                <a:gd name="connsiteY7" fmla="*/ 173756 h 1067721"/>
                <a:gd name="connsiteX8" fmla="*/ 53169 w 484765"/>
                <a:gd name="connsiteY8" fmla="*/ 22617 h 1067721"/>
                <a:gd name="connsiteX9" fmla="*/ 68662 w 484765"/>
                <a:gd name="connsiteY9" fmla="*/ 27197 h 1067721"/>
                <a:gd name="connsiteX10" fmla="*/ 77515 w 484765"/>
                <a:gd name="connsiteY10" fmla="*/ 155436 h 1067721"/>
                <a:gd name="connsiteX11" fmla="*/ 93009 w 484765"/>
                <a:gd name="connsiteY11" fmla="*/ 82156 h 1067721"/>
                <a:gd name="connsiteX12" fmla="*/ 99649 w 484765"/>
                <a:gd name="connsiteY12" fmla="*/ 18037 h 1067721"/>
                <a:gd name="connsiteX13" fmla="*/ 115142 w 484765"/>
                <a:gd name="connsiteY13" fmla="*/ 27197 h 1067721"/>
                <a:gd name="connsiteX14" fmla="*/ 128422 w 484765"/>
                <a:gd name="connsiteY14" fmla="*/ 160016 h 1067721"/>
                <a:gd name="connsiteX15" fmla="*/ 146128 w 484765"/>
                <a:gd name="connsiteY15" fmla="*/ 18037 h 1067721"/>
                <a:gd name="connsiteX16" fmla="*/ 161622 w 484765"/>
                <a:gd name="connsiteY16" fmla="*/ 31777 h 1067721"/>
                <a:gd name="connsiteX17" fmla="*/ 172688 w 484765"/>
                <a:gd name="connsiteY17" fmla="*/ 155436 h 1067721"/>
                <a:gd name="connsiteX18" fmla="*/ 188181 w 484765"/>
                <a:gd name="connsiteY18" fmla="*/ 95896 h 1067721"/>
                <a:gd name="connsiteX19" fmla="*/ 203674 w 484765"/>
                <a:gd name="connsiteY19" fmla="*/ 13457 h 1067721"/>
                <a:gd name="connsiteX20" fmla="*/ 219168 w 484765"/>
                <a:gd name="connsiteY20" fmla="*/ 160016 h 1067721"/>
                <a:gd name="connsiteX21" fmla="*/ 239088 w 484765"/>
                <a:gd name="connsiteY21" fmla="*/ 18037 h 1067721"/>
                <a:gd name="connsiteX22" fmla="*/ 254581 w 484765"/>
                <a:gd name="connsiteY22" fmla="*/ 160016 h 1067721"/>
                <a:gd name="connsiteX23" fmla="*/ 278927 w 484765"/>
                <a:gd name="connsiteY23" fmla="*/ 13457 h 1067721"/>
                <a:gd name="connsiteX24" fmla="*/ 296634 w 484765"/>
                <a:gd name="connsiteY24" fmla="*/ 155436 h 1067721"/>
                <a:gd name="connsiteX25" fmla="*/ 320980 w 484765"/>
                <a:gd name="connsiteY25" fmla="*/ 18037 h 1067721"/>
                <a:gd name="connsiteX26" fmla="*/ 343113 w 484765"/>
                <a:gd name="connsiteY26" fmla="*/ 141696 h 1067721"/>
                <a:gd name="connsiteX27" fmla="*/ 365246 w 484765"/>
                <a:gd name="connsiteY27" fmla="*/ 8877 h 1067721"/>
                <a:gd name="connsiteX28" fmla="*/ 382953 w 484765"/>
                <a:gd name="connsiteY28" fmla="*/ 160016 h 1067721"/>
                <a:gd name="connsiteX29" fmla="*/ 405086 w 484765"/>
                <a:gd name="connsiteY29" fmla="*/ 18037 h 1067721"/>
                <a:gd name="connsiteX30" fmla="*/ 427219 w 484765"/>
                <a:gd name="connsiteY30" fmla="*/ 160016 h 1067721"/>
                <a:gd name="connsiteX31" fmla="*/ 449352 w 484765"/>
                <a:gd name="connsiteY31" fmla="*/ 8877 h 1067721"/>
                <a:gd name="connsiteX32" fmla="*/ 471485 w 484765"/>
                <a:gd name="connsiteY32" fmla="*/ 45517 h 1067721"/>
                <a:gd name="connsiteX33" fmla="*/ 483520 w 484765"/>
                <a:gd name="connsiteY33" fmla="*/ 244961 h 1067721"/>
                <a:gd name="connsiteX34" fmla="*/ 484273 w 484765"/>
                <a:gd name="connsiteY34" fmla="*/ 262636 h 1067721"/>
                <a:gd name="connsiteX35" fmla="*/ 484765 w 484765"/>
                <a:gd name="connsiteY35" fmla="*/ 262636 h 1067721"/>
                <a:gd name="connsiteX36" fmla="*/ 484765 w 484765"/>
                <a:gd name="connsiteY36" fmla="*/ 274516 h 1067721"/>
                <a:gd name="connsiteX37" fmla="*/ 484765 w 484765"/>
                <a:gd name="connsiteY37" fmla="*/ 807916 h 1067721"/>
                <a:gd name="connsiteX38" fmla="*/ 484710 w 484765"/>
                <a:gd name="connsiteY38" fmla="*/ 916723 h 1067721"/>
                <a:gd name="connsiteX39" fmla="*/ 482636 w 484765"/>
                <a:gd name="connsiteY39" fmla="*/ 1003886 h 1067721"/>
                <a:gd name="connsiteX40" fmla="*/ 460502 w 484765"/>
                <a:gd name="connsiteY40" fmla="*/ 1040526 h 1067721"/>
                <a:gd name="connsiteX41" fmla="*/ 445009 w 484765"/>
                <a:gd name="connsiteY41" fmla="*/ 893966 h 1067721"/>
                <a:gd name="connsiteX42" fmla="*/ 431729 w 484765"/>
                <a:gd name="connsiteY42" fmla="*/ 1045106 h 1067721"/>
                <a:gd name="connsiteX43" fmla="*/ 416236 w 484765"/>
                <a:gd name="connsiteY43" fmla="*/ 1040526 h 1067721"/>
                <a:gd name="connsiteX44" fmla="*/ 407383 w 484765"/>
                <a:gd name="connsiteY44" fmla="*/ 912286 h 1067721"/>
                <a:gd name="connsiteX45" fmla="*/ 391890 w 484765"/>
                <a:gd name="connsiteY45" fmla="*/ 985566 h 1067721"/>
                <a:gd name="connsiteX46" fmla="*/ 385250 w 484765"/>
                <a:gd name="connsiteY46" fmla="*/ 1049686 h 1067721"/>
                <a:gd name="connsiteX47" fmla="*/ 369757 w 484765"/>
                <a:gd name="connsiteY47" fmla="*/ 1040526 h 1067721"/>
                <a:gd name="connsiteX48" fmla="*/ 356477 w 484765"/>
                <a:gd name="connsiteY48" fmla="*/ 907706 h 1067721"/>
                <a:gd name="connsiteX49" fmla="*/ 338770 w 484765"/>
                <a:gd name="connsiteY49" fmla="*/ 1049686 h 1067721"/>
                <a:gd name="connsiteX50" fmla="*/ 323277 w 484765"/>
                <a:gd name="connsiteY50" fmla="*/ 1035945 h 1067721"/>
                <a:gd name="connsiteX51" fmla="*/ 312210 w 484765"/>
                <a:gd name="connsiteY51" fmla="*/ 912286 h 1067721"/>
                <a:gd name="connsiteX52" fmla="*/ 296717 w 484765"/>
                <a:gd name="connsiteY52" fmla="*/ 971826 h 1067721"/>
                <a:gd name="connsiteX53" fmla="*/ 281224 w 484765"/>
                <a:gd name="connsiteY53" fmla="*/ 1054265 h 1067721"/>
                <a:gd name="connsiteX54" fmla="*/ 265731 w 484765"/>
                <a:gd name="connsiteY54" fmla="*/ 907706 h 1067721"/>
                <a:gd name="connsiteX55" fmla="*/ 245811 w 484765"/>
                <a:gd name="connsiteY55" fmla="*/ 1049686 h 1067721"/>
                <a:gd name="connsiteX56" fmla="*/ 230318 w 484765"/>
                <a:gd name="connsiteY56" fmla="*/ 907706 h 1067721"/>
                <a:gd name="connsiteX57" fmla="*/ 205971 w 484765"/>
                <a:gd name="connsiteY57" fmla="*/ 1054265 h 1067721"/>
                <a:gd name="connsiteX58" fmla="*/ 188265 w 484765"/>
                <a:gd name="connsiteY58" fmla="*/ 912286 h 1067721"/>
                <a:gd name="connsiteX59" fmla="*/ 163918 w 484765"/>
                <a:gd name="connsiteY59" fmla="*/ 1049686 h 1067721"/>
                <a:gd name="connsiteX60" fmla="*/ 141785 w 484765"/>
                <a:gd name="connsiteY60" fmla="*/ 926026 h 1067721"/>
                <a:gd name="connsiteX61" fmla="*/ 119652 w 484765"/>
                <a:gd name="connsiteY61" fmla="*/ 1058845 h 1067721"/>
                <a:gd name="connsiteX62" fmla="*/ 101946 w 484765"/>
                <a:gd name="connsiteY62" fmla="*/ 907706 h 1067721"/>
                <a:gd name="connsiteX63" fmla="*/ 79812 w 484765"/>
                <a:gd name="connsiteY63" fmla="*/ 1049686 h 1067721"/>
                <a:gd name="connsiteX64" fmla="*/ 57679 w 484765"/>
                <a:gd name="connsiteY64" fmla="*/ 907706 h 1067721"/>
                <a:gd name="connsiteX65" fmla="*/ 35546 w 484765"/>
                <a:gd name="connsiteY65" fmla="*/ 1058845 h 1067721"/>
                <a:gd name="connsiteX66" fmla="*/ 23926 w 484765"/>
                <a:gd name="connsiteY66" fmla="*/ 1064284 h 1067721"/>
                <a:gd name="connsiteX0" fmla="*/ 23926 w 484765"/>
                <a:gd name="connsiteY0" fmla="*/ 1064284 h 1067721"/>
                <a:gd name="connsiteX1" fmla="*/ 13413 w 484765"/>
                <a:gd name="connsiteY1" fmla="*/ 1022206 h 1067721"/>
                <a:gd name="connsiteX2" fmla="*/ 1378 w 484765"/>
                <a:gd name="connsiteY2" fmla="*/ 822761 h 1067721"/>
                <a:gd name="connsiteX3" fmla="*/ 133 w 484765"/>
                <a:gd name="connsiteY3" fmla="*/ 262636 h 1067721"/>
                <a:gd name="connsiteX4" fmla="*/ 188 w 484765"/>
                <a:gd name="connsiteY4" fmla="*/ 151000 h 1067721"/>
                <a:gd name="connsiteX5" fmla="*/ 2263 w 484765"/>
                <a:gd name="connsiteY5" fmla="*/ 63837 h 1067721"/>
                <a:gd name="connsiteX6" fmla="*/ 24396 w 484765"/>
                <a:gd name="connsiteY6" fmla="*/ 27197 h 1067721"/>
                <a:gd name="connsiteX7" fmla="*/ 39889 w 484765"/>
                <a:gd name="connsiteY7" fmla="*/ 173756 h 1067721"/>
                <a:gd name="connsiteX8" fmla="*/ 53169 w 484765"/>
                <a:gd name="connsiteY8" fmla="*/ 22617 h 1067721"/>
                <a:gd name="connsiteX9" fmla="*/ 68662 w 484765"/>
                <a:gd name="connsiteY9" fmla="*/ 27197 h 1067721"/>
                <a:gd name="connsiteX10" fmla="*/ 77515 w 484765"/>
                <a:gd name="connsiteY10" fmla="*/ 155436 h 1067721"/>
                <a:gd name="connsiteX11" fmla="*/ 93009 w 484765"/>
                <a:gd name="connsiteY11" fmla="*/ 82156 h 1067721"/>
                <a:gd name="connsiteX12" fmla="*/ 99649 w 484765"/>
                <a:gd name="connsiteY12" fmla="*/ 18037 h 1067721"/>
                <a:gd name="connsiteX13" fmla="*/ 115142 w 484765"/>
                <a:gd name="connsiteY13" fmla="*/ 27197 h 1067721"/>
                <a:gd name="connsiteX14" fmla="*/ 128422 w 484765"/>
                <a:gd name="connsiteY14" fmla="*/ 160016 h 1067721"/>
                <a:gd name="connsiteX15" fmla="*/ 146128 w 484765"/>
                <a:gd name="connsiteY15" fmla="*/ 18037 h 1067721"/>
                <a:gd name="connsiteX16" fmla="*/ 161622 w 484765"/>
                <a:gd name="connsiteY16" fmla="*/ 31777 h 1067721"/>
                <a:gd name="connsiteX17" fmla="*/ 172688 w 484765"/>
                <a:gd name="connsiteY17" fmla="*/ 155436 h 1067721"/>
                <a:gd name="connsiteX18" fmla="*/ 188181 w 484765"/>
                <a:gd name="connsiteY18" fmla="*/ 95896 h 1067721"/>
                <a:gd name="connsiteX19" fmla="*/ 203674 w 484765"/>
                <a:gd name="connsiteY19" fmla="*/ 13457 h 1067721"/>
                <a:gd name="connsiteX20" fmla="*/ 219168 w 484765"/>
                <a:gd name="connsiteY20" fmla="*/ 160016 h 1067721"/>
                <a:gd name="connsiteX21" fmla="*/ 239088 w 484765"/>
                <a:gd name="connsiteY21" fmla="*/ 18037 h 1067721"/>
                <a:gd name="connsiteX22" fmla="*/ 254581 w 484765"/>
                <a:gd name="connsiteY22" fmla="*/ 160016 h 1067721"/>
                <a:gd name="connsiteX23" fmla="*/ 278927 w 484765"/>
                <a:gd name="connsiteY23" fmla="*/ 13457 h 1067721"/>
                <a:gd name="connsiteX24" fmla="*/ 296634 w 484765"/>
                <a:gd name="connsiteY24" fmla="*/ 155436 h 1067721"/>
                <a:gd name="connsiteX25" fmla="*/ 320980 w 484765"/>
                <a:gd name="connsiteY25" fmla="*/ 18037 h 1067721"/>
                <a:gd name="connsiteX26" fmla="*/ 343113 w 484765"/>
                <a:gd name="connsiteY26" fmla="*/ 141696 h 1067721"/>
                <a:gd name="connsiteX27" fmla="*/ 365246 w 484765"/>
                <a:gd name="connsiteY27" fmla="*/ 8877 h 1067721"/>
                <a:gd name="connsiteX28" fmla="*/ 382953 w 484765"/>
                <a:gd name="connsiteY28" fmla="*/ 160016 h 1067721"/>
                <a:gd name="connsiteX29" fmla="*/ 405086 w 484765"/>
                <a:gd name="connsiteY29" fmla="*/ 18037 h 1067721"/>
                <a:gd name="connsiteX30" fmla="*/ 427219 w 484765"/>
                <a:gd name="connsiteY30" fmla="*/ 160016 h 1067721"/>
                <a:gd name="connsiteX31" fmla="*/ 449352 w 484765"/>
                <a:gd name="connsiteY31" fmla="*/ 8877 h 1067721"/>
                <a:gd name="connsiteX32" fmla="*/ 471485 w 484765"/>
                <a:gd name="connsiteY32" fmla="*/ 45517 h 1067721"/>
                <a:gd name="connsiteX33" fmla="*/ 483520 w 484765"/>
                <a:gd name="connsiteY33" fmla="*/ 244961 h 1067721"/>
                <a:gd name="connsiteX34" fmla="*/ 484273 w 484765"/>
                <a:gd name="connsiteY34" fmla="*/ 262636 h 1067721"/>
                <a:gd name="connsiteX35" fmla="*/ 484765 w 484765"/>
                <a:gd name="connsiteY35" fmla="*/ 262636 h 1067721"/>
                <a:gd name="connsiteX36" fmla="*/ 484765 w 484765"/>
                <a:gd name="connsiteY36" fmla="*/ 807916 h 1067721"/>
                <a:gd name="connsiteX37" fmla="*/ 484710 w 484765"/>
                <a:gd name="connsiteY37" fmla="*/ 916723 h 1067721"/>
                <a:gd name="connsiteX38" fmla="*/ 482636 w 484765"/>
                <a:gd name="connsiteY38" fmla="*/ 1003886 h 1067721"/>
                <a:gd name="connsiteX39" fmla="*/ 460502 w 484765"/>
                <a:gd name="connsiteY39" fmla="*/ 1040526 h 1067721"/>
                <a:gd name="connsiteX40" fmla="*/ 445009 w 484765"/>
                <a:gd name="connsiteY40" fmla="*/ 893966 h 1067721"/>
                <a:gd name="connsiteX41" fmla="*/ 431729 w 484765"/>
                <a:gd name="connsiteY41" fmla="*/ 1045106 h 1067721"/>
                <a:gd name="connsiteX42" fmla="*/ 416236 w 484765"/>
                <a:gd name="connsiteY42" fmla="*/ 1040526 h 1067721"/>
                <a:gd name="connsiteX43" fmla="*/ 407383 w 484765"/>
                <a:gd name="connsiteY43" fmla="*/ 912286 h 1067721"/>
                <a:gd name="connsiteX44" fmla="*/ 391890 w 484765"/>
                <a:gd name="connsiteY44" fmla="*/ 985566 h 1067721"/>
                <a:gd name="connsiteX45" fmla="*/ 385250 w 484765"/>
                <a:gd name="connsiteY45" fmla="*/ 1049686 h 1067721"/>
                <a:gd name="connsiteX46" fmla="*/ 369757 w 484765"/>
                <a:gd name="connsiteY46" fmla="*/ 1040526 h 1067721"/>
                <a:gd name="connsiteX47" fmla="*/ 356477 w 484765"/>
                <a:gd name="connsiteY47" fmla="*/ 907706 h 1067721"/>
                <a:gd name="connsiteX48" fmla="*/ 338770 w 484765"/>
                <a:gd name="connsiteY48" fmla="*/ 1049686 h 1067721"/>
                <a:gd name="connsiteX49" fmla="*/ 323277 w 484765"/>
                <a:gd name="connsiteY49" fmla="*/ 1035945 h 1067721"/>
                <a:gd name="connsiteX50" fmla="*/ 312210 w 484765"/>
                <a:gd name="connsiteY50" fmla="*/ 912286 h 1067721"/>
                <a:gd name="connsiteX51" fmla="*/ 296717 w 484765"/>
                <a:gd name="connsiteY51" fmla="*/ 971826 h 1067721"/>
                <a:gd name="connsiteX52" fmla="*/ 281224 w 484765"/>
                <a:gd name="connsiteY52" fmla="*/ 1054265 h 1067721"/>
                <a:gd name="connsiteX53" fmla="*/ 265731 w 484765"/>
                <a:gd name="connsiteY53" fmla="*/ 907706 h 1067721"/>
                <a:gd name="connsiteX54" fmla="*/ 245811 w 484765"/>
                <a:gd name="connsiteY54" fmla="*/ 1049686 h 1067721"/>
                <a:gd name="connsiteX55" fmla="*/ 230318 w 484765"/>
                <a:gd name="connsiteY55" fmla="*/ 907706 h 1067721"/>
                <a:gd name="connsiteX56" fmla="*/ 205971 w 484765"/>
                <a:gd name="connsiteY56" fmla="*/ 1054265 h 1067721"/>
                <a:gd name="connsiteX57" fmla="*/ 188265 w 484765"/>
                <a:gd name="connsiteY57" fmla="*/ 912286 h 1067721"/>
                <a:gd name="connsiteX58" fmla="*/ 163918 w 484765"/>
                <a:gd name="connsiteY58" fmla="*/ 1049686 h 1067721"/>
                <a:gd name="connsiteX59" fmla="*/ 141785 w 484765"/>
                <a:gd name="connsiteY59" fmla="*/ 926026 h 1067721"/>
                <a:gd name="connsiteX60" fmla="*/ 119652 w 484765"/>
                <a:gd name="connsiteY60" fmla="*/ 1058845 h 1067721"/>
                <a:gd name="connsiteX61" fmla="*/ 101946 w 484765"/>
                <a:gd name="connsiteY61" fmla="*/ 907706 h 1067721"/>
                <a:gd name="connsiteX62" fmla="*/ 79812 w 484765"/>
                <a:gd name="connsiteY62" fmla="*/ 1049686 h 1067721"/>
                <a:gd name="connsiteX63" fmla="*/ 57679 w 484765"/>
                <a:gd name="connsiteY63" fmla="*/ 907706 h 1067721"/>
                <a:gd name="connsiteX64" fmla="*/ 35546 w 484765"/>
                <a:gd name="connsiteY64" fmla="*/ 1058845 h 1067721"/>
                <a:gd name="connsiteX65" fmla="*/ 23926 w 484765"/>
                <a:gd name="connsiteY65" fmla="*/ 1064284 h 1067721"/>
                <a:gd name="connsiteX0" fmla="*/ 23926 w 484765"/>
                <a:gd name="connsiteY0" fmla="*/ 1064284 h 1067721"/>
                <a:gd name="connsiteX1" fmla="*/ 13413 w 484765"/>
                <a:gd name="connsiteY1" fmla="*/ 1022206 h 1067721"/>
                <a:gd name="connsiteX2" fmla="*/ 1378 w 484765"/>
                <a:gd name="connsiteY2" fmla="*/ 822761 h 1067721"/>
                <a:gd name="connsiteX3" fmla="*/ 133 w 484765"/>
                <a:gd name="connsiteY3" fmla="*/ 262636 h 1067721"/>
                <a:gd name="connsiteX4" fmla="*/ 188 w 484765"/>
                <a:gd name="connsiteY4" fmla="*/ 151000 h 1067721"/>
                <a:gd name="connsiteX5" fmla="*/ 2263 w 484765"/>
                <a:gd name="connsiteY5" fmla="*/ 63837 h 1067721"/>
                <a:gd name="connsiteX6" fmla="*/ 24396 w 484765"/>
                <a:gd name="connsiteY6" fmla="*/ 27197 h 1067721"/>
                <a:gd name="connsiteX7" fmla="*/ 39889 w 484765"/>
                <a:gd name="connsiteY7" fmla="*/ 173756 h 1067721"/>
                <a:gd name="connsiteX8" fmla="*/ 53169 w 484765"/>
                <a:gd name="connsiteY8" fmla="*/ 22617 h 1067721"/>
                <a:gd name="connsiteX9" fmla="*/ 68662 w 484765"/>
                <a:gd name="connsiteY9" fmla="*/ 27197 h 1067721"/>
                <a:gd name="connsiteX10" fmla="*/ 77515 w 484765"/>
                <a:gd name="connsiteY10" fmla="*/ 155436 h 1067721"/>
                <a:gd name="connsiteX11" fmla="*/ 93009 w 484765"/>
                <a:gd name="connsiteY11" fmla="*/ 82156 h 1067721"/>
                <a:gd name="connsiteX12" fmla="*/ 99649 w 484765"/>
                <a:gd name="connsiteY12" fmla="*/ 18037 h 1067721"/>
                <a:gd name="connsiteX13" fmla="*/ 115142 w 484765"/>
                <a:gd name="connsiteY13" fmla="*/ 27197 h 1067721"/>
                <a:gd name="connsiteX14" fmla="*/ 128422 w 484765"/>
                <a:gd name="connsiteY14" fmla="*/ 160016 h 1067721"/>
                <a:gd name="connsiteX15" fmla="*/ 146128 w 484765"/>
                <a:gd name="connsiteY15" fmla="*/ 18037 h 1067721"/>
                <a:gd name="connsiteX16" fmla="*/ 161622 w 484765"/>
                <a:gd name="connsiteY16" fmla="*/ 31777 h 1067721"/>
                <a:gd name="connsiteX17" fmla="*/ 172688 w 484765"/>
                <a:gd name="connsiteY17" fmla="*/ 155436 h 1067721"/>
                <a:gd name="connsiteX18" fmla="*/ 188181 w 484765"/>
                <a:gd name="connsiteY18" fmla="*/ 95896 h 1067721"/>
                <a:gd name="connsiteX19" fmla="*/ 203674 w 484765"/>
                <a:gd name="connsiteY19" fmla="*/ 13457 h 1067721"/>
                <a:gd name="connsiteX20" fmla="*/ 219168 w 484765"/>
                <a:gd name="connsiteY20" fmla="*/ 160016 h 1067721"/>
                <a:gd name="connsiteX21" fmla="*/ 239088 w 484765"/>
                <a:gd name="connsiteY21" fmla="*/ 18037 h 1067721"/>
                <a:gd name="connsiteX22" fmla="*/ 254581 w 484765"/>
                <a:gd name="connsiteY22" fmla="*/ 160016 h 1067721"/>
                <a:gd name="connsiteX23" fmla="*/ 278927 w 484765"/>
                <a:gd name="connsiteY23" fmla="*/ 13457 h 1067721"/>
                <a:gd name="connsiteX24" fmla="*/ 296634 w 484765"/>
                <a:gd name="connsiteY24" fmla="*/ 155436 h 1067721"/>
                <a:gd name="connsiteX25" fmla="*/ 320980 w 484765"/>
                <a:gd name="connsiteY25" fmla="*/ 18037 h 1067721"/>
                <a:gd name="connsiteX26" fmla="*/ 343113 w 484765"/>
                <a:gd name="connsiteY26" fmla="*/ 141696 h 1067721"/>
                <a:gd name="connsiteX27" fmla="*/ 365246 w 484765"/>
                <a:gd name="connsiteY27" fmla="*/ 8877 h 1067721"/>
                <a:gd name="connsiteX28" fmla="*/ 382953 w 484765"/>
                <a:gd name="connsiteY28" fmla="*/ 160016 h 1067721"/>
                <a:gd name="connsiteX29" fmla="*/ 405086 w 484765"/>
                <a:gd name="connsiteY29" fmla="*/ 18037 h 1067721"/>
                <a:gd name="connsiteX30" fmla="*/ 427219 w 484765"/>
                <a:gd name="connsiteY30" fmla="*/ 160016 h 1067721"/>
                <a:gd name="connsiteX31" fmla="*/ 449352 w 484765"/>
                <a:gd name="connsiteY31" fmla="*/ 8877 h 1067721"/>
                <a:gd name="connsiteX32" fmla="*/ 471485 w 484765"/>
                <a:gd name="connsiteY32" fmla="*/ 45517 h 1067721"/>
                <a:gd name="connsiteX33" fmla="*/ 483520 w 484765"/>
                <a:gd name="connsiteY33" fmla="*/ 244961 h 1067721"/>
                <a:gd name="connsiteX34" fmla="*/ 484273 w 484765"/>
                <a:gd name="connsiteY34" fmla="*/ 262636 h 1067721"/>
                <a:gd name="connsiteX35" fmla="*/ 484765 w 484765"/>
                <a:gd name="connsiteY35" fmla="*/ 807916 h 1067721"/>
                <a:gd name="connsiteX36" fmla="*/ 484710 w 484765"/>
                <a:gd name="connsiteY36" fmla="*/ 916723 h 1067721"/>
                <a:gd name="connsiteX37" fmla="*/ 482636 w 484765"/>
                <a:gd name="connsiteY37" fmla="*/ 1003886 h 1067721"/>
                <a:gd name="connsiteX38" fmla="*/ 460502 w 484765"/>
                <a:gd name="connsiteY38" fmla="*/ 1040526 h 1067721"/>
                <a:gd name="connsiteX39" fmla="*/ 445009 w 484765"/>
                <a:gd name="connsiteY39" fmla="*/ 893966 h 1067721"/>
                <a:gd name="connsiteX40" fmla="*/ 431729 w 484765"/>
                <a:gd name="connsiteY40" fmla="*/ 1045106 h 1067721"/>
                <a:gd name="connsiteX41" fmla="*/ 416236 w 484765"/>
                <a:gd name="connsiteY41" fmla="*/ 1040526 h 1067721"/>
                <a:gd name="connsiteX42" fmla="*/ 407383 w 484765"/>
                <a:gd name="connsiteY42" fmla="*/ 912286 h 1067721"/>
                <a:gd name="connsiteX43" fmla="*/ 391890 w 484765"/>
                <a:gd name="connsiteY43" fmla="*/ 985566 h 1067721"/>
                <a:gd name="connsiteX44" fmla="*/ 385250 w 484765"/>
                <a:gd name="connsiteY44" fmla="*/ 1049686 h 1067721"/>
                <a:gd name="connsiteX45" fmla="*/ 369757 w 484765"/>
                <a:gd name="connsiteY45" fmla="*/ 1040526 h 1067721"/>
                <a:gd name="connsiteX46" fmla="*/ 356477 w 484765"/>
                <a:gd name="connsiteY46" fmla="*/ 907706 h 1067721"/>
                <a:gd name="connsiteX47" fmla="*/ 338770 w 484765"/>
                <a:gd name="connsiteY47" fmla="*/ 1049686 h 1067721"/>
                <a:gd name="connsiteX48" fmla="*/ 323277 w 484765"/>
                <a:gd name="connsiteY48" fmla="*/ 1035945 h 1067721"/>
                <a:gd name="connsiteX49" fmla="*/ 312210 w 484765"/>
                <a:gd name="connsiteY49" fmla="*/ 912286 h 1067721"/>
                <a:gd name="connsiteX50" fmla="*/ 296717 w 484765"/>
                <a:gd name="connsiteY50" fmla="*/ 971826 h 1067721"/>
                <a:gd name="connsiteX51" fmla="*/ 281224 w 484765"/>
                <a:gd name="connsiteY51" fmla="*/ 1054265 h 1067721"/>
                <a:gd name="connsiteX52" fmla="*/ 265731 w 484765"/>
                <a:gd name="connsiteY52" fmla="*/ 907706 h 1067721"/>
                <a:gd name="connsiteX53" fmla="*/ 245811 w 484765"/>
                <a:gd name="connsiteY53" fmla="*/ 1049686 h 1067721"/>
                <a:gd name="connsiteX54" fmla="*/ 230318 w 484765"/>
                <a:gd name="connsiteY54" fmla="*/ 907706 h 1067721"/>
                <a:gd name="connsiteX55" fmla="*/ 205971 w 484765"/>
                <a:gd name="connsiteY55" fmla="*/ 1054265 h 1067721"/>
                <a:gd name="connsiteX56" fmla="*/ 188265 w 484765"/>
                <a:gd name="connsiteY56" fmla="*/ 912286 h 1067721"/>
                <a:gd name="connsiteX57" fmla="*/ 163918 w 484765"/>
                <a:gd name="connsiteY57" fmla="*/ 1049686 h 1067721"/>
                <a:gd name="connsiteX58" fmla="*/ 141785 w 484765"/>
                <a:gd name="connsiteY58" fmla="*/ 926026 h 1067721"/>
                <a:gd name="connsiteX59" fmla="*/ 119652 w 484765"/>
                <a:gd name="connsiteY59" fmla="*/ 1058845 h 1067721"/>
                <a:gd name="connsiteX60" fmla="*/ 101946 w 484765"/>
                <a:gd name="connsiteY60" fmla="*/ 907706 h 1067721"/>
                <a:gd name="connsiteX61" fmla="*/ 79812 w 484765"/>
                <a:gd name="connsiteY61" fmla="*/ 1049686 h 1067721"/>
                <a:gd name="connsiteX62" fmla="*/ 57679 w 484765"/>
                <a:gd name="connsiteY62" fmla="*/ 907706 h 1067721"/>
                <a:gd name="connsiteX63" fmla="*/ 35546 w 484765"/>
                <a:gd name="connsiteY63" fmla="*/ 1058845 h 1067721"/>
                <a:gd name="connsiteX64" fmla="*/ 23926 w 484765"/>
                <a:gd name="connsiteY64" fmla="*/ 1064284 h 1067721"/>
                <a:gd name="connsiteX0" fmla="*/ 23926 w 484765"/>
                <a:gd name="connsiteY0" fmla="*/ 1064284 h 1067721"/>
                <a:gd name="connsiteX1" fmla="*/ 13413 w 484765"/>
                <a:gd name="connsiteY1" fmla="*/ 1022206 h 1067721"/>
                <a:gd name="connsiteX2" fmla="*/ 1378 w 484765"/>
                <a:gd name="connsiteY2" fmla="*/ 822761 h 1067721"/>
                <a:gd name="connsiteX3" fmla="*/ 133 w 484765"/>
                <a:gd name="connsiteY3" fmla="*/ 262636 h 1067721"/>
                <a:gd name="connsiteX4" fmla="*/ 188 w 484765"/>
                <a:gd name="connsiteY4" fmla="*/ 151000 h 1067721"/>
                <a:gd name="connsiteX5" fmla="*/ 2263 w 484765"/>
                <a:gd name="connsiteY5" fmla="*/ 63837 h 1067721"/>
                <a:gd name="connsiteX6" fmla="*/ 24396 w 484765"/>
                <a:gd name="connsiteY6" fmla="*/ 27197 h 1067721"/>
                <a:gd name="connsiteX7" fmla="*/ 39889 w 484765"/>
                <a:gd name="connsiteY7" fmla="*/ 173756 h 1067721"/>
                <a:gd name="connsiteX8" fmla="*/ 53169 w 484765"/>
                <a:gd name="connsiteY8" fmla="*/ 22617 h 1067721"/>
                <a:gd name="connsiteX9" fmla="*/ 68662 w 484765"/>
                <a:gd name="connsiteY9" fmla="*/ 27197 h 1067721"/>
                <a:gd name="connsiteX10" fmla="*/ 77515 w 484765"/>
                <a:gd name="connsiteY10" fmla="*/ 155436 h 1067721"/>
                <a:gd name="connsiteX11" fmla="*/ 93009 w 484765"/>
                <a:gd name="connsiteY11" fmla="*/ 82156 h 1067721"/>
                <a:gd name="connsiteX12" fmla="*/ 99649 w 484765"/>
                <a:gd name="connsiteY12" fmla="*/ 18037 h 1067721"/>
                <a:gd name="connsiteX13" fmla="*/ 115142 w 484765"/>
                <a:gd name="connsiteY13" fmla="*/ 27197 h 1067721"/>
                <a:gd name="connsiteX14" fmla="*/ 128422 w 484765"/>
                <a:gd name="connsiteY14" fmla="*/ 160016 h 1067721"/>
                <a:gd name="connsiteX15" fmla="*/ 146128 w 484765"/>
                <a:gd name="connsiteY15" fmla="*/ 18037 h 1067721"/>
                <a:gd name="connsiteX16" fmla="*/ 161622 w 484765"/>
                <a:gd name="connsiteY16" fmla="*/ 31777 h 1067721"/>
                <a:gd name="connsiteX17" fmla="*/ 172688 w 484765"/>
                <a:gd name="connsiteY17" fmla="*/ 155436 h 1067721"/>
                <a:gd name="connsiteX18" fmla="*/ 188181 w 484765"/>
                <a:gd name="connsiteY18" fmla="*/ 95896 h 1067721"/>
                <a:gd name="connsiteX19" fmla="*/ 203674 w 484765"/>
                <a:gd name="connsiteY19" fmla="*/ 13457 h 1067721"/>
                <a:gd name="connsiteX20" fmla="*/ 219168 w 484765"/>
                <a:gd name="connsiteY20" fmla="*/ 160016 h 1067721"/>
                <a:gd name="connsiteX21" fmla="*/ 239088 w 484765"/>
                <a:gd name="connsiteY21" fmla="*/ 18037 h 1067721"/>
                <a:gd name="connsiteX22" fmla="*/ 254581 w 484765"/>
                <a:gd name="connsiteY22" fmla="*/ 160016 h 1067721"/>
                <a:gd name="connsiteX23" fmla="*/ 278927 w 484765"/>
                <a:gd name="connsiteY23" fmla="*/ 13457 h 1067721"/>
                <a:gd name="connsiteX24" fmla="*/ 296634 w 484765"/>
                <a:gd name="connsiteY24" fmla="*/ 155436 h 1067721"/>
                <a:gd name="connsiteX25" fmla="*/ 320980 w 484765"/>
                <a:gd name="connsiteY25" fmla="*/ 18037 h 1067721"/>
                <a:gd name="connsiteX26" fmla="*/ 343113 w 484765"/>
                <a:gd name="connsiteY26" fmla="*/ 141696 h 1067721"/>
                <a:gd name="connsiteX27" fmla="*/ 365246 w 484765"/>
                <a:gd name="connsiteY27" fmla="*/ 8877 h 1067721"/>
                <a:gd name="connsiteX28" fmla="*/ 382953 w 484765"/>
                <a:gd name="connsiteY28" fmla="*/ 160016 h 1067721"/>
                <a:gd name="connsiteX29" fmla="*/ 405086 w 484765"/>
                <a:gd name="connsiteY29" fmla="*/ 18037 h 1067721"/>
                <a:gd name="connsiteX30" fmla="*/ 427219 w 484765"/>
                <a:gd name="connsiteY30" fmla="*/ 160016 h 1067721"/>
                <a:gd name="connsiteX31" fmla="*/ 449352 w 484765"/>
                <a:gd name="connsiteY31" fmla="*/ 8877 h 1067721"/>
                <a:gd name="connsiteX32" fmla="*/ 471485 w 484765"/>
                <a:gd name="connsiteY32" fmla="*/ 45517 h 1067721"/>
                <a:gd name="connsiteX33" fmla="*/ 483520 w 484765"/>
                <a:gd name="connsiteY33" fmla="*/ 244961 h 1067721"/>
                <a:gd name="connsiteX34" fmla="*/ 484765 w 484765"/>
                <a:gd name="connsiteY34" fmla="*/ 807916 h 1067721"/>
                <a:gd name="connsiteX35" fmla="*/ 484710 w 484765"/>
                <a:gd name="connsiteY35" fmla="*/ 916723 h 1067721"/>
                <a:gd name="connsiteX36" fmla="*/ 482636 w 484765"/>
                <a:gd name="connsiteY36" fmla="*/ 1003886 h 1067721"/>
                <a:gd name="connsiteX37" fmla="*/ 460502 w 484765"/>
                <a:gd name="connsiteY37" fmla="*/ 1040526 h 1067721"/>
                <a:gd name="connsiteX38" fmla="*/ 445009 w 484765"/>
                <a:gd name="connsiteY38" fmla="*/ 893966 h 1067721"/>
                <a:gd name="connsiteX39" fmla="*/ 431729 w 484765"/>
                <a:gd name="connsiteY39" fmla="*/ 1045106 h 1067721"/>
                <a:gd name="connsiteX40" fmla="*/ 416236 w 484765"/>
                <a:gd name="connsiteY40" fmla="*/ 1040526 h 1067721"/>
                <a:gd name="connsiteX41" fmla="*/ 407383 w 484765"/>
                <a:gd name="connsiteY41" fmla="*/ 912286 h 1067721"/>
                <a:gd name="connsiteX42" fmla="*/ 391890 w 484765"/>
                <a:gd name="connsiteY42" fmla="*/ 985566 h 1067721"/>
                <a:gd name="connsiteX43" fmla="*/ 385250 w 484765"/>
                <a:gd name="connsiteY43" fmla="*/ 1049686 h 1067721"/>
                <a:gd name="connsiteX44" fmla="*/ 369757 w 484765"/>
                <a:gd name="connsiteY44" fmla="*/ 1040526 h 1067721"/>
                <a:gd name="connsiteX45" fmla="*/ 356477 w 484765"/>
                <a:gd name="connsiteY45" fmla="*/ 907706 h 1067721"/>
                <a:gd name="connsiteX46" fmla="*/ 338770 w 484765"/>
                <a:gd name="connsiteY46" fmla="*/ 1049686 h 1067721"/>
                <a:gd name="connsiteX47" fmla="*/ 323277 w 484765"/>
                <a:gd name="connsiteY47" fmla="*/ 1035945 h 1067721"/>
                <a:gd name="connsiteX48" fmla="*/ 312210 w 484765"/>
                <a:gd name="connsiteY48" fmla="*/ 912286 h 1067721"/>
                <a:gd name="connsiteX49" fmla="*/ 296717 w 484765"/>
                <a:gd name="connsiteY49" fmla="*/ 971826 h 1067721"/>
                <a:gd name="connsiteX50" fmla="*/ 281224 w 484765"/>
                <a:gd name="connsiteY50" fmla="*/ 1054265 h 1067721"/>
                <a:gd name="connsiteX51" fmla="*/ 265731 w 484765"/>
                <a:gd name="connsiteY51" fmla="*/ 907706 h 1067721"/>
                <a:gd name="connsiteX52" fmla="*/ 245811 w 484765"/>
                <a:gd name="connsiteY52" fmla="*/ 1049686 h 1067721"/>
                <a:gd name="connsiteX53" fmla="*/ 230318 w 484765"/>
                <a:gd name="connsiteY53" fmla="*/ 907706 h 1067721"/>
                <a:gd name="connsiteX54" fmla="*/ 205971 w 484765"/>
                <a:gd name="connsiteY54" fmla="*/ 1054265 h 1067721"/>
                <a:gd name="connsiteX55" fmla="*/ 188265 w 484765"/>
                <a:gd name="connsiteY55" fmla="*/ 912286 h 1067721"/>
                <a:gd name="connsiteX56" fmla="*/ 163918 w 484765"/>
                <a:gd name="connsiteY56" fmla="*/ 1049686 h 1067721"/>
                <a:gd name="connsiteX57" fmla="*/ 141785 w 484765"/>
                <a:gd name="connsiteY57" fmla="*/ 926026 h 1067721"/>
                <a:gd name="connsiteX58" fmla="*/ 119652 w 484765"/>
                <a:gd name="connsiteY58" fmla="*/ 1058845 h 1067721"/>
                <a:gd name="connsiteX59" fmla="*/ 101946 w 484765"/>
                <a:gd name="connsiteY59" fmla="*/ 907706 h 1067721"/>
                <a:gd name="connsiteX60" fmla="*/ 79812 w 484765"/>
                <a:gd name="connsiteY60" fmla="*/ 1049686 h 1067721"/>
                <a:gd name="connsiteX61" fmla="*/ 57679 w 484765"/>
                <a:gd name="connsiteY61" fmla="*/ 907706 h 1067721"/>
                <a:gd name="connsiteX62" fmla="*/ 35546 w 484765"/>
                <a:gd name="connsiteY62" fmla="*/ 1058845 h 1067721"/>
                <a:gd name="connsiteX63" fmla="*/ 23926 w 484765"/>
                <a:gd name="connsiteY63"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60502 w 486765"/>
                <a:gd name="connsiteY37" fmla="*/ 1040526 h 1067721"/>
                <a:gd name="connsiteX38" fmla="*/ 445009 w 486765"/>
                <a:gd name="connsiteY38" fmla="*/ 893966 h 1067721"/>
                <a:gd name="connsiteX39" fmla="*/ 431729 w 486765"/>
                <a:gd name="connsiteY39" fmla="*/ 1045106 h 1067721"/>
                <a:gd name="connsiteX40" fmla="*/ 416236 w 486765"/>
                <a:gd name="connsiteY40" fmla="*/ 1040526 h 1067721"/>
                <a:gd name="connsiteX41" fmla="*/ 407383 w 486765"/>
                <a:gd name="connsiteY41" fmla="*/ 912286 h 1067721"/>
                <a:gd name="connsiteX42" fmla="*/ 391890 w 486765"/>
                <a:gd name="connsiteY42" fmla="*/ 985566 h 1067721"/>
                <a:gd name="connsiteX43" fmla="*/ 385250 w 486765"/>
                <a:gd name="connsiteY43" fmla="*/ 1049686 h 1067721"/>
                <a:gd name="connsiteX44" fmla="*/ 369757 w 486765"/>
                <a:gd name="connsiteY44" fmla="*/ 1040526 h 1067721"/>
                <a:gd name="connsiteX45" fmla="*/ 356477 w 486765"/>
                <a:gd name="connsiteY45" fmla="*/ 907706 h 1067721"/>
                <a:gd name="connsiteX46" fmla="*/ 338770 w 486765"/>
                <a:gd name="connsiteY46" fmla="*/ 1049686 h 1067721"/>
                <a:gd name="connsiteX47" fmla="*/ 323277 w 486765"/>
                <a:gd name="connsiteY47" fmla="*/ 1035945 h 1067721"/>
                <a:gd name="connsiteX48" fmla="*/ 312210 w 486765"/>
                <a:gd name="connsiteY48" fmla="*/ 912286 h 1067721"/>
                <a:gd name="connsiteX49" fmla="*/ 296717 w 486765"/>
                <a:gd name="connsiteY49" fmla="*/ 971826 h 1067721"/>
                <a:gd name="connsiteX50" fmla="*/ 281224 w 486765"/>
                <a:gd name="connsiteY50" fmla="*/ 1054265 h 1067721"/>
                <a:gd name="connsiteX51" fmla="*/ 265731 w 486765"/>
                <a:gd name="connsiteY51" fmla="*/ 907706 h 1067721"/>
                <a:gd name="connsiteX52" fmla="*/ 245811 w 486765"/>
                <a:gd name="connsiteY52" fmla="*/ 1049686 h 1067721"/>
                <a:gd name="connsiteX53" fmla="*/ 230318 w 486765"/>
                <a:gd name="connsiteY53" fmla="*/ 907706 h 1067721"/>
                <a:gd name="connsiteX54" fmla="*/ 205971 w 486765"/>
                <a:gd name="connsiteY54" fmla="*/ 1054265 h 1067721"/>
                <a:gd name="connsiteX55" fmla="*/ 188265 w 486765"/>
                <a:gd name="connsiteY55" fmla="*/ 912286 h 1067721"/>
                <a:gd name="connsiteX56" fmla="*/ 163918 w 486765"/>
                <a:gd name="connsiteY56" fmla="*/ 1049686 h 1067721"/>
                <a:gd name="connsiteX57" fmla="*/ 141785 w 486765"/>
                <a:gd name="connsiteY57" fmla="*/ 926026 h 1067721"/>
                <a:gd name="connsiteX58" fmla="*/ 119652 w 486765"/>
                <a:gd name="connsiteY58" fmla="*/ 1058845 h 1067721"/>
                <a:gd name="connsiteX59" fmla="*/ 101946 w 486765"/>
                <a:gd name="connsiteY59" fmla="*/ 907706 h 1067721"/>
                <a:gd name="connsiteX60" fmla="*/ 79812 w 486765"/>
                <a:gd name="connsiteY60" fmla="*/ 1049686 h 1067721"/>
                <a:gd name="connsiteX61" fmla="*/ 57679 w 486765"/>
                <a:gd name="connsiteY61" fmla="*/ 907706 h 1067721"/>
                <a:gd name="connsiteX62" fmla="*/ 35546 w 486765"/>
                <a:gd name="connsiteY62" fmla="*/ 1058845 h 1067721"/>
                <a:gd name="connsiteX63" fmla="*/ 23926 w 486765"/>
                <a:gd name="connsiteY63"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60502 w 486765"/>
                <a:gd name="connsiteY37" fmla="*/ 1040526 h 1067721"/>
                <a:gd name="connsiteX38" fmla="*/ 431729 w 486765"/>
                <a:gd name="connsiteY38" fmla="*/ 1045106 h 1067721"/>
                <a:gd name="connsiteX39" fmla="*/ 416236 w 486765"/>
                <a:gd name="connsiteY39" fmla="*/ 1040526 h 1067721"/>
                <a:gd name="connsiteX40" fmla="*/ 407383 w 486765"/>
                <a:gd name="connsiteY40" fmla="*/ 912286 h 1067721"/>
                <a:gd name="connsiteX41" fmla="*/ 391890 w 486765"/>
                <a:gd name="connsiteY41" fmla="*/ 985566 h 1067721"/>
                <a:gd name="connsiteX42" fmla="*/ 385250 w 486765"/>
                <a:gd name="connsiteY42" fmla="*/ 1049686 h 1067721"/>
                <a:gd name="connsiteX43" fmla="*/ 369757 w 486765"/>
                <a:gd name="connsiteY43" fmla="*/ 1040526 h 1067721"/>
                <a:gd name="connsiteX44" fmla="*/ 356477 w 486765"/>
                <a:gd name="connsiteY44" fmla="*/ 907706 h 1067721"/>
                <a:gd name="connsiteX45" fmla="*/ 338770 w 486765"/>
                <a:gd name="connsiteY45" fmla="*/ 1049686 h 1067721"/>
                <a:gd name="connsiteX46" fmla="*/ 323277 w 486765"/>
                <a:gd name="connsiteY46" fmla="*/ 1035945 h 1067721"/>
                <a:gd name="connsiteX47" fmla="*/ 312210 w 486765"/>
                <a:gd name="connsiteY47" fmla="*/ 912286 h 1067721"/>
                <a:gd name="connsiteX48" fmla="*/ 296717 w 486765"/>
                <a:gd name="connsiteY48" fmla="*/ 971826 h 1067721"/>
                <a:gd name="connsiteX49" fmla="*/ 281224 w 486765"/>
                <a:gd name="connsiteY49" fmla="*/ 1054265 h 1067721"/>
                <a:gd name="connsiteX50" fmla="*/ 265731 w 486765"/>
                <a:gd name="connsiteY50" fmla="*/ 907706 h 1067721"/>
                <a:gd name="connsiteX51" fmla="*/ 245811 w 486765"/>
                <a:gd name="connsiteY51" fmla="*/ 1049686 h 1067721"/>
                <a:gd name="connsiteX52" fmla="*/ 230318 w 486765"/>
                <a:gd name="connsiteY52" fmla="*/ 907706 h 1067721"/>
                <a:gd name="connsiteX53" fmla="*/ 205971 w 486765"/>
                <a:gd name="connsiteY53" fmla="*/ 1054265 h 1067721"/>
                <a:gd name="connsiteX54" fmla="*/ 188265 w 486765"/>
                <a:gd name="connsiteY54" fmla="*/ 912286 h 1067721"/>
                <a:gd name="connsiteX55" fmla="*/ 163918 w 486765"/>
                <a:gd name="connsiteY55" fmla="*/ 1049686 h 1067721"/>
                <a:gd name="connsiteX56" fmla="*/ 141785 w 486765"/>
                <a:gd name="connsiteY56" fmla="*/ 926026 h 1067721"/>
                <a:gd name="connsiteX57" fmla="*/ 119652 w 486765"/>
                <a:gd name="connsiteY57" fmla="*/ 1058845 h 1067721"/>
                <a:gd name="connsiteX58" fmla="*/ 101946 w 486765"/>
                <a:gd name="connsiteY58" fmla="*/ 907706 h 1067721"/>
                <a:gd name="connsiteX59" fmla="*/ 79812 w 486765"/>
                <a:gd name="connsiteY59" fmla="*/ 1049686 h 1067721"/>
                <a:gd name="connsiteX60" fmla="*/ 57679 w 486765"/>
                <a:gd name="connsiteY60" fmla="*/ 907706 h 1067721"/>
                <a:gd name="connsiteX61" fmla="*/ 35546 w 486765"/>
                <a:gd name="connsiteY61" fmla="*/ 1058845 h 1067721"/>
                <a:gd name="connsiteX62" fmla="*/ 23926 w 486765"/>
                <a:gd name="connsiteY62"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60502 w 486765"/>
                <a:gd name="connsiteY37" fmla="*/ 1040526 h 1067721"/>
                <a:gd name="connsiteX38" fmla="*/ 416236 w 486765"/>
                <a:gd name="connsiteY38" fmla="*/ 1040526 h 1067721"/>
                <a:gd name="connsiteX39" fmla="*/ 407383 w 486765"/>
                <a:gd name="connsiteY39" fmla="*/ 912286 h 1067721"/>
                <a:gd name="connsiteX40" fmla="*/ 391890 w 486765"/>
                <a:gd name="connsiteY40" fmla="*/ 985566 h 1067721"/>
                <a:gd name="connsiteX41" fmla="*/ 385250 w 486765"/>
                <a:gd name="connsiteY41" fmla="*/ 1049686 h 1067721"/>
                <a:gd name="connsiteX42" fmla="*/ 369757 w 486765"/>
                <a:gd name="connsiteY42" fmla="*/ 1040526 h 1067721"/>
                <a:gd name="connsiteX43" fmla="*/ 356477 w 486765"/>
                <a:gd name="connsiteY43" fmla="*/ 907706 h 1067721"/>
                <a:gd name="connsiteX44" fmla="*/ 338770 w 486765"/>
                <a:gd name="connsiteY44" fmla="*/ 1049686 h 1067721"/>
                <a:gd name="connsiteX45" fmla="*/ 323277 w 486765"/>
                <a:gd name="connsiteY45" fmla="*/ 1035945 h 1067721"/>
                <a:gd name="connsiteX46" fmla="*/ 312210 w 486765"/>
                <a:gd name="connsiteY46" fmla="*/ 912286 h 1067721"/>
                <a:gd name="connsiteX47" fmla="*/ 296717 w 486765"/>
                <a:gd name="connsiteY47" fmla="*/ 971826 h 1067721"/>
                <a:gd name="connsiteX48" fmla="*/ 281224 w 486765"/>
                <a:gd name="connsiteY48" fmla="*/ 1054265 h 1067721"/>
                <a:gd name="connsiteX49" fmla="*/ 265731 w 486765"/>
                <a:gd name="connsiteY49" fmla="*/ 907706 h 1067721"/>
                <a:gd name="connsiteX50" fmla="*/ 245811 w 486765"/>
                <a:gd name="connsiteY50" fmla="*/ 1049686 h 1067721"/>
                <a:gd name="connsiteX51" fmla="*/ 230318 w 486765"/>
                <a:gd name="connsiteY51" fmla="*/ 907706 h 1067721"/>
                <a:gd name="connsiteX52" fmla="*/ 205971 w 486765"/>
                <a:gd name="connsiteY52" fmla="*/ 1054265 h 1067721"/>
                <a:gd name="connsiteX53" fmla="*/ 188265 w 486765"/>
                <a:gd name="connsiteY53" fmla="*/ 912286 h 1067721"/>
                <a:gd name="connsiteX54" fmla="*/ 163918 w 486765"/>
                <a:gd name="connsiteY54" fmla="*/ 1049686 h 1067721"/>
                <a:gd name="connsiteX55" fmla="*/ 141785 w 486765"/>
                <a:gd name="connsiteY55" fmla="*/ 926026 h 1067721"/>
                <a:gd name="connsiteX56" fmla="*/ 119652 w 486765"/>
                <a:gd name="connsiteY56" fmla="*/ 1058845 h 1067721"/>
                <a:gd name="connsiteX57" fmla="*/ 101946 w 486765"/>
                <a:gd name="connsiteY57" fmla="*/ 907706 h 1067721"/>
                <a:gd name="connsiteX58" fmla="*/ 79812 w 486765"/>
                <a:gd name="connsiteY58" fmla="*/ 1049686 h 1067721"/>
                <a:gd name="connsiteX59" fmla="*/ 57679 w 486765"/>
                <a:gd name="connsiteY59" fmla="*/ 907706 h 1067721"/>
                <a:gd name="connsiteX60" fmla="*/ 35546 w 486765"/>
                <a:gd name="connsiteY60" fmla="*/ 1058845 h 1067721"/>
                <a:gd name="connsiteX61" fmla="*/ 23926 w 486765"/>
                <a:gd name="connsiteY61"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60502 w 486765"/>
                <a:gd name="connsiteY37" fmla="*/ 1040526 h 1067721"/>
                <a:gd name="connsiteX38" fmla="*/ 430449 w 486765"/>
                <a:gd name="connsiteY38" fmla="*/ 922682 h 1067721"/>
                <a:gd name="connsiteX39" fmla="*/ 407383 w 486765"/>
                <a:gd name="connsiteY39" fmla="*/ 912286 h 1067721"/>
                <a:gd name="connsiteX40" fmla="*/ 391890 w 486765"/>
                <a:gd name="connsiteY40" fmla="*/ 985566 h 1067721"/>
                <a:gd name="connsiteX41" fmla="*/ 385250 w 486765"/>
                <a:gd name="connsiteY41" fmla="*/ 1049686 h 1067721"/>
                <a:gd name="connsiteX42" fmla="*/ 369757 w 486765"/>
                <a:gd name="connsiteY42" fmla="*/ 1040526 h 1067721"/>
                <a:gd name="connsiteX43" fmla="*/ 356477 w 486765"/>
                <a:gd name="connsiteY43" fmla="*/ 907706 h 1067721"/>
                <a:gd name="connsiteX44" fmla="*/ 338770 w 486765"/>
                <a:gd name="connsiteY44" fmla="*/ 1049686 h 1067721"/>
                <a:gd name="connsiteX45" fmla="*/ 323277 w 486765"/>
                <a:gd name="connsiteY45" fmla="*/ 1035945 h 1067721"/>
                <a:gd name="connsiteX46" fmla="*/ 312210 w 486765"/>
                <a:gd name="connsiteY46" fmla="*/ 912286 h 1067721"/>
                <a:gd name="connsiteX47" fmla="*/ 296717 w 486765"/>
                <a:gd name="connsiteY47" fmla="*/ 971826 h 1067721"/>
                <a:gd name="connsiteX48" fmla="*/ 281224 w 486765"/>
                <a:gd name="connsiteY48" fmla="*/ 1054265 h 1067721"/>
                <a:gd name="connsiteX49" fmla="*/ 265731 w 486765"/>
                <a:gd name="connsiteY49" fmla="*/ 907706 h 1067721"/>
                <a:gd name="connsiteX50" fmla="*/ 245811 w 486765"/>
                <a:gd name="connsiteY50" fmla="*/ 1049686 h 1067721"/>
                <a:gd name="connsiteX51" fmla="*/ 230318 w 486765"/>
                <a:gd name="connsiteY51" fmla="*/ 907706 h 1067721"/>
                <a:gd name="connsiteX52" fmla="*/ 205971 w 486765"/>
                <a:gd name="connsiteY52" fmla="*/ 1054265 h 1067721"/>
                <a:gd name="connsiteX53" fmla="*/ 188265 w 486765"/>
                <a:gd name="connsiteY53" fmla="*/ 912286 h 1067721"/>
                <a:gd name="connsiteX54" fmla="*/ 163918 w 486765"/>
                <a:gd name="connsiteY54" fmla="*/ 1049686 h 1067721"/>
                <a:gd name="connsiteX55" fmla="*/ 141785 w 486765"/>
                <a:gd name="connsiteY55" fmla="*/ 926026 h 1067721"/>
                <a:gd name="connsiteX56" fmla="*/ 119652 w 486765"/>
                <a:gd name="connsiteY56" fmla="*/ 1058845 h 1067721"/>
                <a:gd name="connsiteX57" fmla="*/ 101946 w 486765"/>
                <a:gd name="connsiteY57" fmla="*/ 907706 h 1067721"/>
                <a:gd name="connsiteX58" fmla="*/ 79812 w 486765"/>
                <a:gd name="connsiteY58" fmla="*/ 1049686 h 1067721"/>
                <a:gd name="connsiteX59" fmla="*/ 57679 w 486765"/>
                <a:gd name="connsiteY59" fmla="*/ 907706 h 1067721"/>
                <a:gd name="connsiteX60" fmla="*/ 35546 w 486765"/>
                <a:gd name="connsiteY60" fmla="*/ 1058845 h 1067721"/>
                <a:gd name="connsiteX61" fmla="*/ 23926 w 486765"/>
                <a:gd name="connsiteY61"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60502 w 486765"/>
                <a:gd name="connsiteY37" fmla="*/ 1040526 h 1067721"/>
                <a:gd name="connsiteX38" fmla="*/ 430449 w 486765"/>
                <a:gd name="connsiteY38" fmla="*/ 922682 h 1067721"/>
                <a:gd name="connsiteX39" fmla="*/ 407383 w 486765"/>
                <a:gd name="connsiteY39" fmla="*/ 912286 h 1067721"/>
                <a:gd name="connsiteX40" fmla="*/ 391890 w 486765"/>
                <a:gd name="connsiteY40" fmla="*/ 985566 h 1067721"/>
                <a:gd name="connsiteX41" fmla="*/ 385250 w 486765"/>
                <a:gd name="connsiteY41" fmla="*/ 1049686 h 1067721"/>
                <a:gd name="connsiteX42" fmla="*/ 369757 w 486765"/>
                <a:gd name="connsiteY42" fmla="*/ 1040526 h 1067721"/>
                <a:gd name="connsiteX43" fmla="*/ 338770 w 486765"/>
                <a:gd name="connsiteY43" fmla="*/ 1049686 h 1067721"/>
                <a:gd name="connsiteX44" fmla="*/ 323277 w 486765"/>
                <a:gd name="connsiteY44" fmla="*/ 1035945 h 1067721"/>
                <a:gd name="connsiteX45" fmla="*/ 312210 w 486765"/>
                <a:gd name="connsiteY45" fmla="*/ 912286 h 1067721"/>
                <a:gd name="connsiteX46" fmla="*/ 296717 w 486765"/>
                <a:gd name="connsiteY46" fmla="*/ 971826 h 1067721"/>
                <a:gd name="connsiteX47" fmla="*/ 281224 w 486765"/>
                <a:gd name="connsiteY47" fmla="*/ 1054265 h 1067721"/>
                <a:gd name="connsiteX48" fmla="*/ 265731 w 486765"/>
                <a:gd name="connsiteY48" fmla="*/ 907706 h 1067721"/>
                <a:gd name="connsiteX49" fmla="*/ 245811 w 486765"/>
                <a:gd name="connsiteY49" fmla="*/ 1049686 h 1067721"/>
                <a:gd name="connsiteX50" fmla="*/ 230318 w 486765"/>
                <a:gd name="connsiteY50" fmla="*/ 907706 h 1067721"/>
                <a:gd name="connsiteX51" fmla="*/ 205971 w 486765"/>
                <a:gd name="connsiteY51" fmla="*/ 1054265 h 1067721"/>
                <a:gd name="connsiteX52" fmla="*/ 188265 w 486765"/>
                <a:gd name="connsiteY52" fmla="*/ 912286 h 1067721"/>
                <a:gd name="connsiteX53" fmla="*/ 163918 w 486765"/>
                <a:gd name="connsiteY53" fmla="*/ 1049686 h 1067721"/>
                <a:gd name="connsiteX54" fmla="*/ 141785 w 486765"/>
                <a:gd name="connsiteY54" fmla="*/ 926026 h 1067721"/>
                <a:gd name="connsiteX55" fmla="*/ 119652 w 486765"/>
                <a:gd name="connsiteY55" fmla="*/ 1058845 h 1067721"/>
                <a:gd name="connsiteX56" fmla="*/ 101946 w 486765"/>
                <a:gd name="connsiteY56" fmla="*/ 907706 h 1067721"/>
                <a:gd name="connsiteX57" fmla="*/ 79812 w 486765"/>
                <a:gd name="connsiteY57" fmla="*/ 1049686 h 1067721"/>
                <a:gd name="connsiteX58" fmla="*/ 57679 w 486765"/>
                <a:gd name="connsiteY58" fmla="*/ 907706 h 1067721"/>
                <a:gd name="connsiteX59" fmla="*/ 35546 w 486765"/>
                <a:gd name="connsiteY59" fmla="*/ 1058845 h 1067721"/>
                <a:gd name="connsiteX60" fmla="*/ 23926 w 486765"/>
                <a:gd name="connsiteY60"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60502 w 486765"/>
                <a:gd name="connsiteY37" fmla="*/ 1040526 h 1067721"/>
                <a:gd name="connsiteX38" fmla="*/ 430449 w 486765"/>
                <a:gd name="connsiteY38" fmla="*/ 922682 h 1067721"/>
                <a:gd name="connsiteX39" fmla="*/ 407383 w 486765"/>
                <a:gd name="connsiteY39" fmla="*/ 912286 h 1067721"/>
                <a:gd name="connsiteX40" fmla="*/ 391890 w 486765"/>
                <a:gd name="connsiteY40" fmla="*/ 985566 h 1067721"/>
                <a:gd name="connsiteX41" fmla="*/ 385250 w 486765"/>
                <a:gd name="connsiteY41" fmla="*/ 1049686 h 1067721"/>
                <a:gd name="connsiteX42" fmla="*/ 369757 w 486765"/>
                <a:gd name="connsiteY42" fmla="*/ 1040526 h 1067721"/>
                <a:gd name="connsiteX43" fmla="*/ 338770 w 486765"/>
                <a:gd name="connsiteY43" fmla="*/ 1049686 h 1067721"/>
                <a:gd name="connsiteX44" fmla="*/ 323277 w 486765"/>
                <a:gd name="connsiteY44" fmla="*/ 1035945 h 1067721"/>
                <a:gd name="connsiteX45" fmla="*/ 312210 w 486765"/>
                <a:gd name="connsiteY45" fmla="*/ 912286 h 1067721"/>
                <a:gd name="connsiteX46" fmla="*/ 296717 w 486765"/>
                <a:gd name="connsiteY46" fmla="*/ 971826 h 1067721"/>
                <a:gd name="connsiteX47" fmla="*/ 265731 w 486765"/>
                <a:gd name="connsiteY47" fmla="*/ 907706 h 1067721"/>
                <a:gd name="connsiteX48" fmla="*/ 245811 w 486765"/>
                <a:gd name="connsiteY48" fmla="*/ 1049686 h 1067721"/>
                <a:gd name="connsiteX49" fmla="*/ 230318 w 486765"/>
                <a:gd name="connsiteY49" fmla="*/ 907706 h 1067721"/>
                <a:gd name="connsiteX50" fmla="*/ 205971 w 486765"/>
                <a:gd name="connsiteY50" fmla="*/ 1054265 h 1067721"/>
                <a:gd name="connsiteX51" fmla="*/ 188265 w 486765"/>
                <a:gd name="connsiteY51" fmla="*/ 912286 h 1067721"/>
                <a:gd name="connsiteX52" fmla="*/ 163918 w 486765"/>
                <a:gd name="connsiteY52" fmla="*/ 1049686 h 1067721"/>
                <a:gd name="connsiteX53" fmla="*/ 141785 w 486765"/>
                <a:gd name="connsiteY53" fmla="*/ 926026 h 1067721"/>
                <a:gd name="connsiteX54" fmla="*/ 119652 w 486765"/>
                <a:gd name="connsiteY54" fmla="*/ 1058845 h 1067721"/>
                <a:gd name="connsiteX55" fmla="*/ 101946 w 486765"/>
                <a:gd name="connsiteY55" fmla="*/ 907706 h 1067721"/>
                <a:gd name="connsiteX56" fmla="*/ 79812 w 486765"/>
                <a:gd name="connsiteY56" fmla="*/ 1049686 h 1067721"/>
                <a:gd name="connsiteX57" fmla="*/ 57679 w 486765"/>
                <a:gd name="connsiteY57" fmla="*/ 907706 h 1067721"/>
                <a:gd name="connsiteX58" fmla="*/ 35546 w 486765"/>
                <a:gd name="connsiteY58" fmla="*/ 1058845 h 1067721"/>
                <a:gd name="connsiteX59" fmla="*/ 23926 w 486765"/>
                <a:gd name="connsiteY59"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60502 w 486765"/>
                <a:gd name="connsiteY37" fmla="*/ 1040526 h 1067721"/>
                <a:gd name="connsiteX38" fmla="*/ 430449 w 486765"/>
                <a:gd name="connsiteY38" fmla="*/ 922682 h 1067721"/>
                <a:gd name="connsiteX39" fmla="*/ 407383 w 486765"/>
                <a:gd name="connsiteY39" fmla="*/ 912286 h 1067721"/>
                <a:gd name="connsiteX40" fmla="*/ 391890 w 486765"/>
                <a:gd name="connsiteY40" fmla="*/ 985566 h 1067721"/>
                <a:gd name="connsiteX41" fmla="*/ 385250 w 486765"/>
                <a:gd name="connsiteY41" fmla="*/ 1049686 h 1067721"/>
                <a:gd name="connsiteX42" fmla="*/ 369757 w 486765"/>
                <a:gd name="connsiteY42" fmla="*/ 1040526 h 1067721"/>
                <a:gd name="connsiteX43" fmla="*/ 338770 w 486765"/>
                <a:gd name="connsiteY43" fmla="*/ 1049686 h 1067721"/>
                <a:gd name="connsiteX44" fmla="*/ 323277 w 486765"/>
                <a:gd name="connsiteY44" fmla="*/ 1035945 h 1067721"/>
                <a:gd name="connsiteX45" fmla="*/ 312210 w 486765"/>
                <a:gd name="connsiteY45" fmla="*/ 912286 h 1067721"/>
                <a:gd name="connsiteX46" fmla="*/ 290626 w 486765"/>
                <a:gd name="connsiteY46" fmla="*/ 915779 h 1067721"/>
                <a:gd name="connsiteX47" fmla="*/ 265731 w 486765"/>
                <a:gd name="connsiteY47" fmla="*/ 907706 h 1067721"/>
                <a:gd name="connsiteX48" fmla="*/ 245811 w 486765"/>
                <a:gd name="connsiteY48" fmla="*/ 1049686 h 1067721"/>
                <a:gd name="connsiteX49" fmla="*/ 230318 w 486765"/>
                <a:gd name="connsiteY49" fmla="*/ 907706 h 1067721"/>
                <a:gd name="connsiteX50" fmla="*/ 205971 w 486765"/>
                <a:gd name="connsiteY50" fmla="*/ 1054265 h 1067721"/>
                <a:gd name="connsiteX51" fmla="*/ 188265 w 486765"/>
                <a:gd name="connsiteY51" fmla="*/ 912286 h 1067721"/>
                <a:gd name="connsiteX52" fmla="*/ 163918 w 486765"/>
                <a:gd name="connsiteY52" fmla="*/ 1049686 h 1067721"/>
                <a:gd name="connsiteX53" fmla="*/ 141785 w 486765"/>
                <a:gd name="connsiteY53" fmla="*/ 926026 h 1067721"/>
                <a:gd name="connsiteX54" fmla="*/ 119652 w 486765"/>
                <a:gd name="connsiteY54" fmla="*/ 1058845 h 1067721"/>
                <a:gd name="connsiteX55" fmla="*/ 101946 w 486765"/>
                <a:gd name="connsiteY55" fmla="*/ 907706 h 1067721"/>
                <a:gd name="connsiteX56" fmla="*/ 79812 w 486765"/>
                <a:gd name="connsiteY56" fmla="*/ 1049686 h 1067721"/>
                <a:gd name="connsiteX57" fmla="*/ 57679 w 486765"/>
                <a:gd name="connsiteY57" fmla="*/ 907706 h 1067721"/>
                <a:gd name="connsiteX58" fmla="*/ 35546 w 486765"/>
                <a:gd name="connsiteY58" fmla="*/ 1058845 h 1067721"/>
                <a:gd name="connsiteX59" fmla="*/ 23926 w 486765"/>
                <a:gd name="connsiteY59"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60502 w 486765"/>
                <a:gd name="connsiteY37" fmla="*/ 1040526 h 1067721"/>
                <a:gd name="connsiteX38" fmla="*/ 430449 w 486765"/>
                <a:gd name="connsiteY38" fmla="*/ 922682 h 1067721"/>
                <a:gd name="connsiteX39" fmla="*/ 407383 w 486765"/>
                <a:gd name="connsiteY39" fmla="*/ 912286 h 1067721"/>
                <a:gd name="connsiteX40" fmla="*/ 391890 w 486765"/>
                <a:gd name="connsiteY40" fmla="*/ 985566 h 1067721"/>
                <a:gd name="connsiteX41" fmla="*/ 385250 w 486765"/>
                <a:gd name="connsiteY41" fmla="*/ 1049686 h 1067721"/>
                <a:gd name="connsiteX42" fmla="*/ 369757 w 486765"/>
                <a:gd name="connsiteY42" fmla="*/ 1040526 h 1067721"/>
                <a:gd name="connsiteX43" fmla="*/ 338770 w 486765"/>
                <a:gd name="connsiteY43" fmla="*/ 1049686 h 1067721"/>
                <a:gd name="connsiteX44" fmla="*/ 323277 w 486765"/>
                <a:gd name="connsiteY44" fmla="*/ 1035945 h 1067721"/>
                <a:gd name="connsiteX45" fmla="*/ 312210 w 486765"/>
                <a:gd name="connsiteY45" fmla="*/ 912286 h 1067721"/>
                <a:gd name="connsiteX46" fmla="*/ 265731 w 486765"/>
                <a:gd name="connsiteY46" fmla="*/ 907706 h 1067721"/>
                <a:gd name="connsiteX47" fmla="*/ 245811 w 486765"/>
                <a:gd name="connsiteY47" fmla="*/ 1049686 h 1067721"/>
                <a:gd name="connsiteX48" fmla="*/ 230318 w 486765"/>
                <a:gd name="connsiteY48" fmla="*/ 907706 h 1067721"/>
                <a:gd name="connsiteX49" fmla="*/ 205971 w 486765"/>
                <a:gd name="connsiteY49" fmla="*/ 1054265 h 1067721"/>
                <a:gd name="connsiteX50" fmla="*/ 188265 w 486765"/>
                <a:gd name="connsiteY50" fmla="*/ 912286 h 1067721"/>
                <a:gd name="connsiteX51" fmla="*/ 163918 w 486765"/>
                <a:gd name="connsiteY51" fmla="*/ 1049686 h 1067721"/>
                <a:gd name="connsiteX52" fmla="*/ 141785 w 486765"/>
                <a:gd name="connsiteY52" fmla="*/ 926026 h 1067721"/>
                <a:gd name="connsiteX53" fmla="*/ 119652 w 486765"/>
                <a:gd name="connsiteY53" fmla="*/ 1058845 h 1067721"/>
                <a:gd name="connsiteX54" fmla="*/ 101946 w 486765"/>
                <a:gd name="connsiteY54" fmla="*/ 907706 h 1067721"/>
                <a:gd name="connsiteX55" fmla="*/ 79812 w 486765"/>
                <a:gd name="connsiteY55" fmla="*/ 1049686 h 1067721"/>
                <a:gd name="connsiteX56" fmla="*/ 57679 w 486765"/>
                <a:gd name="connsiteY56" fmla="*/ 907706 h 1067721"/>
                <a:gd name="connsiteX57" fmla="*/ 35546 w 486765"/>
                <a:gd name="connsiteY57" fmla="*/ 1058845 h 1067721"/>
                <a:gd name="connsiteX58" fmla="*/ 23926 w 486765"/>
                <a:gd name="connsiteY58" fmla="*/ 1064284 h 1067721"/>
                <a:gd name="connsiteX0" fmla="*/ 23926 w 486765"/>
                <a:gd name="connsiteY0" fmla="*/ 1064284 h 1069837"/>
                <a:gd name="connsiteX1" fmla="*/ 13413 w 486765"/>
                <a:gd name="connsiteY1" fmla="*/ 1022206 h 1069837"/>
                <a:gd name="connsiteX2" fmla="*/ 1378 w 486765"/>
                <a:gd name="connsiteY2" fmla="*/ 822761 h 1069837"/>
                <a:gd name="connsiteX3" fmla="*/ 133 w 486765"/>
                <a:gd name="connsiteY3" fmla="*/ 262636 h 1069837"/>
                <a:gd name="connsiteX4" fmla="*/ 188 w 486765"/>
                <a:gd name="connsiteY4" fmla="*/ 151000 h 1069837"/>
                <a:gd name="connsiteX5" fmla="*/ 2263 w 486765"/>
                <a:gd name="connsiteY5" fmla="*/ 63837 h 1069837"/>
                <a:gd name="connsiteX6" fmla="*/ 24396 w 486765"/>
                <a:gd name="connsiteY6" fmla="*/ 27197 h 1069837"/>
                <a:gd name="connsiteX7" fmla="*/ 39889 w 486765"/>
                <a:gd name="connsiteY7" fmla="*/ 173756 h 1069837"/>
                <a:gd name="connsiteX8" fmla="*/ 53169 w 486765"/>
                <a:gd name="connsiteY8" fmla="*/ 22617 h 1069837"/>
                <a:gd name="connsiteX9" fmla="*/ 68662 w 486765"/>
                <a:gd name="connsiteY9" fmla="*/ 27197 h 1069837"/>
                <a:gd name="connsiteX10" fmla="*/ 77515 w 486765"/>
                <a:gd name="connsiteY10" fmla="*/ 155436 h 1069837"/>
                <a:gd name="connsiteX11" fmla="*/ 93009 w 486765"/>
                <a:gd name="connsiteY11" fmla="*/ 82156 h 1069837"/>
                <a:gd name="connsiteX12" fmla="*/ 99649 w 486765"/>
                <a:gd name="connsiteY12" fmla="*/ 18037 h 1069837"/>
                <a:gd name="connsiteX13" fmla="*/ 115142 w 486765"/>
                <a:gd name="connsiteY13" fmla="*/ 27197 h 1069837"/>
                <a:gd name="connsiteX14" fmla="*/ 128422 w 486765"/>
                <a:gd name="connsiteY14" fmla="*/ 160016 h 1069837"/>
                <a:gd name="connsiteX15" fmla="*/ 146128 w 486765"/>
                <a:gd name="connsiteY15" fmla="*/ 18037 h 1069837"/>
                <a:gd name="connsiteX16" fmla="*/ 161622 w 486765"/>
                <a:gd name="connsiteY16" fmla="*/ 31777 h 1069837"/>
                <a:gd name="connsiteX17" fmla="*/ 172688 w 486765"/>
                <a:gd name="connsiteY17" fmla="*/ 155436 h 1069837"/>
                <a:gd name="connsiteX18" fmla="*/ 188181 w 486765"/>
                <a:gd name="connsiteY18" fmla="*/ 95896 h 1069837"/>
                <a:gd name="connsiteX19" fmla="*/ 203674 w 486765"/>
                <a:gd name="connsiteY19" fmla="*/ 13457 h 1069837"/>
                <a:gd name="connsiteX20" fmla="*/ 219168 w 486765"/>
                <a:gd name="connsiteY20" fmla="*/ 160016 h 1069837"/>
                <a:gd name="connsiteX21" fmla="*/ 239088 w 486765"/>
                <a:gd name="connsiteY21" fmla="*/ 18037 h 1069837"/>
                <a:gd name="connsiteX22" fmla="*/ 254581 w 486765"/>
                <a:gd name="connsiteY22" fmla="*/ 160016 h 1069837"/>
                <a:gd name="connsiteX23" fmla="*/ 278927 w 486765"/>
                <a:gd name="connsiteY23" fmla="*/ 13457 h 1069837"/>
                <a:gd name="connsiteX24" fmla="*/ 296634 w 486765"/>
                <a:gd name="connsiteY24" fmla="*/ 155436 h 1069837"/>
                <a:gd name="connsiteX25" fmla="*/ 320980 w 486765"/>
                <a:gd name="connsiteY25" fmla="*/ 18037 h 1069837"/>
                <a:gd name="connsiteX26" fmla="*/ 343113 w 486765"/>
                <a:gd name="connsiteY26" fmla="*/ 141696 h 1069837"/>
                <a:gd name="connsiteX27" fmla="*/ 365246 w 486765"/>
                <a:gd name="connsiteY27" fmla="*/ 8877 h 1069837"/>
                <a:gd name="connsiteX28" fmla="*/ 382953 w 486765"/>
                <a:gd name="connsiteY28" fmla="*/ 160016 h 1069837"/>
                <a:gd name="connsiteX29" fmla="*/ 405086 w 486765"/>
                <a:gd name="connsiteY29" fmla="*/ 18037 h 1069837"/>
                <a:gd name="connsiteX30" fmla="*/ 427219 w 486765"/>
                <a:gd name="connsiteY30" fmla="*/ 160016 h 1069837"/>
                <a:gd name="connsiteX31" fmla="*/ 449352 w 486765"/>
                <a:gd name="connsiteY31" fmla="*/ 8877 h 1069837"/>
                <a:gd name="connsiteX32" fmla="*/ 471485 w 486765"/>
                <a:gd name="connsiteY32" fmla="*/ 45517 h 1069837"/>
                <a:gd name="connsiteX33" fmla="*/ 483520 w 486765"/>
                <a:gd name="connsiteY33" fmla="*/ 244961 h 1069837"/>
                <a:gd name="connsiteX34" fmla="*/ 484765 w 486765"/>
                <a:gd name="connsiteY34" fmla="*/ 807916 h 1069837"/>
                <a:gd name="connsiteX35" fmla="*/ 484710 w 486765"/>
                <a:gd name="connsiteY35" fmla="*/ 916723 h 1069837"/>
                <a:gd name="connsiteX36" fmla="*/ 482636 w 486765"/>
                <a:gd name="connsiteY36" fmla="*/ 1003886 h 1069837"/>
                <a:gd name="connsiteX37" fmla="*/ 460502 w 486765"/>
                <a:gd name="connsiteY37" fmla="*/ 1040526 h 1069837"/>
                <a:gd name="connsiteX38" fmla="*/ 430449 w 486765"/>
                <a:gd name="connsiteY38" fmla="*/ 922682 h 1069837"/>
                <a:gd name="connsiteX39" fmla="*/ 407383 w 486765"/>
                <a:gd name="connsiteY39" fmla="*/ 912286 h 1069837"/>
                <a:gd name="connsiteX40" fmla="*/ 391890 w 486765"/>
                <a:gd name="connsiteY40" fmla="*/ 985566 h 1069837"/>
                <a:gd name="connsiteX41" fmla="*/ 385250 w 486765"/>
                <a:gd name="connsiteY41" fmla="*/ 1049686 h 1069837"/>
                <a:gd name="connsiteX42" fmla="*/ 369757 w 486765"/>
                <a:gd name="connsiteY42" fmla="*/ 1040526 h 1069837"/>
                <a:gd name="connsiteX43" fmla="*/ 338770 w 486765"/>
                <a:gd name="connsiteY43" fmla="*/ 1049686 h 1069837"/>
                <a:gd name="connsiteX44" fmla="*/ 323277 w 486765"/>
                <a:gd name="connsiteY44" fmla="*/ 1035945 h 1069837"/>
                <a:gd name="connsiteX45" fmla="*/ 312210 w 486765"/>
                <a:gd name="connsiteY45" fmla="*/ 912286 h 1069837"/>
                <a:gd name="connsiteX46" fmla="*/ 265731 w 486765"/>
                <a:gd name="connsiteY46" fmla="*/ 907706 h 1069837"/>
                <a:gd name="connsiteX47" fmla="*/ 245811 w 486765"/>
                <a:gd name="connsiteY47" fmla="*/ 1049686 h 1069837"/>
                <a:gd name="connsiteX48" fmla="*/ 205971 w 486765"/>
                <a:gd name="connsiteY48" fmla="*/ 1054265 h 1069837"/>
                <a:gd name="connsiteX49" fmla="*/ 188265 w 486765"/>
                <a:gd name="connsiteY49" fmla="*/ 912286 h 1069837"/>
                <a:gd name="connsiteX50" fmla="*/ 163918 w 486765"/>
                <a:gd name="connsiteY50" fmla="*/ 1049686 h 1069837"/>
                <a:gd name="connsiteX51" fmla="*/ 141785 w 486765"/>
                <a:gd name="connsiteY51" fmla="*/ 926026 h 1069837"/>
                <a:gd name="connsiteX52" fmla="*/ 119652 w 486765"/>
                <a:gd name="connsiteY52" fmla="*/ 1058845 h 1069837"/>
                <a:gd name="connsiteX53" fmla="*/ 101946 w 486765"/>
                <a:gd name="connsiteY53" fmla="*/ 907706 h 1069837"/>
                <a:gd name="connsiteX54" fmla="*/ 79812 w 486765"/>
                <a:gd name="connsiteY54" fmla="*/ 1049686 h 1069837"/>
                <a:gd name="connsiteX55" fmla="*/ 57679 w 486765"/>
                <a:gd name="connsiteY55" fmla="*/ 907706 h 1069837"/>
                <a:gd name="connsiteX56" fmla="*/ 35546 w 486765"/>
                <a:gd name="connsiteY56" fmla="*/ 1058845 h 1069837"/>
                <a:gd name="connsiteX57" fmla="*/ 23926 w 486765"/>
                <a:gd name="connsiteY57" fmla="*/ 1064284 h 1069837"/>
                <a:gd name="connsiteX0" fmla="*/ 23926 w 486765"/>
                <a:gd name="connsiteY0" fmla="*/ 1064284 h 1069837"/>
                <a:gd name="connsiteX1" fmla="*/ 13413 w 486765"/>
                <a:gd name="connsiteY1" fmla="*/ 1022206 h 1069837"/>
                <a:gd name="connsiteX2" fmla="*/ 1378 w 486765"/>
                <a:gd name="connsiteY2" fmla="*/ 822761 h 1069837"/>
                <a:gd name="connsiteX3" fmla="*/ 133 w 486765"/>
                <a:gd name="connsiteY3" fmla="*/ 262636 h 1069837"/>
                <a:gd name="connsiteX4" fmla="*/ 188 w 486765"/>
                <a:gd name="connsiteY4" fmla="*/ 151000 h 1069837"/>
                <a:gd name="connsiteX5" fmla="*/ 2263 w 486765"/>
                <a:gd name="connsiteY5" fmla="*/ 63837 h 1069837"/>
                <a:gd name="connsiteX6" fmla="*/ 24396 w 486765"/>
                <a:gd name="connsiteY6" fmla="*/ 27197 h 1069837"/>
                <a:gd name="connsiteX7" fmla="*/ 39889 w 486765"/>
                <a:gd name="connsiteY7" fmla="*/ 173756 h 1069837"/>
                <a:gd name="connsiteX8" fmla="*/ 53169 w 486765"/>
                <a:gd name="connsiteY8" fmla="*/ 22617 h 1069837"/>
                <a:gd name="connsiteX9" fmla="*/ 68662 w 486765"/>
                <a:gd name="connsiteY9" fmla="*/ 27197 h 1069837"/>
                <a:gd name="connsiteX10" fmla="*/ 77515 w 486765"/>
                <a:gd name="connsiteY10" fmla="*/ 155436 h 1069837"/>
                <a:gd name="connsiteX11" fmla="*/ 93009 w 486765"/>
                <a:gd name="connsiteY11" fmla="*/ 82156 h 1069837"/>
                <a:gd name="connsiteX12" fmla="*/ 99649 w 486765"/>
                <a:gd name="connsiteY12" fmla="*/ 18037 h 1069837"/>
                <a:gd name="connsiteX13" fmla="*/ 115142 w 486765"/>
                <a:gd name="connsiteY13" fmla="*/ 27197 h 1069837"/>
                <a:gd name="connsiteX14" fmla="*/ 128422 w 486765"/>
                <a:gd name="connsiteY14" fmla="*/ 160016 h 1069837"/>
                <a:gd name="connsiteX15" fmla="*/ 146128 w 486765"/>
                <a:gd name="connsiteY15" fmla="*/ 18037 h 1069837"/>
                <a:gd name="connsiteX16" fmla="*/ 161622 w 486765"/>
                <a:gd name="connsiteY16" fmla="*/ 31777 h 1069837"/>
                <a:gd name="connsiteX17" fmla="*/ 172688 w 486765"/>
                <a:gd name="connsiteY17" fmla="*/ 155436 h 1069837"/>
                <a:gd name="connsiteX18" fmla="*/ 188181 w 486765"/>
                <a:gd name="connsiteY18" fmla="*/ 95896 h 1069837"/>
                <a:gd name="connsiteX19" fmla="*/ 203674 w 486765"/>
                <a:gd name="connsiteY19" fmla="*/ 13457 h 1069837"/>
                <a:gd name="connsiteX20" fmla="*/ 219168 w 486765"/>
                <a:gd name="connsiteY20" fmla="*/ 160016 h 1069837"/>
                <a:gd name="connsiteX21" fmla="*/ 239088 w 486765"/>
                <a:gd name="connsiteY21" fmla="*/ 18037 h 1069837"/>
                <a:gd name="connsiteX22" fmla="*/ 254581 w 486765"/>
                <a:gd name="connsiteY22" fmla="*/ 160016 h 1069837"/>
                <a:gd name="connsiteX23" fmla="*/ 278927 w 486765"/>
                <a:gd name="connsiteY23" fmla="*/ 13457 h 1069837"/>
                <a:gd name="connsiteX24" fmla="*/ 296634 w 486765"/>
                <a:gd name="connsiteY24" fmla="*/ 155436 h 1069837"/>
                <a:gd name="connsiteX25" fmla="*/ 320980 w 486765"/>
                <a:gd name="connsiteY25" fmla="*/ 18037 h 1069837"/>
                <a:gd name="connsiteX26" fmla="*/ 343113 w 486765"/>
                <a:gd name="connsiteY26" fmla="*/ 141696 h 1069837"/>
                <a:gd name="connsiteX27" fmla="*/ 365246 w 486765"/>
                <a:gd name="connsiteY27" fmla="*/ 8877 h 1069837"/>
                <a:gd name="connsiteX28" fmla="*/ 382953 w 486765"/>
                <a:gd name="connsiteY28" fmla="*/ 160016 h 1069837"/>
                <a:gd name="connsiteX29" fmla="*/ 405086 w 486765"/>
                <a:gd name="connsiteY29" fmla="*/ 18037 h 1069837"/>
                <a:gd name="connsiteX30" fmla="*/ 427219 w 486765"/>
                <a:gd name="connsiteY30" fmla="*/ 160016 h 1069837"/>
                <a:gd name="connsiteX31" fmla="*/ 449352 w 486765"/>
                <a:gd name="connsiteY31" fmla="*/ 8877 h 1069837"/>
                <a:gd name="connsiteX32" fmla="*/ 471485 w 486765"/>
                <a:gd name="connsiteY32" fmla="*/ 45517 h 1069837"/>
                <a:gd name="connsiteX33" fmla="*/ 483520 w 486765"/>
                <a:gd name="connsiteY33" fmla="*/ 244961 h 1069837"/>
                <a:gd name="connsiteX34" fmla="*/ 484765 w 486765"/>
                <a:gd name="connsiteY34" fmla="*/ 807916 h 1069837"/>
                <a:gd name="connsiteX35" fmla="*/ 484710 w 486765"/>
                <a:gd name="connsiteY35" fmla="*/ 916723 h 1069837"/>
                <a:gd name="connsiteX36" fmla="*/ 482636 w 486765"/>
                <a:gd name="connsiteY36" fmla="*/ 1003886 h 1069837"/>
                <a:gd name="connsiteX37" fmla="*/ 460502 w 486765"/>
                <a:gd name="connsiteY37" fmla="*/ 1040526 h 1069837"/>
                <a:gd name="connsiteX38" fmla="*/ 430449 w 486765"/>
                <a:gd name="connsiteY38" fmla="*/ 922682 h 1069837"/>
                <a:gd name="connsiteX39" fmla="*/ 407383 w 486765"/>
                <a:gd name="connsiteY39" fmla="*/ 912286 h 1069837"/>
                <a:gd name="connsiteX40" fmla="*/ 391890 w 486765"/>
                <a:gd name="connsiteY40" fmla="*/ 985566 h 1069837"/>
                <a:gd name="connsiteX41" fmla="*/ 385250 w 486765"/>
                <a:gd name="connsiteY41" fmla="*/ 1049686 h 1069837"/>
                <a:gd name="connsiteX42" fmla="*/ 369757 w 486765"/>
                <a:gd name="connsiteY42" fmla="*/ 1040526 h 1069837"/>
                <a:gd name="connsiteX43" fmla="*/ 338770 w 486765"/>
                <a:gd name="connsiteY43" fmla="*/ 1049686 h 1069837"/>
                <a:gd name="connsiteX44" fmla="*/ 323277 w 486765"/>
                <a:gd name="connsiteY44" fmla="*/ 1035945 h 1069837"/>
                <a:gd name="connsiteX45" fmla="*/ 312210 w 486765"/>
                <a:gd name="connsiteY45" fmla="*/ 912286 h 1069837"/>
                <a:gd name="connsiteX46" fmla="*/ 265731 w 486765"/>
                <a:gd name="connsiteY46" fmla="*/ 907706 h 1069837"/>
                <a:gd name="connsiteX47" fmla="*/ 245811 w 486765"/>
                <a:gd name="connsiteY47" fmla="*/ 1049686 h 1069837"/>
                <a:gd name="connsiteX48" fmla="*/ 205971 w 486765"/>
                <a:gd name="connsiteY48" fmla="*/ 1054265 h 1069837"/>
                <a:gd name="connsiteX49" fmla="*/ 188265 w 486765"/>
                <a:gd name="connsiteY49" fmla="*/ 912286 h 1069837"/>
                <a:gd name="connsiteX50" fmla="*/ 141785 w 486765"/>
                <a:gd name="connsiteY50" fmla="*/ 926026 h 1069837"/>
                <a:gd name="connsiteX51" fmla="*/ 119652 w 486765"/>
                <a:gd name="connsiteY51" fmla="*/ 1058845 h 1069837"/>
                <a:gd name="connsiteX52" fmla="*/ 101946 w 486765"/>
                <a:gd name="connsiteY52" fmla="*/ 907706 h 1069837"/>
                <a:gd name="connsiteX53" fmla="*/ 79812 w 486765"/>
                <a:gd name="connsiteY53" fmla="*/ 1049686 h 1069837"/>
                <a:gd name="connsiteX54" fmla="*/ 57679 w 486765"/>
                <a:gd name="connsiteY54" fmla="*/ 907706 h 1069837"/>
                <a:gd name="connsiteX55" fmla="*/ 35546 w 486765"/>
                <a:gd name="connsiteY55" fmla="*/ 1058845 h 1069837"/>
                <a:gd name="connsiteX56" fmla="*/ 23926 w 486765"/>
                <a:gd name="connsiteY56" fmla="*/ 1064284 h 1069837"/>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60502 w 486765"/>
                <a:gd name="connsiteY37" fmla="*/ 1040526 h 1071824"/>
                <a:gd name="connsiteX38" fmla="*/ 430449 w 486765"/>
                <a:gd name="connsiteY38" fmla="*/ 922682 h 1071824"/>
                <a:gd name="connsiteX39" fmla="*/ 407383 w 486765"/>
                <a:gd name="connsiteY39" fmla="*/ 912286 h 1071824"/>
                <a:gd name="connsiteX40" fmla="*/ 391890 w 486765"/>
                <a:gd name="connsiteY40" fmla="*/ 985566 h 1071824"/>
                <a:gd name="connsiteX41" fmla="*/ 385250 w 486765"/>
                <a:gd name="connsiteY41" fmla="*/ 1049686 h 1071824"/>
                <a:gd name="connsiteX42" fmla="*/ 369757 w 486765"/>
                <a:gd name="connsiteY42" fmla="*/ 1040526 h 1071824"/>
                <a:gd name="connsiteX43" fmla="*/ 338770 w 486765"/>
                <a:gd name="connsiteY43" fmla="*/ 1049686 h 1071824"/>
                <a:gd name="connsiteX44" fmla="*/ 323277 w 486765"/>
                <a:gd name="connsiteY44" fmla="*/ 1035945 h 1071824"/>
                <a:gd name="connsiteX45" fmla="*/ 312210 w 486765"/>
                <a:gd name="connsiteY45" fmla="*/ 912286 h 1071824"/>
                <a:gd name="connsiteX46" fmla="*/ 265731 w 486765"/>
                <a:gd name="connsiteY46" fmla="*/ 907706 h 1071824"/>
                <a:gd name="connsiteX47" fmla="*/ 245811 w 486765"/>
                <a:gd name="connsiteY47" fmla="*/ 1049686 h 1071824"/>
                <a:gd name="connsiteX48" fmla="*/ 205971 w 486765"/>
                <a:gd name="connsiteY48" fmla="*/ 1054265 h 1071824"/>
                <a:gd name="connsiteX49" fmla="*/ 188265 w 486765"/>
                <a:gd name="connsiteY49" fmla="*/ 912286 h 1071824"/>
                <a:gd name="connsiteX50" fmla="*/ 141785 w 486765"/>
                <a:gd name="connsiteY50" fmla="*/ 926026 h 1071824"/>
                <a:gd name="connsiteX51" fmla="*/ 119652 w 486765"/>
                <a:gd name="connsiteY51" fmla="*/ 1058845 h 1071824"/>
                <a:gd name="connsiteX52" fmla="*/ 79812 w 486765"/>
                <a:gd name="connsiteY52" fmla="*/ 1049686 h 1071824"/>
                <a:gd name="connsiteX53" fmla="*/ 57679 w 486765"/>
                <a:gd name="connsiteY53" fmla="*/ 907706 h 1071824"/>
                <a:gd name="connsiteX54" fmla="*/ 35546 w 486765"/>
                <a:gd name="connsiteY54" fmla="*/ 1058845 h 1071824"/>
                <a:gd name="connsiteX55" fmla="*/ 23926 w 486765"/>
                <a:gd name="connsiteY55"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60502 w 486765"/>
                <a:gd name="connsiteY37" fmla="*/ 1040526 h 1071824"/>
                <a:gd name="connsiteX38" fmla="*/ 430449 w 486765"/>
                <a:gd name="connsiteY38" fmla="*/ 922682 h 1071824"/>
                <a:gd name="connsiteX39" fmla="*/ 407383 w 486765"/>
                <a:gd name="connsiteY39" fmla="*/ 912286 h 1071824"/>
                <a:gd name="connsiteX40" fmla="*/ 391890 w 486765"/>
                <a:gd name="connsiteY40" fmla="*/ 985566 h 1071824"/>
                <a:gd name="connsiteX41" fmla="*/ 385250 w 486765"/>
                <a:gd name="connsiteY41" fmla="*/ 1049686 h 1071824"/>
                <a:gd name="connsiteX42" fmla="*/ 369757 w 486765"/>
                <a:gd name="connsiteY42" fmla="*/ 1040526 h 1071824"/>
                <a:gd name="connsiteX43" fmla="*/ 338770 w 486765"/>
                <a:gd name="connsiteY43" fmla="*/ 1049686 h 1071824"/>
                <a:gd name="connsiteX44" fmla="*/ 323277 w 486765"/>
                <a:gd name="connsiteY44" fmla="*/ 1035945 h 1071824"/>
                <a:gd name="connsiteX45" fmla="*/ 312210 w 486765"/>
                <a:gd name="connsiteY45" fmla="*/ 912286 h 1071824"/>
                <a:gd name="connsiteX46" fmla="*/ 265731 w 486765"/>
                <a:gd name="connsiteY46" fmla="*/ 907706 h 1071824"/>
                <a:gd name="connsiteX47" fmla="*/ 245811 w 486765"/>
                <a:gd name="connsiteY47" fmla="*/ 1049686 h 1071824"/>
                <a:gd name="connsiteX48" fmla="*/ 205971 w 486765"/>
                <a:gd name="connsiteY48" fmla="*/ 1054265 h 1071824"/>
                <a:gd name="connsiteX49" fmla="*/ 188265 w 486765"/>
                <a:gd name="connsiteY49" fmla="*/ 912286 h 1071824"/>
                <a:gd name="connsiteX50" fmla="*/ 141785 w 486765"/>
                <a:gd name="connsiteY50" fmla="*/ 926026 h 1071824"/>
                <a:gd name="connsiteX51" fmla="*/ 119652 w 486765"/>
                <a:gd name="connsiteY51" fmla="*/ 1058845 h 1071824"/>
                <a:gd name="connsiteX52" fmla="*/ 79812 w 486765"/>
                <a:gd name="connsiteY52" fmla="*/ 1049686 h 1071824"/>
                <a:gd name="connsiteX53" fmla="*/ 57679 w 486765"/>
                <a:gd name="connsiteY53" fmla="*/ 907706 h 1071824"/>
                <a:gd name="connsiteX54" fmla="*/ 35546 w 486765"/>
                <a:gd name="connsiteY54" fmla="*/ 1058845 h 1071824"/>
                <a:gd name="connsiteX55" fmla="*/ 23926 w 486765"/>
                <a:gd name="connsiteY55"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60502 w 486765"/>
                <a:gd name="connsiteY37" fmla="*/ 1040526 h 1071824"/>
                <a:gd name="connsiteX38" fmla="*/ 430449 w 486765"/>
                <a:gd name="connsiteY38" fmla="*/ 922682 h 1071824"/>
                <a:gd name="connsiteX39" fmla="*/ 407383 w 486765"/>
                <a:gd name="connsiteY39" fmla="*/ 912286 h 1071824"/>
                <a:gd name="connsiteX40" fmla="*/ 391890 w 486765"/>
                <a:gd name="connsiteY40" fmla="*/ 985566 h 1071824"/>
                <a:gd name="connsiteX41" fmla="*/ 385250 w 486765"/>
                <a:gd name="connsiteY41" fmla="*/ 1049686 h 1071824"/>
                <a:gd name="connsiteX42" fmla="*/ 369757 w 486765"/>
                <a:gd name="connsiteY42" fmla="*/ 1040526 h 1071824"/>
                <a:gd name="connsiteX43" fmla="*/ 338770 w 486765"/>
                <a:gd name="connsiteY43" fmla="*/ 1049686 h 1071824"/>
                <a:gd name="connsiteX44" fmla="*/ 323277 w 486765"/>
                <a:gd name="connsiteY44" fmla="*/ 1035945 h 1071824"/>
                <a:gd name="connsiteX45" fmla="*/ 312210 w 486765"/>
                <a:gd name="connsiteY45" fmla="*/ 912286 h 1071824"/>
                <a:gd name="connsiteX46" fmla="*/ 265731 w 486765"/>
                <a:gd name="connsiteY46" fmla="*/ 907706 h 1071824"/>
                <a:gd name="connsiteX47" fmla="*/ 245811 w 486765"/>
                <a:gd name="connsiteY47" fmla="*/ 1049686 h 1071824"/>
                <a:gd name="connsiteX48" fmla="*/ 205971 w 486765"/>
                <a:gd name="connsiteY48" fmla="*/ 1054265 h 1071824"/>
                <a:gd name="connsiteX49" fmla="*/ 188265 w 486765"/>
                <a:gd name="connsiteY49" fmla="*/ 912286 h 1071824"/>
                <a:gd name="connsiteX50" fmla="*/ 141785 w 486765"/>
                <a:gd name="connsiteY50" fmla="*/ 926026 h 1071824"/>
                <a:gd name="connsiteX51" fmla="*/ 119652 w 486765"/>
                <a:gd name="connsiteY51" fmla="*/ 1058845 h 1071824"/>
                <a:gd name="connsiteX52" fmla="*/ 79812 w 486765"/>
                <a:gd name="connsiteY52" fmla="*/ 1049686 h 1071824"/>
                <a:gd name="connsiteX53" fmla="*/ 57679 w 486765"/>
                <a:gd name="connsiteY53" fmla="*/ 907706 h 1071824"/>
                <a:gd name="connsiteX54" fmla="*/ 35546 w 486765"/>
                <a:gd name="connsiteY54" fmla="*/ 1058845 h 1071824"/>
                <a:gd name="connsiteX55" fmla="*/ 23926 w 486765"/>
                <a:gd name="connsiteY55"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60502 w 486765"/>
                <a:gd name="connsiteY37" fmla="*/ 1040526 h 1071824"/>
                <a:gd name="connsiteX38" fmla="*/ 430449 w 486765"/>
                <a:gd name="connsiteY38" fmla="*/ 922682 h 1071824"/>
                <a:gd name="connsiteX39" fmla="*/ 407383 w 486765"/>
                <a:gd name="connsiteY39" fmla="*/ 912286 h 1071824"/>
                <a:gd name="connsiteX40" fmla="*/ 391890 w 486765"/>
                <a:gd name="connsiteY40" fmla="*/ 985566 h 1071824"/>
                <a:gd name="connsiteX41" fmla="*/ 385250 w 486765"/>
                <a:gd name="connsiteY41" fmla="*/ 1049686 h 1071824"/>
                <a:gd name="connsiteX42" fmla="*/ 369757 w 486765"/>
                <a:gd name="connsiteY42" fmla="*/ 1040526 h 1071824"/>
                <a:gd name="connsiteX43" fmla="*/ 338770 w 486765"/>
                <a:gd name="connsiteY43" fmla="*/ 1049686 h 1071824"/>
                <a:gd name="connsiteX44" fmla="*/ 323277 w 486765"/>
                <a:gd name="connsiteY44" fmla="*/ 1035945 h 1071824"/>
                <a:gd name="connsiteX45" fmla="*/ 312210 w 486765"/>
                <a:gd name="connsiteY45" fmla="*/ 912286 h 1071824"/>
                <a:gd name="connsiteX46" fmla="*/ 265731 w 486765"/>
                <a:gd name="connsiteY46" fmla="*/ 907706 h 1071824"/>
                <a:gd name="connsiteX47" fmla="*/ 245811 w 486765"/>
                <a:gd name="connsiteY47" fmla="*/ 1049686 h 1071824"/>
                <a:gd name="connsiteX48" fmla="*/ 205971 w 486765"/>
                <a:gd name="connsiteY48" fmla="*/ 1054265 h 1071824"/>
                <a:gd name="connsiteX49" fmla="*/ 188265 w 486765"/>
                <a:gd name="connsiteY49" fmla="*/ 912286 h 1071824"/>
                <a:gd name="connsiteX50" fmla="*/ 141785 w 486765"/>
                <a:gd name="connsiteY50" fmla="*/ 926026 h 1071824"/>
                <a:gd name="connsiteX51" fmla="*/ 119652 w 486765"/>
                <a:gd name="connsiteY51" fmla="*/ 1058845 h 1071824"/>
                <a:gd name="connsiteX52" fmla="*/ 79812 w 486765"/>
                <a:gd name="connsiteY52" fmla="*/ 1049686 h 1071824"/>
                <a:gd name="connsiteX53" fmla="*/ 57679 w 486765"/>
                <a:gd name="connsiteY53" fmla="*/ 907706 h 1071824"/>
                <a:gd name="connsiteX54" fmla="*/ 35546 w 486765"/>
                <a:gd name="connsiteY54" fmla="*/ 1058845 h 1071824"/>
                <a:gd name="connsiteX55" fmla="*/ 23926 w 486765"/>
                <a:gd name="connsiteY55"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60502 w 486765"/>
                <a:gd name="connsiteY37" fmla="*/ 1040526 h 1071824"/>
                <a:gd name="connsiteX38" fmla="*/ 430449 w 486765"/>
                <a:gd name="connsiteY38" fmla="*/ 922682 h 1071824"/>
                <a:gd name="connsiteX39" fmla="*/ 407383 w 486765"/>
                <a:gd name="connsiteY39" fmla="*/ 912286 h 1071824"/>
                <a:gd name="connsiteX40" fmla="*/ 391890 w 486765"/>
                <a:gd name="connsiteY40" fmla="*/ 985566 h 1071824"/>
                <a:gd name="connsiteX41" fmla="*/ 369757 w 486765"/>
                <a:gd name="connsiteY41" fmla="*/ 1040526 h 1071824"/>
                <a:gd name="connsiteX42" fmla="*/ 338770 w 486765"/>
                <a:gd name="connsiteY42" fmla="*/ 1049686 h 1071824"/>
                <a:gd name="connsiteX43" fmla="*/ 323277 w 486765"/>
                <a:gd name="connsiteY43" fmla="*/ 1035945 h 1071824"/>
                <a:gd name="connsiteX44" fmla="*/ 312210 w 486765"/>
                <a:gd name="connsiteY44" fmla="*/ 912286 h 1071824"/>
                <a:gd name="connsiteX45" fmla="*/ 265731 w 486765"/>
                <a:gd name="connsiteY45" fmla="*/ 907706 h 1071824"/>
                <a:gd name="connsiteX46" fmla="*/ 245811 w 486765"/>
                <a:gd name="connsiteY46" fmla="*/ 1049686 h 1071824"/>
                <a:gd name="connsiteX47" fmla="*/ 205971 w 486765"/>
                <a:gd name="connsiteY47" fmla="*/ 1054265 h 1071824"/>
                <a:gd name="connsiteX48" fmla="*/ 188265 w 486765"/>
                <a:gd name="connsiteY48" fmla="*/ 912286 h 1071824"/>
                <a:gd name="connsiteX49" fmla="*/ 141785 w 486765"/>
                <a:gd name="connsiteY49" fmla="*/ 926026 h 1071824"/>
                <a:gd name="connsiteX50" fmla="*/ 119652 w 486765"/>
                <a:gd name="connsiteY50" fmla="*/ 1058845 h 1071824"/>
                <a:gd name="connsiteX51" fmla="*/ 79812 w 486765"/>
                <a:gd name="connsiteY51" fmla="*/ 1049686 h 1071824"/>
                <a:gd name="connsiteX52" fmla="*/ 57679 w 486765"/>
                <a:gd name="connsiteY52" fmla="*/ 907706 h 1071824"/>
                <a:gd name="connsiteX53" fmla="*/ 35546 w 486765"/>
                <a:gd name="connsiteY53" fmla="*/ 1058845 h 1071824"/>
                <a:gd name="connsiteX54" fmla="*/ 23926 w 486765"/>
                <a:gd name="connsiteY54"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60502 w 486765"/>
                <a:gd name="connsiteY37" fmla="*/ 1040526 h 1071824"/>
                <a:gd name="connsiteX38" fmla="*/ 430449 w 486765"/>
                <a:gd name="connsiteY38" fmla="*/ 922682 h 1071824"/>
                <a:gd name="connsiteX39" fmla="*/ 407383 w 486765"/>
                <a:gd name="connsiteY39" fmla="*/ 912286 h 1071824"/>
                <a:gd name="connsiteX40" fmla="*/ 391890 w 486765"/>
                <a:gd name="connsiteY40" fmla="*/ 985566 h 1071824"/>
                <a:gd name="connsiteX41" fmla="*/ 369757 w 486765"/>
                <a:gd name="connsiteY41" fmla="*/ 1040526 h 1071824"/>
                <a:gd name="connsiteX42" fmla="*/ 323277 w 486765"/>
                <a:gd name="connsiteY42" fmla="*/ 1035945 h 1071824"/>
                <a:gd name="connsiteX43" fmla="*/ 312210 w 486765"/>
                <a:gd name="connsiteY43" fmla="*/ 912286 h 1071824"/>
                <a:gd name="connsiteX44" fmla="*/ 265731 w 486765"/>
                <a:gd name="connsiteY44" fmla="*/ 907706 h 1071824"/>
                <a:gd name="connsiteX45" fmla="*/ 245811 w 486765"/>
                <a:gd name="connsiteY45" fmla="*/ 1049686 h 1071824"/>
                <a:gd name="connsiteX46" fmla="*/ 205971 w 486765"/>
                <a:gd name="connsiteY46" fmla="*/ 1054265 h 1071824"/>
                <a:gd name="connsiteX47" fmla="*/ 188265 w 486765"/>
                <a:gd name="connsiteY47" fmla="*/ 912286 h 1071824"/>
                <a:gd name="connsiteX48" fmla="*/ 141785 w 486765"/>
                <a:gd name="connsiteY48" fmla="*/ 926026 h 1071824"/>
                <a:gd name="connsiteX49" fmla="*/ 119652 w 486765"/>
                <a:gd name="connsiteY49" fmla="*/ 1058845 h 1071824"/>
                <a:gd name="connsiteX50" fmla="*/ 79812 w 486765"/>
                <a:gd name="connsiteY50" fmla="*/ 1049686 h 1071824"/>
                <a:gd name="connsiteX51" fmla="*/ 57679 w 486765"/>
                <a:gd name="connsiteY51" fmla="*/ 907706 h 1071824"/>
                <a:gd name="connsiteX52" fmla="*/ 35546 w 486765"/>
                <a:gd name="connsiteY52" fmla="*/ 1058845 h 1071824"/>
                <a:gd name="connsiteX53" fmla="*/ 23926 w 486765"/>
                <a:gd name="connsiteY53"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60502 w 486765"/>
                <a:gd name="connsiteY37" fmla="*/ 1040526 h 1071824"/>
                <a:gd name="connsiteX38" fmla="*/ 430449 w 486765"/>
                <a:gd name="connsiteY38" fmla="*/ 922682 h 1071824"/>
                <a:gd name="connsiteX39" fmla="*/ 407383 w 486765"/>
                <a:gd name="connsiteY39" fmla="*/ 912286 h 1071824"/>
                <a:gd name="connsiteX40" fmla="*/ 369757 w 486765"/>
                <a:gd name="connsiteY40" fmla="*/ 1040526 h 1071824"/>
                <a:gd name="connsiteX41" fmla="*/ 323277 w 486765"/>
                <a:gd name="connsiteY41" fmla="*/ 1035945 h 1071824"/>
                <a:gd name="connsiteX42" fmla="*/ 312210 w 486765"/>
                <a:gd name="connsiteY42" fmla="*/ 912286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60502 w 486765"/>
                <a:gd name="connsiteY37" fmla="*/ 1040526 h 1071824"/>
                <a:gd name="connsiteX38" fmla="*/ 430449 w 486765"/>
                <a:gd name="connsiteY38" fmla="*/ 922682 h 1071824"/>
                <a:gd name="connsiteX39" fmla="*/ 387079 w 486765"/>
                <a:gd name="connsiteY39" fmla="*/ 909412 h 1071824"/>
                <a:gd name="connsiteX40" fmla="*/ 369757 w 486765"/>
                <a:gd name="connsiteY40" fmla="*/ 1040526 h 1071824"/>
                <a:gd name="connsiteX41" fmla="*/ 323277 w 486765"/>
                <a:gd name="connsiteY41" fmla="*/ 1035945 h 1071824"/>
                <a:gd name="connsiteX42" fmla="*/ 312210 w 486765"/>
                <a:gd name="connsiteY42" fmla="*/ 912286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30449 w 486765"/>
                <a:gd name="connsiteY38" fmla="*/ 922682 h 1071824"/>
                <a:gd name="connsiteX39" fmla="*/ 387079 w 486765"/>
                <a:gd name="connsiteY39" fmla="*/ 909412 h 1071824"/>
                <a:gd name="connsiteX40" fmla="*/ 369757 w 486765"/>
                <a:gd name="connsiteY40" fmla="*/ 1040526 h 1071824"/>
                <a:gd name="connsiteX41" fmla="*/ 323277 w 486765"/>
                <a:gd name="connsiteY41" fmla="*/ 1035945 h 1071824"/>
                <a:gd name="connsiteX42" fmla="*/ 312210 w 486765"/>
                <a:gd name="connsiteY42" fmla="*/ 912286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30449 w 486765"/>
                <a:gd name="connsiteY38" fmla="*/ 922682 h 1071824"/>
                <a:gd name="connsiteX39" fmla="*/ 387079 w 486765"/>
                <a:gd name="connsiteY39" fmla="*/ 909412 h 1071824"/>
                <a:gd name="connsiteX40" fmla="*/ 369757 w 486765"/>
                <a:gd name="connsiteY40" fmla="*/ 1040526 h 1071824"/>
                <a:gd name="connsiteX41" fmla="*/ 323277 w 486765"/>
                <a:gd name="connsiteY41" fmla="*/ 1035945 h 1071824"/>
                <a:gd name="connsiteX42" fmla="*/ 312210 w 486765"/>
                <a:gd name="connsiteY42" fmla="*/ 912286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16236 w 486765"/>
                <a:gd name="connsiteY38" fmla="*/ 915496 h 1071824"/>
                <a:gd name="connsiteX39" fmla="*/ 387079 w 486765"/>
                <a:gd name="connsiteY39" fmla="*/ 909412 h 1071824"/>
                <a:gd name="connsiteX40" fmla="*/ 369757 w 486765"/>
                <a:gd name="connsiteY40" fmla="*/ 1040526 h 1071824"/>
                <a:gd name="connsiteX41" fmla="*/ 323277 w 486765"/>
                <a:gd name="connsiteY41" fmla="*/ 1035945 h 1071824"/>
                <a:gd name="connsiteX42" fmla="*/ 312210 w 486765"/>
                <a:gd name="connsiteY42" fmla="*/ 912286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16236 w 486765"/>
                <a:gd name="connsiteY38" fmla="*/ 915496 h 1071824"/>
                <a:gd name="connsiteX39" fmla="*/ 375912 w 486765"/>
                <a:gd name="connsiteY39" fmla="*/ 920909 h 1071824"/>
                <a:gd name="connsiteX40" fmla="*/ 369757 w 486765"/>
                <a:gd name="connsiteY40" fmla="*/ 1040526 h 1071824"/>
                <a:gd name="connsiteX41" fmla="*/ 323277 w 486765"/>
                <a:gd name="connsiteY41" fmla="*/ 1035945 h 1071824"/>
                <a:gd name="connsiteX42" fmla="*/ 312210 w 486765"/>
                <a:gd name="connsiteY42" fmla="*/ 912286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16236 w 486765"/>
                <a:gd name="connsiteY38" fmla="*/ 915496 h 1071824"/>
                <a:gd name="connsiteX39" fmla="*/ 375912 w 486765"/>
                <a:gd name="connsiteY39" fmla="*/ 920909 h 1071824"/>
                <a:gd name="connsiteX40" fmla="*/ 369757 w 486765"/>
                <a:gd name="connsiteY40" fmla="*/ 1040526 h 1071824"/>
                <a:gd name="connsiteX41" fmla="*/ 308049 w 486765"/>
                <a:gd name="connsiteY41" fmla="*/ 1035945 h 1071824"/>
                <a:gd name="connsiteX42" fmla="*/ 312210 w 486765"/>
                <a:gd name="connsiteY42" fmla="*/ 912286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16236 w 486765"/>
                <a:gd name="connsiteY38" fmla="*/ 915496 h 1071824"/>
                <a:gd name="connsiteX39" fmla="*/ 375912 w 486765"/>
                <a:gd name="connsiteY39" fmla="*/ 920909 h 1071824"/>
                <a:gd name="connsiteX40" fmla="*/ 369757 w 486765"/>
                <a:gd name="connsiteY40" fmla="*/ 1040526 h 1071824"/>
                <a:gd name="connsiteX41" fmla="*/ 308049 w 486765"/>
                <a:gd name="connsiteY41" fmla="*/ 1035945 h 1071824"/>
                <a:gd name="connsiteX42" fmla="*/ 300027 w 486765"/>
                <a:gd name="connsiteY42" fmla="*/ 910849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16236 w 486765"/>
                <a:gd name="connsiteY38" fmla="*/ 915496 h 1071824"/>
                <a:gd name="connsiteX39" fmla="*/ 375912 w 486765"/>
                <a:gd name="connsiteY39" fmla="*/ 920909 h 1071824"/>
                <a:gd name="connsiteX40" fmla="*/ 354529 w 486765"/>
                <a:gd name="connsiteY40" fmla="*/ 1033340 h 1071824"/>
                <a:gd name="connsiteX41" fmla="*/ 308049 w 486765"/>
                <a:gd name="connsiteY41" fmla="*/ 1035945 h 1071824"/>
                <a:gd name="connsiteX42" fmla="*/ 300027 w 486765"/>
                <a:gd name="connsiteY42" fmla="*/ 910849 h 1071824"/>
                <a:gd name="connsiteX43" fmla="*/ 265731 w 486765"/>
                <a:gd name="connsiteY43" fmla="*/ 907706 h 1071824"/>
                <a:gd name="connsiteX44" fmla="*/ 245811 w 486765"/>
                <a:gd name="connsiteY44" fmla="*/ 1049686 h 1071824"/>
                <a:gd name="connsiteX45" fmla="*/ 205971 w 486765"/>
                <a:gd name="connsiteY45" fmla="*/ 1054265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16236 w 486765"/>
                <a:gd name="connsiteY38" fmla="*/ 915496 h 1071824"/>
                <a:gd name="connsiteX39" fmla="*/ 375912 w 486765"/>
                <a:gd name="connsiteY39" fmla="*/ 920909 h 1071824"/>
                <a:gd name="connsiteX40" fmla="*/ 354529 w 486765"/>
                <a:gd name="connsiteY40" fmla="*/ 1033340 h 1071824"/>
                <a:gd name="connsiteX41" fmla="*/ 308049 w 486765"/>
                <a:gd name="connsiteY41" fmla="*/ 1035945 h 1071824"/>
                <a:gd name="connsiteX42" fmla="*/ 300027 w 486765"/>
                <a:gd name="connsiteY42" fmla="*/ 910849 h 1071824"/>
                <a:gd name="connsiteX43" fmla="*/ 265731 w 486765"/>
                <a:gd name="connsiteY43" fmla="*/ 907706 h 1071824"/>
                <a:gd name="connsiteX44" fmla="*/ 245811 w 486765"/>
                <a:gd name="connsiteY44" fmla="*/ 1049686 h 1071824"/>
                <a:gd name="connsiteX45" fmla="*/ 198864 w 486765"/>
                <a:gd name="connsiteY45" fmla="*/ 1045642 h 1071824"/>
                <a:gd name="connsiteX46" fmla="*/ 188265 w 486765"/>
                <a:gd name="connsiteY46" fmla="*/ 912286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71824"/>
                <a:gd name="connsiteX1" fmla="*/ 13413 w 486765"/>
                <a:gd name="connsiteY1" fmla="*/ 1022206 h 1071824"/>
                <a:gd name="connsiteX2" fmla="*/ 1378 w 486765"/>
                <a:gd name="connsiteY2" fmla="*/ 822761 h 1071824"/>
                <a:gd name="connsiteX3" fmla="*/ 133 w 486765"/>
                <a:gd name="connsiteY3" fmla="*/ 262636 h 1071824"/>
                <a:gd name="connsiteX4" fmla="*/ 188 w 486765"/>
                <a:gd name="connsiteY4" fmla="*/ 151000 h 1071824"/>
                <a:gd name="connsiteX5" fmla="*/ 2263 w 486765"/>
                <a:gd name="connsiteY5" fmla="*/ 63837 h 1071824"/>
                <a:gd name="connsiteX6" fmla="*/ 24396 w 486765"/>
                <a:gd name="connsiteY6" fmla="*/ 27197 h 1071824"/>
                <a:gd name="connsiteX7" fmla="*/ 39889 w 486765"/>
                <a:gd name="connsiteY7" fmla="*/ 173756 h 1071824"/>
                <a:gd name="connsiteX8" fmla="*/ 53169 w 486765"/>
                <a:gd name="connsiteY8" fmla="*/ 22617 h 1071824"/>
                <a:gd name="connsiteX9" fmla="*/ 68662 w 486765"/>
                <a:gd name="connsiteY9" fmla="*/ 27197 h 1071824"/>
                <a:gd name="connsiteX10" fmla="*/ 77515 w 486765"/>
                <a:gd name="connsiteY10" fmla="*/ 155436 h 1071824"/>
                <a:gd name="connsiteX11" fmla="*/ 93009 w 486765"/>
                <a:gd name="connsiteY11" fmla="*/ 82156 h 1071824"/>
                <a:gd name="connsiteX12" fmla="*/ 99649 w 486765"/>
                <a:gd name="connsiteY12" fmla="*/ 18037 h 1071824"/>
                <a:gd name="connsiteX13" fmla="*/ 115142 w 486765"/>
                <a:gd name="connsiteY13" fmla="*/ 27197 h 1071824"/>
                <a:gd name="connsiteX14" fmla="*/ 128422 w 486765"/>
                <a:gd name="connsiteY14" fmla="*/ 160016 h 1071824"/>
                <a:gd name="connsiteX15" fmla="*/ 146128 w 486765"/>
                <a:gd name="connsiteY15" fmla="*/ 18037 h 1071824"/>
                <a:gd name="connsiteX16" fmla="*/ 161622 w 486765"/>
                <a:gd name="connsiteY16" fmla="*/ 31777 h 1071824"/>
                <a:gd name="connsiteX17" fmla="*/ 172688 w 486765"/>
                <a:gd name="connsiteY17" fmla="*/ 155436 h 1071824"/>
                <a:gd name="connsiteX18" fmla="*/ 188181 w 486765"/>
                <a:gd name="connsiteY18" fmla="*/ 95896 h 1071824"/>
                <a:gd name="connsiteX19" fmla="*/ 203674 w 486765"/>
                <a:gd name="connsiteY19" fmla="*/ 13457 h 1071824"/>
                <a:gd name="connsiteX20" fmla="*/ 219168 w 486765"/>
                <a:gd name="connsiteY20" fmla="*/ 160016 h 1071824"/>
                <a:gd name="connsiteX21" fmla="*/ 239088 w 486765"/>
                <a:gd name="connsiteY21" fmla="*/ 18037 h 1071824"/>
                <a:gd name="connsiteX22" fmla="*/ 254581 w 486765"/>
                <a:gd name="connsiteY22" fmla="*/ 160016 h 1071824"/>
                <a:gd name="connsiteX23" fmla="*/ 278927 w 486765"/>
                <a:gd name="connsiteY23" fmla="*/ 13457 h 1071824"/>
                <a:gd name="connsiteX24" fmla="*/ 296634 w 486765"/>
                <a:gd name="connsiteY24" fmla="*/ 155436 h 1071824"/>
                <a:gd name="connsiteX25" fmla="*/ 320980 w 486765"/>
                <a:gd name="connsiteY25" fmla="*/ 18037 h 1071824"/>
                <a:gd name="connsiteX26" fmla="*/ 343113 w 486765"/>
                <a:gd name="connsiteY26" fmla="*/ 141696 h 1071824"/>
                <a:gd name="connsiteX27" fmla="*/ 365246 w 486765"/>
                <a:gd name="connsiteY27" fmla="*/ 8877 h 1071824"/>
                <a:gd name="connsiteX28" fmla="*/ 382953 w 486765"/>
                <a:gd name="connsiteY28" fmla="*/ 160016 h 1071824"/>
                <a:gd name="connsiteX29" fmla="*/ 405086 w 486765"/>
                <a:gd name="connsiteY29" fmla="*/ 18037 h 1071824"/>
                <a:gd name="connsiteX30" fmla="*/ 427219 w 486765"/>
                <a:gd name="connsiteY30" fmla="*/ 160016 h 1071824"/>
                <a:gd name="connsiteX31" fmla="*/ 449352 w 486765"/>
                <a:gd name="connsiteY31" fmla="*/ 8877 h 1071824"/>
                <a:gd name="connsiteX32" fmla="*/ 471485 w 486765"/>
                <a:gd name="connsiteY32" fmla="*/ 45517 h 1071824"/>
                <a:gd name="connsiteX33" fmla="*/ 483520 w 486765"/>
                <a:gd name="connsiteY33" fmla="*/ 244961 h 1071824"/>
                <a:gd name="connsiteX34" fmla="*/ 484765 w 486765"/>
                <a:gd name="connsiteY34" fmla="*/ 807916 h 1071824"/>
                <a:gd name="connsiteX35" fmla="*/ 484710 w 486765"/>
                <a:gd name="connsiteY35" fmla="*/ 916723 h 1071824"/>
                <a:gd name="connsiteX36" fmla="*/ 482636 w 486765"/>
                <a:gd name="connsiteY36" fmla="*/ 1003886 h 1071824"/>
                <a:gd name="connsiteX37" fmla="*/ 447304 w 486765"/>
                <a:gd name="connsiteY37" fmla="*/ 1040526 h 1071824"/>
                <a:gd name="connsiteX38" fmla="*/ 416236 w 486765"/>
                <a:gd name="connsiteY38" fmla="*/ 915496 h 1071824"/>
                <a:gd name="connsiteX39" fmla="*/ 375912 w 486765"/>
                <a:gd name="connsiteY39" fmla="*/ 920909 h 1071824"/>
                <a:gd name="connsiteX40" fmla="*/ 354529 w 486765"/>
                <a:gd name="connsiteY40" fmla="*/ 1033340 h 1071824"/>
                <a:gd name="connsiteX41" fmla="*/ 308049 w 486765"/>
                <a:gd name="connsiteY41" fmla="*/ 1035945 h 1071824"/>
                <a:gd name="connsiteX42" fmla="*/ 300027 w 486765"/>
                <a:gd name="connsiteY42" fmla="*/ 910849 h 1071824"/>
                <a:gd name="connsiteX43" fmla="*/ 265731 w 486765"/>
                <a:gd name="connsiteY43" fmla="*/ 907706 h 1071824"/>
                <a:gd name="connsiteX44" fmla="*/ 245811 w 486765"/>
                <a:gd name="connsiteY44" fmla="*/ 1049686 h 1071824"/>
                <a:gd name="connsiteX45" fmla="*/ 198864 w 486765"/>
                <a:gd name="connsiteY45" fmla="*/ 1045642 h 1071824"/>
                <a:gd name="connsiteX46" fmla="*/ 172021 w 486765"/>
                <a:gd name="connsiteY46" fmla="*/ 913723 h 1071824"/>
                <a:gd name="connsiteX47" fmla="*/ 141785 w 486765"/>
                <a:gd name="connsiteY47" fmla="*/ 926026 h 1071824"/>
                <a:gd name="connsiteX48" fmla="*/ 119652 w 486765"/>
                <a:gd name="connsiteY48" fmla="*/ 1058845 h 1071824"/>
                <a:gd name="connsiteX49" fmla="*/ 79812 w 486765"/>
                <a:gd name="connsiteY49" fmla="*/ 1049686 h 1071824"/>
                <a:gd name="connsiteX50" fmla="*/ 57679 w 486765"/>
                <a:gd name="connsiteY50" fmla="*/ 907706 h 1071824"/>
                <a:gd name="connsiteX51" fmla="*/ 35546 w 486765"/>
                <a:gd name="connsiteY51" fmla="*/ 1058845 h 1071824"/>
                <a:gd name="connsiteX52" fmla="*/ 23926 w 486765"/>
                <a:gd name="connsiteY52" fmla="*/ 1064284 h 1071824"/>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47304 w 486765"/>
                <a:gd name="connsiteY37" fmla="*/ 1040526 h 1067721"/>
                <a:gd name="connsiteX38" fmla="*/ 416236 w 486765"/>
                <a:gd name="connsiteY38" fmla="*/ 915496 h 1067721"/>
                <a:gd name="connsiteX39" fmla="*/ 375912 w 486765"/>
                <a:gd name="connsiteY39" fmla="*/ 920909 h 1067721"/>
                <a:gd name="connsiteX40" fmla="*/ 354529 w 486765"/>
                <a:gd name="connsiteY40" fmla="*/ 1033340 h 1067721"/>
                <a:gd name="connsiteX41" fmla="*/ 308049 w 486765"/>
                <a:gd name="connsiteY41" fmla="*/ 1035945 h 1067721"/>
                <a:gd name="connsiteX42" fmla="*/ 300027 w 486765"/>
                <a:gd name="connsiteY42" fmla="*/ 910849 h 1067721"/>
                <a:gd name="connsiteX43" fmla="*/ 265731 w 486765"/>
                <a:gd name="connsiteY43" fmla="*/ 907706 h 1067721"/>
                <a:gd name="connsiteX44" fmla="*/ 245811 w 486765"/>
                <a:gd name="connsiteY44" fmla="*/ 1049686 h 1067721"/>
                <a:gd name="connsiteX45" fmla="*/ 198864 w 486765"/>
                <a:gd name="connsiteY45" fmla="*/ 1045642 h 1067721"/>
                <a:gd name="connsiteX46" fmla="*/ 172021 w 486765"/>
                <a:gd name="connsiteY46" fmla="*/ 913723 h 1067721"/>
                <a:gd name="connsiteX47" fmla="*/ 141785 w 486765"/>
                <a:gd name="connsiteY47" fmla="*/ 926026 h 1067721"/>
                <a:gd name="connsiteX48" fmla="*/ 131835 w 486765"/>
                <a:gd name="connsiteY48" fmla="*/ 1047348 h 1067721"/>
                <a:gd name="connsiteX49" fmla="*/ 79812 w 486765"/>
                <a:gd name="connsiteY49" fmla="*/ 1049686 h 1067721"/>
                <a:gd name="connsiteX50" fmla="*/ 57679 w 486765"/>
                <a:gd name="connsiteY50" fmla="*/ 907706 h 1067721"/>
                <a:gd name="connsiteX51" fmla="*/ 35546 w 486765"/>
                <a:gd name="connsiteY51" fmla="*/ 1058845 h 1067721"/>
                <a:gd name="connsiteX52" fmla="*/ 23926 w 486765"/>
                <a:gd name="connsiteY52"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47304 w 486765"/>
                <a:gd name="connsiteY37" fmla="*/ 1040526 h 1067721"/>
                <a:gd name="connsiteX38" fmla="*/ 416236 w 486765"/>
                <a:gd name="connsiteY38" fmla="*/ 915496 h 1067721"/>
                <a:gd name="connsiteX39" fmla="*/ 375912 w 486765"/>
                <a:gd name="connsiteY39" fmla="*/ 920909 h 1067721"/>
                <a:gd name="connsiteX40" fmla="*/ 354529 w 486765"/>
                <a:gd name="connsiteY40" fmla="*/ 1033340 h 1067721"/>
                <a:gd name="connsiteX41" fmla="*/ 308049 w 486765"/>
                <a:gd name="connsiteY41" fmla="*/ 1035945 h 1067721"/>
                <a:gd name="connsiteX42" fmla="*/ 300027 w 486765"/>
                <a:gd name="connsiteY42" fmla="*/ 910849 h 1067721"/>
                <a:gd name="connsiteX43" fmla="*/ 265731 w 486765"/>
                <a:gd name="connsiteY43" fmla="*/ 907706 h 1067721"/>
                <a:gd name="connsiteX44" fmla="*/ 245811 w 486765"/>
                <a:gd name="connsiteY44" fmla="*/ 1049686 h 1067721"/>
                <a:gd name="connsiteX45" fmla="*/ 198864 w 486765"/>
                <a:gd name="connsiteY45" fmla="*/ 1045642 h 1067721"/>
                <a:gd name="connsiteX46" fmla="*/ 172021 w 486765"/>
                <a:gd name="connsiteY46" fmla="*/ 913723 h 1067721"/>
                <a:gd name="connsiteX47" fmla="*/ 146861 w 486765"/>
                <a:gd name="connsiteY47" fmla="*/ 923152 h 1067721"/>
                <a:gd name="connsiteX48" fmla="*/ 131835 w 486765"/>
                <a:gd name="connsiteY48" fmla="*/ 1047348 h 1067721"/>
                <a:gd name="connsiteX49" fmla="*/ 79812 w 486765"/>
                <a:gd name="connsiteY49" fmla="*/ 1049686 h 1067721"/>
                <a:gd name="connsiteX50" fmla="*/ 57679 w 486765"/>
                <a:gd name="connsiteY50" fmla="*/ 907706 h 1067721"/>
                <a:gd name="connsiteX51" fmla="*/ 35546 w 486765"/>
                <a:gd name="connsiteY51" fmla="*/ 1058845 h 1067721"/>
                <a:gd name="connsiteX52" fmla="*/ 23926 w 486765"/>
                <a:gd name="connsiteY52"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47304 w 486765"/>
                <a:gd name="connsiteY37" fmla="*/ 1040526 h 1067721"/>
                <a:gd name="connsiteX38" fmla="*/ 416236 w 486765"/>
                <a:gd name="connsiteY38" fmla="*/ 915496 h 1067721"/>
                <a:gd name="connsiteX39" fmla="*/ 375912 w 486765"/>
                <a:gd name="connsiteY39" fmla="*/ 920909 h 1067721"/>
                <a:gd name="connsiteX40" fmla="*/ 354529 w 486765"/>
                <a:gd name="connsiteY40" fmla="*/ 1033340 h 1067721"/>
                <a:gd name="connsiteX41" fmla="*/ 308049 w 486765"/>
                <a:gd name="connsiteY41" fmla="*/ 1035945 h 1067721"/>
                <a:gd name="connsiteX42" fmla="*/ 300027 w 486765"/>
                <a:gd name="connsiteY42" fmla="*/ 910849 h 1067721"/>
                <a:gd name="connsiteX43" fmla="*/ 265731 w 486765"/>
                <a:gd name="connsiteY43" fmla="*/ 907706 h 1067721"/>
                <a:gd name="connsiteX44" fmla="*/ 245811 w 486765"/>
                <a:gd name="connsiteY44" fmla="*/ 1049686 h 1067721"/>
                <a:gd name="connsiteX45" fmla="*/ 198864 w 486765"/>
                <a:gd name="connsiteY45" fmla="*/ 1045642 h 1067721"/>
                <a:gd name="connsiteX46" fmla="*/ 172021 w 486765"/>
                <a:gd name="connsiteY46" fmla="*/ 913723 h 1067721"/>
                <a:gd name="connsiteX47" fmla="*/ 146861 w 486765"/>
                <a:gd name="connsiteY47" fmla="*/ 923152 h 1067721"/>
                <a:gd name="connsiteX48" fmla="*/ 131835 w 486765"/>
                <a:gd name="connsiteY48" fmla="*/ 1047348 h 1067721"/>
                <a:gd name="connsiteX49" fmla="*/ 87934 w 486765"/>
                <a:gd name="connsiteY49" fmla="*/ 1042501 h 1067721"/>
                <a:gd name="connsiteX50" fmla="*/ 57679 w 486765"/>
                <a:gd name="connsiteY50" fmla="*/ 907706 h 1067721"/>
                <a:gd name="connsiteX51" fmla="*/ 35546 w 486765"/>
                <a:gd name="connsiteY51" fmla="*/ 1058845 h 1067721"/>
                <a:gd name="connsiteX52" fmla="*/ 23926 w 486765"/>
                <a:gd name="connsiteY52"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47304 w 486765"/>
                <a:gd name="connsiteY37" fmla="*/ 1040526 h 1067721"/>
                <a:gd name="connsiteX38" fmla="*/ 416236 w 486765"/>
                <a:gd name="connsiteY38" fmla="*/ 915496 h 1067721"/>
                <a:gd name="connsiteX39" fmla="*/ 375912 w 486765"/>
                <a:gd name="connsiteY39" fmla="*/ 920909 h 1067721"/>
                <a:gd name="connsiteX40" fmla="*/ 354529 w 486765"/>
                <a:gd name="connsiteY40" fmla="*/ 1033340 h 1067721"/>
                <a:gd name="connsiteX41" fmla="*/ 308049 w 486765"/>
                <a:gd name="connsiteY41" fmla="*/ 1035945 h 1067721"/>
                <a:gd name="connsiteX42" fmla="*/ 300027 w 486765"/>
                <a:gd name="connsiteY42" fmla="*/ 910849 h 1067721"/>
                <a:gd name="connsiteX43" fmla="*/ 265731 w 486765"/>
                <a:gd name="connsiteY43" fmla="*/ 907706 h 1067721"/>
                <a:gd name="connsiteX44" fmla="*/ 245811 w 486765"/>
                <a:gd name="connsiteY44" fmla="*/ 1049686 h 1067721"/>
                <a:gd name="connsiteX45" fmla="*/ 198864 w 486765"/>
                <a:gd name="connsiteY45" fmla="*/ 1045642 h 1067721"/>
                <a:gd name="connsiteX46" fmla="*/ 172021 w 486765"/>
                <a:gd name="connsiteY46" fmla="*/ 913723 h 1067721"/>
                <a:gd name="connsiteX47" fmla="*/ 146861 w 486765"/>
                <a:gd name="connsiteY47" fmla="*/ 923152 h 1067721"/>
                <a:gd name="connsiteX48" fmla="*/ 131835 w 486765"/>
                <a:gd name="connsiteY48" fmla="*/ 1047348 h 1067721"/>
                <a:gd name="connsiteX49" fmla="*/ 87934 w 486765"/>
                <a:gd name="connsiteY49" fmla="*/ 1042501 h 1067721"/>
                <a:gd name="connsiteX50" fmla="*/ 57679 w 486765"/>
                <a:gd name="connsiteY50" fmla="*/ 907706 h 1067721"/>
                <a:gd name="connsiteX51" fmla="*/ 35546 w 486765"/>
                <a:gd name="connsiteY51" fmla="*/ 1058845 h 1067721"/>
                <a:gd name="connsiteX52" fmla="*/ 23926 w 486765"/>
                <a:gd name="connsiteY52" fmla="*/ 1064284 h 1067721"/>
                <a:gd name="connsiteX0" fmla="*/ 23926 w 486765"/>
                <a:gd name="connsiteY0" fmla="*/ 1064284 h 1067721"/>
                <a:gd name="connsiteX1" fmla="*/ 13413 w 486765"/>
                <a:gd name="connsiteY1" fmla="*/ 1022206 h 1067721"/>
                <a:gd name="connsiteX2" fmla="*/ 1378 w 486765"/>
                <a:gd name="connsiteY2" fmla="*/ 822761 h 1067721"/>
                <a:gd name="connsiteX3" fmla="*/ 133 w 486765"/>
                <a:gd name="connsiteY3" fmla="*/ 262636 h 1067721"/>
                <a:gd name="connsiteX4" fmla="*/ 188 w 486765"/>
                <a:gd name="connsiteY4" fmla="*/ 151000 h 1067721"/>
                <a:gd name="connsiteX5" fmla="*/ 2263 w 486765"/>
                <a:gd name="connsiteY5" fmla="*/ 63837 h 1067721"/>
                <a:gd name="connsiteX6" fmla="*/ 24396 w 486765"/>
                <a:gd name="connsiteY6" fmla="*/ 27197 h 1067721"/>
                <a:gd name="connsiteX7" fmla="*/ 39889 w 486765"/>
                <a:gd name="connsiteY7" fmla="*/ 173756 h 1067721"/>
                <a:gd name="connsiteX8" fmla="*/ 53169 w 486765"/>
                <a:gd name="connsiteY8" fmla="*/ 22617 h 1067721"/>
                <a:gd name="connsiteX9" fmla="*/ 68662 w 486765"/>
                <a:gd name="connsiteY9" fmla="*/ 27197 h 1067721"/>
                <a:gd name="connsiteX10" fmla="*/ 77515 w 486765"/>
                <a:gd name="connsiteY10" fmla="*/ 155436 h 1067721"/>
                <a:gd name="connsiteX11" fmla="*/ 93009 w 486765"/>
                <a:gd name="connsiteY11" fmla="*/ 82156 h 1067721"/>
                <a:gd name="connsiteX12" fmla="*/ 99649 w 486765"/>
                <a:gd name="connsiteY12" fmla="*/ 18037 h 1067721"/>
                <a:gd name="connsiteX13" fmla="*/ 115142 w 486765"/>
                <a:gd name="connsiteY13" fmla="*/ 27197 h 1067721"/>
                <a:gd name="connsiteX14" fmla="*/ 128422 w 486765"/>
                <a:gd name="connsiteY14" fmla="*/ 160016 h 1067721"/>
                <a:gd name="connsiteX15" fmla="*/ 146128 w 486765"/>
                <a:gd name="connsiteY15" fmla="*/ 18037 h 1067721"/>
                <a:gd name="connsiteX16" fmla="*/ 161622 w 486765"/>
                <a:gd name="connsiteY16" fmla="*/ 31777 h 1067721"/>
                <a:gd name="connsiteX17" fmla="*/ 172688 w 486765"/>
                <a:gd name="connsiteY17" fmla="*/ 155436 h 1067721"/>
                <a:gd name="connsiteX18" fmla="*/ 188181 w 486765"/>
                <a:gd name="connsiteY18" fmla="*/ 95896 h 1067721"/>
                <a:gd name="connsiteX19" fmla="*/ 203674 w 486765"/>
                <a:gd name="connsiteY19" fmla="*/ 13457 h 1067721"/>
                <a:gd name="connsiteX20" fmla="*/ 219168 w 486765"/>
                <a:gd name="connsiteY20" fmla="*/ 160016 h 1067721"/>
                <a:gd name="connsiteX21" fmla="*/ 239088 w 486765"/>
                <a:gd name="connsiteY21" fmla="*/ 18037 h 1067721"/>
                <a:gd name="connsiteX22" fmla="*/ 254581 w 486765"/>
                <a:gd name="connsiteY22" fmla="*/ 160016 h 1067721"/>
                <a:gd name="connsiteX23" fmla="*/ 278927 w 486765"/>
                <a:gd name="connsiteY23" fmla="*/ 13457 h 1067721"/>
                <a:gd name="connsiteX24" fmla="*/ 296634 w 486765"/>
                <a:gd name="connsiteY24" fmla="*/ 155436 h 1067721"/>
                <a:gd name="connsiteX25" fmla="*/ 320980 w 486765"/>
                <a:gd name="connsiteY25" fmla="*/ 18037 h 1067721"/>
                <a:gd name="connsiteX26" fmla="*/ 343113 w 486765"/>
                <a:gd name="connsiteY26" fmla="*/ 141696 h 1067721"/>
                <a:gd name="connsiteX27" fmla="*/ 365246 w 486765"/>
                <a:gd name="connsiteY27" fmla="*/ 8877 h 1067721"/>
                <a:gd name="connsiteX28" fmla="*/ 382953 w 486765"/>
                <a:gd name="connsiteY28" fmla="*/ 160016 h 1067721"/>
                <a:gd name="connsiteX29" fmla="*/ 405086 w 486765"/>
                <a:gd name="connsiteY29" fmla="*/ 18037 h 1067721"/>
                <a:gd name="connsiteX30" fmla="*/ 427219 w 486765"/>
                <a:gd name="connsiteY30" fmla="*/ 160016 h 1067721"/>
                <a:gd name="connsiteX31" fmla="*/ 449352 w 486765"/>
                <a:gd name="connsiteY31" fmla="*/ 8877 h 1067721"/>
                <a:gd name="connsiteX32" fmla="*/ 471485 w 486765"/>
                <a:gd name="connsiteY32" fmla="*/ 45517 h 1067721"/>
                <a:gd name="connsiteX33" fmla="*/ 483520 w 486765"/>
                <a:gd name="connsiteY33" fmla="*/ 244961 h 1067721"/>
                <a:gd name="connsiteX34" fmla="*/ 484765 w 486765"/>
                <a:gd name="connsiteY34" fmla="*/ 807916 h 1067721"/>
                <a:gd name="connsiteX35" fmla="*/ 484710 w 486765"/>
                <a:gd name="connsiteY35" fmla="*/ 916723 h 1067721"/>
                <a:gd name="connsiteX36" fmla="*/ 482636 w 486765"/>
                <a:gd name="connsiteY36" fmla="*/ 1003886 h 1067721"/>
                <a:gd name="connsiteX37" fmla="*/ 447304 w 486765"/>
                <a:gd name="connsiteY37" fmla="*/ 1040526 h 1067721"/>
                <a:gd name="connsiteX38" fmla="*/ 416236 w 486765"/>
                <a:gd name="connsiteY38" fmla="*/ 915496 h 1067721"/>
                <a:gd name="connsiteX39" fmla="*/ 375912 w 486765"/>
                <a:gd name="connsiteY39" fmla="*/ 920909 h 1067721"/>
                <a:gd name="connsiteX40" fmla="*/ 354529 w 486765"/>
                <a:gd name="connsiteY40" fmla="*/ 1033340 h 1067721"/>
                <a:gd name="connsiteX41" fmla="*/ 308049 w 486765"/>
                <a:gd name="connsiteY41" fmla="*/ 1035945 h 1067721"/>
                <a:gd name="connsiteX42" fmla="*/ 300027 w 486765"/>
                <a:gd name="connsiteY42" fmla="*/ 910849 h 1067721"/>
                <a:gd name="connsiteX43" fmla="*/ 265731 w 486765"/>
                <a:gd name="connsiteY43" fmla="*/ 907706 h 1067721"/>
                <a:gd name="connsiteX44" fmla="*/ 245811 w 486765"/>
                <a:gd name="connsiteY44" fmla="*/ 1049686 h 1067721"/>
                <a:gd name="connsiteX45" fmla="*/ 198864 w 486765"/>
                <a:gd name="connsiteY45" fmla="*/ 1045642 h 1067721"/>
                <a:gd name="connsiteX46" fmla="*/ 172021 w 486765"/>
                <a:gd name="connsiteY46" fmla="*/ 913723 h 1067721"/>
                <a:gd name="connsiteX47" fmla="*/ 146861 w 486765"/>
                <a:gd name="connsiteY47" fmla="*/ 923152 h 1067721"/>
                <a:gd name="connsiteX48" fmla="*/ 131835 w 486765"/>
                <a:gd name="connsiteY48" fmla="*/ 1047348 h 1067721"/>
                <a:gd name="connsiteX49" fmla="*/ 87934 w 486765"/>
                <a:gd name="connsiteY49" fmla="*/ 1042501 h 1067721"/>
                <a:gd name="connsiteX50" fmla="*/ 71892 w 486765"/>
                <a:gd name="connsiteY50" fmla="*/ 907706 h 1067721"/>
                <a:gd name="connsiteX51" fmla="*/ 35546 w 486765"/>
                <a:gd name="connsiteY51" fmla="*/ 1058845 h 1067721"/>
                <a:gd name="connsiteX52" fmla="*/ 23926 w 486765"/>
                <a:gd name="connsiteY52" fmla="*/ 1064284 h 1067721"/>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6236 w 486765"/>
                <a:gd name="connsiteY38" fmla="*/ 915496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198864 w 486765"/>
                <a:gd name="connsiteY45" fmla="*/ 1045642 h 1065537"/>
                <a:gd name="connsiteX46" fmla="*/ 172021 w 486765"/>
                <a:gd name="connsiteY46" fmla="*/ 913723 h 1065537"/>
                <a:gd name="connsiteX47" fmla="*/ 146861 w 486765"/>
                <a:gd name="connsiteY47" fmla="*/ 923152 h 1065537"/>
                <a:gd name="connsiteX48" fmla="*/ 131835 w 486765"/>
                <a:gd name="connsiteY48" fmla="*/ 1047348 h 1065537"/>
                <a:gd name="connsiteX49" fmla="*/ 87934 w 486765"/>
                <a:gd name="connsiteY49" fmla="*/ 1042501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6236 w 486765"/>
                <a:gd name="connsiteY38" fmla="*/ 915496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198864 w 486765"/>
                <a:gd name="connsiteY45" fmla="*/ 1045642 h 1065537"/>
                <a:gd name="connsiteX46" fmla="*/ 172021 w 486765"/>
                <a:gd name="connsiteY46" fmla="*/ 913723 h 1065537"/>
                <a:gd name="connsiteX47" fmla="*/ 146861 w 486765"/>
                <a:gd name="connsiteY47" fmla="*/ 923152 h 1065537"/>
                <a:gd name="connsiteX48" fmla="*/ 131835 w 486765"/>
                <a:gd name="connsiteY48" fmla="*/ 1047348 h 1065537"/>
                <a:gd name="connsiteX49" fmla="*/ 87934 w 486765"/>
                <a:gd name="connsiteY49" fmla="*/ 1042501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6236 w 486765"/>
                <a:gd name="connsiteY38" fmla="*/ 915496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198864 w 486765"/>
                <a:gd name="connsiteY45" fmla="*/ 1045642 h 1065537"/>
                <a:gd name="connsiteX46" fmla="*/ 172021 w 486765"/>
                <a:gd name="connsiteY46" fmla="*/ 913723 h 1065537"/>
                <a:gd name="connsiteX47" fmla="*/ 146861 w 486765"/>
                <a:gd name="connsiteY47" fmla="*/ 923152 h 1065537"/>
                <a:gd name="connsiteX48" fmla="*/ 140972 w 486765"/>
                <a:gd name="connsiteY48" fmla="*/ 1043037 h 1065537"/>
                <a:gd name="connsiteX49" fmla="*/ 87934 w 486765"/>
                <a:gd name="connsiteY49" fmla="*/ 1042501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6236 w 486765"/>
                <a:gd name="connsiteY38" fmla="*/ 915496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198864 w 486765"/>
                <a:gd name="connsiteY45" fmla="*/ 1045642 h 1065537"/>
                <a:gd name="connsiteX46" fmla="*/ 172021 w 486765"/>
                <a:gd name="connsiteY46" fmla="*/ 913723 h 1065537"/>
                <a:gd name="connsiteX47" fmla="*/ 146861 w 486765"/>
                <a:gd name="connsiteY47" fmla="*/ 923152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6236 w 486765"/>
                <a:gd name="connsiteY38" fmla="*/ 915496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198864 w 486765"/>
                <a:gd name="connsiteY45" fmla="*/ 1045642 h 1065537"/>
                <a:gd name="connsiteX46" fmla="*/ 172021 w 486765"/>
                <a:gd name="connsiteY46" fmla="*/ 913723 h 1065537"/>
                <a:gd name="connsiteX47" fmla="*/ 146861 w 486765"/>
                <a:gd name="connsiteY47" fmla="*/ 923152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6236 w 486765"/>
                <a:gd name="connsiteY38" fmla="*/ 915496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198864 w 486765"/>
                <a:gd name="connsiteY45" fmla="*/ 1045642 h 1065537"/>
                <a:gd name="connsiteX46" fmla="*/ 184203 w 486765"/>
                <a:gd name="connsiteY46" fmla="*/ 916597 h 1065537"/>
                <a:gd name="connsiteX47" fmla="*/ 146861 w 486765"/>
                <a:gd name="connsiteY47" fmla="*/ 923152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6236 w 486765"/>
                <a:gd name="connsiteY38" fmla="*/ 915496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205971 w 486765"/>
                <a:gd name="connsiteY45" fmla="*/ 1044205 h 1065537"/>
                <a:gd name="connsiteX46" fmla="*/ 184203 w 486765"/>
                <a:gd name="connsiteY46" fmla="*/ 916597 h 1065537"/>
                <a:gd name="connsiteX47" fmla="*/ 146861 w 486765"/>
                <a:gd name="connsiteY47" fmla="*/ 923152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6236 w 486765"/>
                <a:gd name="connsiteY38" fmla="*/ 915496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205971 w 486765"/>
                <a:gd name="connsiteY45" fmla="*/ 1044205 h 1065537"/>
                <a:gd name="connsiteX46" fmla="*/ 184203 w 486765"/>
                <a:gd name="connsiteY46" fmla="*/ 916597 h 1065537"/>
                <a:gd name="connsiteX47" fmla="*/ 151937 w 486765"/>
                <a:gd name="connsiteY47" fmla="*/ 924589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5912 w 486765"/>
                <a:gd name="connsiteY39" fmla="*/ 920909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205971 w 486765"/>
                <a:gd name="connsiteY45" fmla="*/ 1044205 h 1065537"/>
                <a:gd name="connsiteX46" fmla="*/ 184203 w 486765"/>
                <a:gd name="connsiteY46" fmla="*/ 916597 h 1065537"/>
                <a:gd name="connsiteX47" fmla="*/ 151937 w 486765"/>
                <a:gd name="connsiteY47" fmla="*/ 924589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0027 w 486765"/>
                <a:gd name="connsiteY42" fmla="*/ 910849 h 1065537"/>
                <a:gd name="connsiteX43" fmla="*/ 265731 w 486765"/>
                <a:gd name="connsiteY43" fmla="*/ 907706 h 1065537"/>
                <a:gd name="connsiteX44" fmla="*/ 245811 w 486765"/>
                <a:gd name="connsiteY44" fmla="*/ 1049686 h 1065537"/>
                <a:gd name="connsiteX45" fmla="*/ 205971 w 486765"/>
                <a:gd name="connsiteY45" fmla="*/ 1044205 h 1065537"/>
                <a:gd name="connsiteX46" fmla="*/ 184203 w 486765"/>
                <a:gd name="connsiteY46" fmla="*/ 916597 h 1065537"/>
                <a:gd name="connsiteX47" fmla="*/ 151937 w 486765"/>
                <a:gd name="connsiteY47" fmla="*/ 924589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5731 w 486765"/>
                <a:gd name="connsiteY43" fmla="*/ 907706 h 1065537"/>
                <a:gd name="connsiteX44" fmla="*/ 245811 w 486765"/>
                <a:gd name="connsiteY44" fmla="*/ 1049686 h 1065537"/>
                <a:gd name="connsiteX45" fmla="*/ 205971 w 486765"/>
                <a:gd name="connsiteY45" fmla="*/ 1044205 h 1065537"/>
                <a:gd name="connsiteX46" fmla="*/ 184203 w 486765"/>
                <a:gd name="connsiteY46" fmla="*/ 916597 h 1065537"/>
                <a:gd name="connsiteX47" fmla="*/ 151937 w 486765"/>
                <a:gd name="connsiteY47" fmla="*/ 924589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4203 w 486765"/>
                <a:gd name="connsiteY46" fmla="*/ 916597 h 1065537"/>
                <a:gd name="connsiteX47" fmla="*/ 151937 w 486765"/>
                <a:gd name="connsiteY47" fmla="*/ 924589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51937 w 486765"/>
                <a:gd name="connsiteY47" fmla="*/ 924589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49907 w 486765"/>
                <a:gd name="connsiteY47" fmla="*/ 946146 h 1065537"/>
                <a:gd name="connsiteX48" fmla="*/ 140972 w 486765"/>
                <a:gd name="connsiteY48" fmla="*/ 1043037 h 1065537"/>
                <a:gd name="connsiteX49" fmla="*/ 106208 w 486765"/>
                <a:gd name="connsiteY49" fmla="*/ 1041064 h 1065537"/>
                <a:gd name="connsiteX50" fmla="*/ 71892 w 486765"/>
                <a:gd name="connsiteY50" fmla="*/ 907706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49907 w 486765"/>
                <a:gd name="connsiteY47" fmla="*/ 946146 h 1065537"/>
                <a:gd name="connsiteX48" fmla="*/ 140972 w 486765"/>
                <a:gd name="connsiteY48" fmla="*/ 1043037 h 1065537"/>
                <a:gd name="connsiteX49" fmla="*/ 106208 w 486765"/>
                <a:gd name="connsiteY49" fmla="*/ 1041064 h 1065537"/>
                <a:gd name="connsiteX50" fmla="*/ 68846 w 486765"/>
                <a:gd name="connsiteY50" fmla="*/ 943634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49907 w 486765"/>
                <a:gd name="connsiteY47" fmla="*/ 946146 h 1065537"/>
                <a:gd name="connsiteX48" fmla="*/ 140972 w 486765"/>
                <a:gd name="connsiteY48" fmla="*/ 1043037 h 1065537"/>
                <a:gd name="connsiteX49" fmla="*/ 106208 w 486765"/>
                <a:gd name="connsiteY49" fmla="*/ 1041064 h 1065537"/>
                <a:gd name="connsiteX50" fmla="*/ 68846 w 486765"/>
                <a:gd name="connsiteY50" fmla="*/ 943634 h 1065537"/>
                <a:gd name="connsiteX51" fmla="*/ 54361 w 486765"/>
                <a:gd name="connsiteY51" fmla="*/ 981394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49907 w 486765"/>
                <a:gd name="connsiteY47" fmla="*/ 946146 h 1065537"/>
                <a:gd name="connsiteX48" fmla="*/ 140972 w 486765"/>
                <a:gd name="connsiteY48" fmla="*/ 1043037 h 1065537"/>
                <a:gd name="connsiteX49" fmla="*/ 106208 w 486765"/>
                <a:gd name="connsiteY49" fmla="*/ 1041064 h 1065537"/>
                <a:gd name="connsiteX50" fmla="*/ 90166 w 486765"/>
                <a:gd name="connsiteY50" fmla="*/ 949383 h 1065537"/>
                <a:gd name="connsiteX51" fmla="*/ 54361 w 486765"/>
                <a:gd name="connsiteY51" fmla="*/ 981394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49907 w 486765"/>
                <a:gd name="connsiteY47" fmla="*/ 946146 h 1065537"/>
                <a:gd name="connsiteX48" fmla="*/ 140972 w 486765"/>
                <a:gd name="connsiteY48" fmla="*/ 1043037 h 1065537"/>
                <a:gd name="connsiteX49" fmla="*/ 106208 w 486765"/>
                <a:gd name="connsiteY49" fmla="*/ 1041064 h 1065537"/>
                <a:gd name="connsiteX50" fmla="*/ 90166 w 486765"/>
                <a:gd name="connsiteY50" fmla="*/ 949383 h 1065537"/>
                <a:gd name="connsiteX51" fmla="*/ 52330 w 486765"/>
                <a:gd name="connsiteY51" fmla="*/ 96702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49907 w 486765"/>
                <a:gd name="connsiteY47" fmla="*/ 946146 h 1065537"/>
                <a:gd name="connsiteX48" fmla="*/ 140972 w 486765"/>
                <a:gd name="connsiteY48" fmla="*/ 1043037 h 1065537"/>
                <a:gd name="connsiteX49" fmla="*/ 106208 w 486765"/>
                <a:gd name="connsiteY49" fmla="*/ 1041064 h 1065537"/>
                <a:gd name="connsiteX50" fmla="*/ 88135 w 486765"/>
                <a:gd name="connsiteY50" fmla="*/ 969503 h 1065537"/>
                <a:gd name="connsiteX51" fmla="*/ 52330 w 486765"/>
                <a:gd name="connsiteY51" fmla="*/ 96702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49907 w 486765"/>
                <a:gd name="connsiteY47" fmla="*/ 946146 h 1065537"/>
                <a:gd name="connsiteX48" fmla="*/ 140972 w 486765"/>
                <a:gd name="connsiteY48" fmla="*/ 1043037 h 1065537"/>
                <a:gd name="connsiteX49" fmla="*/ 106208 w 486765"/>
                <a:gd name="connsiteY49" fmla="*/ 1041064 h 1065537"/>
                <a:gd name="connsiteX50" fmla="*/ 88135 w 486765"/>
                <a:gd name="connsiteY50" fmla="*/ 969503 h 1065537"/>
                <a:gd name="connsiteX51" fmla="*/ 51315 w 486765"/>
                <a:gd name="connsiteY51" fmla="*/ 97708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9279 w 486765"/>
                <a:gd name="connsiteY46" fmla="*/ 936717 h 1065537"/>
                <a:gd name="connsiteX47" fmla="*/ 159044 w 486765"/>
                <a:gd name="connsiteY47" fmla="*/ 951894 h 1065537"/>
                <a:gd name="connsiteX48" fmla="*/ 140972 w 486765"/>
                <a:gd name="connsiteY48" fmla="*/ 1043037 h 1065537"/>
                <a:gd name="connsiteX49" fmla="*/ 106208 w 486765"/>
                <a:gd name="connsiteY49" fmla="*/ 1041064 h 1065537"/>
                <a:gd name="connsiteX50" fmla="*/ 88135 w 486765"/>
                <a:gd name="connsiteY50" fmla="*/ 969503 h 1065537"/>
                <a:gd name="connsiteX51" fmla="*/ 51315 w 486765"/>
                <a:gd name="connsiteY51" fmla="*/ 97708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60655 w 486765"/>
                <a:gd name="connsiteY43" fmla="*/ 927826 h 1065537"/>
                <a:gd name="connsiteX44" fmla="*/ 245811 w 486765"/>
                <a:gd name="connsiteY44" fmla="*/ 1049686 h 1065537"/>
                <a:gd name="connsiteX45" fmla="*/ 205971 w 486765"/>
                <a:gd name="connsiteY45" fmla="*/ 1044205 h 1065537"/>
                <a:gd name="connsiteX46" fmla="*/ 187249 w 486765"/>
                <a:gd name="connsiteY46" fmla="*/ 956837 h 1065537"/>
                <a:gd name="connsiteX47" fmla="*/ 159044 w 486765"/>
                <a:gd name="connsiteY47" fmla="*/ 951894 h 1065537"/>
                <a:gd name="connsiteX48" fmla="*/ 140972 w 486765"/>
                <a:gd name="connsiteY48" fmla="*/ 1043037 h 1065537"/>
                <a:gd name="connsiteX49" fmla="*/ 106208 w 486765"/>
                <a:gd name="connsiteY49" fmla="*/ 1041064 h 1065537"/>
                <a:gd name="connsiteX50" fmla="*/ 88135 w 486765"/>
                <a:gd name="connsiteY50" fmla="*/ 969503 h 1065537"/>
                <a:gd name="connsiteX51" fmla="*/ 51315 w 486765"/>
                <a:gd name="connsiteY51" fmla="*/ 97708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303073 w 486765"/>
                <a:gd name="connsiteY42" fmla="*/ 941029 h 1065537"/>
                <a:gd name="connsiteX43" fmla="*/ 259640 w 486765"/>
                <a:gd name="connsiteY43" fmla="*/ 942197 h 1065537"/>
                <a:gd name="connsiteX44" fmla="*/ 245811 w 486765"/>
                <a:gd name="connsiteY44" fmla="*/ 1049686 h 1065537"/>
                <a:gd name="connsiteX45" fmla="*/ 205971 w 486765"/>
                <a:gd name="connsiteY45" fmla="*/ 1044205 h 1065537"/>
                <a:gd name="connsiteX46" fmla="*/ 187249 w 486765"/>
                <a:gd name="connsiteY46" fmla="*/ 956837 h 1065537"/>
                <a:gd name="connsiteX47" fmla="*/ 159044 w 486765"/>
                <a:gd name="connsiteY47" fmla="*/ 951894 h 1065537"/>
                <a:gd name="connsiteX48" fmla="*/ 140972 w 486765"/>
                <a:gd name="connsiteY48" fmla="*/ 1043037 h 1065537"/>
                <a:gd name="connsiteX49" fmla="*/ 106208 w 486765"/>
                <a:gd name="connsiteY49" fmla="*/ 1041064 h 1065537"/>
                <a:gd name="connsiteX50" fmla="*/ 88135 w 486765"/>
                <a:gd name="connsiteY50" fmla="*/ 969503 h 1065537"/>
                <a:gd name="connsiteX51" fmla="*/ 51315 w 486765"/>
                <a:gd name="connsiteY51" fmla="*/ 97708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2866 w 486765"/>
                <a:gd name="connsiteY39" fmla="*/ 936717 h 1065537"/>
                <a:gd name="connsiteX40" fmla="*/ 354529 w 486765"/>
                <a:gd name="connsiteY40" fmla="*/ 1033340 h 1065537"/>
                <a:gd name="connsiteX41" fmla="*/ 308049 w 486765"/>
                <a:gd name="connsiteY41" fmla="*/ 1035945 h 1065537"/>
                <a:gd name="connsiteX42" fmla="*/ 292921 w 486765"/>
                <a:gd name="connsiteY42" fmla="*/ 956838 h 1065537"/>
                <a:gd name="connsiteX43" fmla="*/ 259640 w 486765"/>
                <a:gd name="connsiteY43" fmla="*/ 942197 h 1065537"/>
                <a:gd name="connsiteX44" fmla="*/ 245811 w 486765"/>
                <a:gd name="connsiteY44" fmla="*/ 1049686 h 1065537"/>
                <a:gd name="connsiteX45" fmla="*/ 205971 w 486765"/>
                <a:gd name="connsiteY45" fmla="*/ 1044205 h 1065537"/>
                <a:gd name="connsiteX46" fmla="*/ 187249 w 486765"/>
                <a:gd name="connsiteY46" fmla="*/ 956837 h 1065537"/>
                <a:gd name="connsiteX47" fmla="*/ 159044 w 486765"/>
                <a:gd name="connsiteY47" fmla="*/ 951894 h 1065537"/>
                <a:gd name="connsiteX48" fmla="*/ 140972 w 486765"/>
                <a:gd name="connsiteY48" fmla="*/ 1043037 h 1065537"/>
                <a:gd name="connsiteX49" fmla="*/ 106208 w 486765"/>
                <a:gd name="connsiteY49" fmla="*/ 1041064 h 1065537"/>
                <a:gd name="connsiteX50" fmla="*/ 88135 w 486765"/>
                <a:gd name="connsiteY50" fmla="*/ 969503 h 1065537"/>
                <a:gd name="connsiteX51" fmla="*/ 51315 w 486765"/>
                <a:gd name="connsiteY51" fmla="*/ 97708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7251 w 486765"/>
                <a:gd name="connsiteY38" fmla="*/ 938490 h 1065537"/>
                <a:gd name="connsiteX39" fmla="*/ 376927 w 486765"/>
                <a:gd name="connsiteY39" fmla="*/ 945340 h 1065537"/>
                <a:gd name="connsiteX40" fmla="*/ 354529 w 486765"/>
                <a:gd name="connsiteY40" fmla="*/ 1033340 h 1065537"/>
                <a:gd name="connsiteX41" fmla="*/ 308049 w 486765"/>
                <a:gd name="connsiteY41" fmla="*/ 1035945 h 1065537"/>
                <a:gd name="connsiteX42" fmla="*/ 292921 w 486765"/>
                <a:gd name="connsiteY42" fmla="*/ 956838 h 1065537"/>
                <a:gd name="connsiteX43" fmla="*/ 259640 w 486765"/>
                <a:gd name="connsiteY43" fmla="*/ 942197 h 1065537"/>
                <a:gd name="connsiteX44" fmla="*/ 245811 w 486765"/>
                <a:gd name="connsiteY44" fmla="*/ 1049686 h 1065537"/>
                <a:gd name="connsiteX45" fmla="*/ 205971 w 486765"/>
                <a:gd name="connsiteY45" fmla="*/ 1044205 h 1065537"/>
                <a:gd name="connsiteX46" fmla="*/ 187249 w 486765"/>
                <a:gd name="connsiteY46" fmla="*/ 956837 h 1065537"/>
                <a:gd name="connsiteX47" fmla="*/ 159044 w 486765"/>
                <a:gd name="connsiteY47" fmla="*/ 951894 h 1065537"/>
                <a:gd name="connsiteX48" fmla="*/ 140972 w 486765"/>
                <a:gd name="connsiteY48" fmla="*/ 1043037 h 1065537"/>
                <a:gd name="connsiteX49" fmla="*/ 106208 w 486765"/>
                <a:gd name="connsiteY49" fmla="*/ 1041064 h 1065537"/>
                <a:gd name="connsiteX50" fmla="*/ 88135 w 486765"/>
                <a:gd name="connsiteY50" fmla="*/ 969503 h 1065537"/>
                <a:gd name="connsiteX51" fmla="*/ 51315 w 486765"/>
                <a:gd name="connsiteY51" fmla="*/ 97708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27219 w 486765"/>
                <a:gd name="connsiteY30" fmla="*/ 160016 h 1065537"/>
                <a:gd name="connsiteX31" fmla="*/ 449352 w 486765"/>
                <a:gd name="connsiteY31" fmla="*/ 8877 h 1065537"/>
                <a:gd name="connsiteX32" fmla="*/ 471485 w 486765"/>
                <a:gd name="connsiteY32" fmla="*/ 45517 h 1065537"/>
                <a:gd name="connsiteX33" fmla="*/ 483520 w 486765"/>
                <a:gd name="connsiteY33" fmla="*/ 244961 h 1065537"/>
                <a:gd name="connsiteX34" fmla="*/ 484765 w 486765"/>
                <a:gd name="connsiteY34" fmla="*/ 807916 h 1065537"/>
                <a:gd name="connsiteX35" fmla="*/ 484710 w 486765"/>
                <a:gd name="connsiteY35" fmla="*/ 916723 h 1065537"/>
                <a:gd name="connsiteX36" fmla="*/ 482636 w 486765"/>
                <a:gd name="connsiteY36" fmla="*/ 1003886 h 1065537"/>
                <a:gd name="connsiteX37" fmla="*/ 447304 w 486765"/>
                <a:gd name="connsiteY37" fmla="*/ 1040526 h 1065537"/>
                <a:gd name="connsiteX38" fmla="*/ 419282 w 486765"/>
                <a:gd name="connsiteY38" fmla="*/ 961484 h 1065537"/>
                <a:gd name="connsiteX39" fmla="*/ 376927 w 486765"/>
                <a:gd name="connsiteY39" fmla="*/ 945340 h 1065537"/>
                <a:gd name="connsiteX40" fmla="*/ 354529 w 486765"/>
                <a:gd name="connsiteY40" fmla="*/ 1033340 h 1065537"/>
                <a:gd name="connsiteX41" fmla="*/ 308049 w 486765"/>
                <a:gd name="connsiteY41" fmla="*/ 1035945 h 1065537"/>
                <a:gd name="connsiteX42" fmla="*/ 292921 w 486765"/>
                <a:gd name="connsiteY42" fmla="*/ 956838 h 1065537"/>
                <a:gd name="connsiteX43" fmla="*/ 259640 w 486765"/>
                <a:gd name="connsiteY43" fmla="*/ 942197 h 1065537"/>
                <a:gd name="connsiteX44" fmla="*/ 245811 w 486765"/>
                <a:gd name="connsiteY44" fmla="*/ 1049686 h 1065537"/>
                <a:gd name="connsiteX45" fmla="*/ 205971 w 486765"/>
                <a:gd name="connsiteY45" fmla="*/ 1044205 h 1065537"/>
                <a:gd name="connsiteX46" fmla="*/ 187249 w 486765"/>
                <a:gd name="connsiteY46" fmla="*/ 956837 h 1065537"/>
                <a:gd name="connsiteX47" fmla="*/ 159044 w 486765"/>
                <a:gd name="connsiteY47" fmla="*/ 951894 h 1065537"/>
                <a:gd name="connsiteX48" fmla="*/ 140972 w 486765"/>
                <a:gd name="connsiteY48" fmla="*/ 1043037 h 1065537"/>
                <a:gd name="connsiteX49" fmla="*/ 106208 w 486765"/>
                <a:gd name="connsiteY49" fmla="*/ 1041064 h 1065537"/>
                <a:gd name="connsiteX50" fmla="*/ 88135 w 486765"/>
                <a:gd name="connsiteY50" fmla="*/ 969503 h 1065537"/>
                <a:gd name="connsiteX51" fmla="*/ 51315 w 486765"/>
                <a:gd name="connsiteY51" fmla="*/ 977083 h 1065537"/>
                <a:gd name="connsiteX52" fmla="*/ 47729 w 486765"/>
                <a:gd name="connsiteY52" fmla="*/ 1050222 h 1065537"/>
                <a:gd name="connsiteX53" fmla="*/ 23926 w 486765"/>
                <a:gd name="connsiteY53"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65246 w 486765"/>
                <a:gd name="connsiteY27" fmla="*/ 8877 h 1065537"/>
                <a:gd name="connsiteX28" fmla="*/ 382953 w 486765"/>
                <a:gd name="connsiteY28" fmla="*/ 160016 h 1065537"/>
                <a:gd name="connsiteX29" fmla="*/ 405086 w 486765"/>
                <a:gd name="connsiteY29" fmla="*/ 18037 h 1065537"/>
                <a:gd name="connsiteX30" fmla="*/ 449352 w 486765"/>
                <a:gd name="connsiteY30" fmla="*/ 8877 h 1065537"/>
                <a:gd name="connsiteX31" fmla="*/ 471485 w 486765"/>
                <a:gd name="connsiteY31" fmla="*/ 45517 h 1065537"/>
                <a:gd name="connsiteX32" fmla="*/ 483520 w 486765"/>
                <a:gd name="connsiteY32" fmla="*/ 244961 h 1065537"/>
                <a:gd name="connsiteX33" fmla="*/ 484765 w 486765"/>
                <a:gd name="connsiteY33" fmla="*/ 807916 h 1065537"/>
                <a:gd name="connsiteX34" fmla="*/ 484710 w 486765"/>
                <a:gd name="connsiteY34" fmla="*/ 916723 h 1065537"/>
                <a:gd name="connsiteX35" fmla="*/ 482636 w 486765"/>
                <a:gd name="connsiteY35" fmla="*/ 1003886 h 1065537"/>
                <a:gd name="connsiteX36" fmla="*/ 447304 w 486765"/>
                <a:gd name="connsiteY36" fmla="*/ 1040526 h 1065537"/>
                <a:gd name="connsiteX37" fmla="*/ 419282 w 486765"/>
                <a:gd name="connsiteY37" fmla="*/ 961484 h 1065537"/>
                <a:gd name="connsiteX38" fmla="*/ 376927 w 486765"/>
                <a:gd name="connsiteY38" fmla="*/ 945340 h 1065537"/>
                <a:gd name="connsiteX39" fmla="*/ 354529 w 486765"/>
                <a:gd name="connsiteY39" fmla="*/ 1033340 h 1065537"/>
                <a:gd name="connsiteX40" fmla="*/ 308049 w 486765"/>
                <a:gd name="connsiteY40" fmla="*/ 1035945 h 1065537"/>
                <a:gd name="connsiteX41" fmla="*/ 292921 w 486765"/>
                <a:gd name="connsiteY41" fmla="*/ 956838 h 1065537"/>
                <a:gd name="connsiteX42" fmla="*/ 259640 w 486765"/>
                <a:gd name="connsiteY42" fmla="*/ 942197 h 1065537"/>
                <a:gd name="connsiteX43" fmla="*/ 245811 w 486765"/>
                <a:gd name="connsiteY43" fmla="*/ 1049686 h 1065537"/>
                <a:gd name="connsiteX44" fmla="*/ 205971 w 486765"/>
                <a:gd name="connsiteY44" fmla="*/ 1044205 h 1065537"/>
                <a:gd name="connsiteX45" fmla="*/ 187249 w 486765"/>
                <a:gd name="connsiteY45" fmla="*/ 956837 h 1065537"/>
                <a:gd name="connsiteX46" fmla="*/ 159044 w 486765"/>
                <a:gd name="connsiteY46" fmla="*/ 951894 h 1065537"/>
                <a:gd name="connsiteX47" fmla="*/ 140972 w 486765"/>
                <a:gd name="connsiteY47" fmla="*/ 1043037 h 1065537"/>
                <a:gd name="connsiteX48" fmla="*/ 106208 w 486765"/>
                <a:gd name="connsiteY48" fmla="*/ 1041064 h 1065537"/>
                <a:gd name="connsiteX49" fmla="*/ 88135 w 486765"/>
                <a:gd name="connsiteY49" fmla="*/ 969503 h 1065537"/>
                <a:gd name="connsiteX50" fmla="*/ 51315 w 486765"/>
                <a:gd name="connsiteY50" fmla="*/ 977083 h 1065537"/>
                <a:gd name="connsiteX51" fmla="*/ 47729 w 486765"/>
                <a:gd name="connsiteY51" fmla="*/ 1050222 h 1065537"/>
                <a:gd name="connsiteX52" fmla="*/ 23926 w 486765"/>
                <a:gd name="connsiteY52" fmla="*/ 1064284 h 1065537"/>
                <a:gd name="connsiteX0" fmla="*/ 23926 w 486765"/>
                <a:gd name="connsiteY0" fmla="*/ 1064284 h 1065537"/>
                <a:gd name="connsiteX1" fmla="*/ 13413 w 486765"/>
                <a:gd name="connsiteY1" fmla="*/ 1022206 h 1065537"/>
                <a:gd name="connsiteX2" fmla="*/ 1378 w 486765"/>
                <a:gd name="connsiteY2" fmla="*/ 822761 h 1065537"/>
                <a:gd name="connsiteX3" fmla="*/ 133 w 486765"/>
                <a:gd name="connsiteY3" fmla="*/ 262636 h 1065537"/>
                <a:gd name="connsiteX4" fmla="*/ 188 w 486765"/>
                <a:gd name="connsiteY4" fmla="*/ 151000 h 1065537"/>
                <a:gd name="connsiteX5" fmla="*/ 2263 w 486765"/>
                <a:gd name="connsiteY5" fmla="*/ 63837 h 1065537"/>
                <a:gd name="connsiteX6" fmla="*/ 24396 w 486765"/>
                <a:gd name="connsiteY6" fmla="*/ 27197 h 1065537"/>
                <a:gd name="connsiteX7" fmla="*/ 39889 w 486765"/>
                <a:gd name="connsiteY7" fmla="*/ 173756 h 1065537"/>
                <a:gd name="connsiteX8" fmla="*/ 53169 w 486765"/>
                <a:gd name="connsiteY8" fmla="*/ 22617 h 1065537"/>
                <a:gd name="connsiteX9" fmla="*/ 68662 w 486765"/>
                <a:gd name="connsiteY9" fmla="*/ 27197 h 1065537"/>
                <a:gd name="connsiteX10" fmla="*/ 77515 w 486765"/>
                <a:gd name="connsiteY10" fmla="*/ 155436 h 1065537"/>
                <a:gd name="connsiteX11" fmla="*/ 93009 w 486765"/>
                <a:gd name="connsiteY11" fmla="*/ 82156 h 1065537"/>
                <a:gd name="connsiteX12" fmla="*/ 99649 w 486765"/>
                <a:gd name="connsiteY12" fmla="*/ 18037 h 1065537"/>
                <a:gd name="connsiteX13" fmla="*/ 115142 w 486765"/>
                <a:gd name="connsiteY13" fmla="*/ 27197 h 1065537"/>
                <a:gd name="connsiteX14" fmla="*/ 128422 w 486765"/>
                <a:gd name="connsiteY14" fmla="*/ 160016 h 1065537"/>
                <a:gd name="connsiteX15" fmla="*/ 146128 w 486765"/>
                <a:gd name="connsiteY15" fmla="*/ 18037 h 1065537"/>
                <a:gd name="connsiteX16" fmla="*/ 161622 w 486765"/>
                <a:gd name="connsiteY16" fmla="*/ 31777 h 1065537"/>
                <a:gd name="connsiteX17" fmla="*/ 172688 w 486765"/>
                <a:gd name="connsiteY17" fmla="*/ 155436 h 1065537"/>
                <a:gd name="connsiteX18" fmla="*/ 188181 w 486765"/>
                <a:gd name="connsiteY18" fmla="*/ 95896 h 1065537"/>
                <a:gd name="connsiteX19" fmla="*/ 203674 w 486765"/>
                <a:gd name="connsiteY19" fmla="*/ 13457 h 1065537"/>
                <a:gd name="connsiteX20" fmla="*/ 219168 w 486765"/>
                <a:gd name="connsiteY20" fmla="*/ 160016 h 1065537"/>
                <a:gd name="connsiteX21" fmla="*/ 239088 w 486765"/>
                <a:gd name="connsiteY21" fmla="*/ 18037 h 1065537"/>
                <a:gd name="connsiteX22" fmla="*/ 254581 w 486765"/>
                <a:gd name="connsiteY22" fmla="*/ 160016 h 1065537"/>
                <a:gd name="connsiteX23" fmla="*/ 278927 w 486765"/>
                <a:gd name="connsiteY23" fmla="*/ 13457 h 1065537"/>
                <a:gd name="connsiteX24" fmla="*/ 296634 w 486765"/>
                <a:gd name="connsiteY24" fmla="*/ 155436 h 1065537"/>
                <a:gd name="connsiteX25" fmla="*/ 320980 w 486765"/>
                <a:gd name="connsiteY25" fmla="*/ 18037 h 1065537"/>
                <a:gd name="connsiteX26" fmla="*/ 343113 w 486765"/>
                <a:gd name="connsiteY26" fmla="*/ 141696 h 1065537"/>
                <a:gd name="connsiteX27" fmla="*/ 382953 w 486765"/>
                <a:gd name="connsiteY27" fmla="*/ 160016 h 1065537"/>
                <a:gd name="connsiteX28" fmla="*/ 405086 w 486765"/>
                <a:gd name="connsiteY28" fmla="*/ 18037 h 1065537"/>
                <a:gd name="connsiteX29" fmla="*/ 449352 w 486765"/>
                <a:gd name="connsiteY29" fmla="*/ 8877 h 1065537"/>
                <a:gd name="connsiteX30" fmla="*/ 471485 w 486765"/>
                <a:gd name="connsiteY30" fmla="*/ 45517 h 1065537"/>
                <a:gd name="connsiteX31" fmla="*/ 483520 w 486765"/>
                <a:gd name="connsiteY31" fmla="*/ 244961 h 1065537"/>
                <a:gd name="connsiteX32" fmla="*/ 484765 w 486765"/>
                <a:gd name="connsiteY32" fmla="*/ 807916 h 1065537"/>
                <a:gd name="connsiteX33" fmla="*/ 484710 w 486765"/>
                <a:gd name="connsiteY33" fmla="*/ 916723 h 1065537"/>
                <a:gd name="connsiteX34" fmla="*/ 482636 w 486765"/>
                <a:gd name="connsiteY34" fmla="*/ 1003886 h 1065537"/>
                <a:gd name="connsiteX35" fmla="*/ 447304 w 486765"/>
                <a:gd name="connsiteY35" fmla="*/ 1040526 h 1065537"/>
                <a:gd name="connsiteX36" fmla="*/ 419282 w 486765"/>
                <a:gd name="connsiteY36" fmla="*/ 961484 h 1065537"/>
                <a:gd name="connsiteX37" fmla="*/ 376927 w 486765"/>
                <a:gd name="connsiteY37" fmla="*/ 945340 h 1065537"/>
                <a:gd name="connsiteX38" fmla="*/ 354529 w 486765"/>
                <a:gd name="connsiteY38" fmla="*/ 1033340 h 1065537"/>
                <a:gd name="connsiteX39" fmla="*/ 308049 w 486765"/>
                <a:gd name="connsiteY39" fmla="*/ 1035945 h 1065537"/>
                <a:gd name="connsiteX40" fmla="*/ 292921 w 486765"/>
                <a:gd name="connsiteY40" fmla="*/ 956838 h 1065537"/>
                <a:gd name="connsiteX41" fmla="*/ 259640 w 486765"/>
                <a:gd name="connsiteY41" fmla="*/ 942197 h 1065537"/>
                <a:gd name="connsiteX42" fmla="*/ 245811 w 486765"/>
                <a:gd name="connsiteY42" fmla="*/ 1049686 h 1065537"/>
                <a:gd name="connsiteX43" fmla="*/ 205971 w 486765"/>
                <a:gd name="connsiteY43" fmla="*/ 1044205 h 1065537"/>
                <a:gd name="connsiteX44" fmla="*/ 187249 w 486765"/>
                <a:gd name="connsiteY44" fmla="*/ 956837 h 1065537"/>
                <a:gd name="connsiteX45" fmla="*/ 159044 w 486765"/>
                <a:gd name="connsiteY45" fmla="*/ 951894 h 1065537"/>
                <a:gd name="connsiteX46" fmla="*/ 140972 w 486765"/>
                <a:gd name="connsiteY46" fmla="*/ 1043037 h 1065537"/>
                <a:gd name="connsiteX47" fmla="*/ 106208 w 486765"/>
                <a:gd name="connsiteY47" fmla="*/ 1041064 h 1065537"/>
                <a:gd name="connsiteX48" fmla="*/ 88135 w 486765"/>
                <a:gd name="connsiteY48" fmla="*/ 969503 h 1065537"/>
                <a:gd name="connsiteX49" fmla="*/ 51315 w 486765"/>
                <a:gd name="connsiteY49" fmla="*/ 977083 h 1065537"/>
                <a:gd name="connsiteX50" fmla="*/ 47729 w 486765"/>
                <a:gd name="connsiteY50" fmla="*/ 1050222 h 1065537"/>
                <a:gd name="connsiteX51" fmla="*/ 23926 w 486765"/>
                <a:gd name="connsiteY51" fmla="*/ 1064284 h 106553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93009 w 486765"/>
                <a:gd name="connsiteY11" fmla="*/ 83566 h 1066947"/>
                <a:gd name="connsiteX12" fmla="*/ 99649 w 486765"/>
                <a:gd name="connsiteY12" fmla="*/ 19447 h 1066947"/>
                <a:gd name="connsiteX13" fmla="*/ 115142 w 486765"/>
                <a:gd name="connsiteY13" fmla="*/ 28607 h 1066947"/>
                <a:gd name="connsiteX14" fmla="*/ 128422 w 486765"/>
                <a:gd name="connsiteY14" fmla="*/ 161426 h 1066947"/>
                <a:gd name="connsiteX15" fmla="*/ 146128 w 486765"/>
                <a:gd name="connsiteY15" fmla="*/ 19447 h 1066947"/>
                <a:gd name="connsiteX16" fmla="*/ 161622 w 486765"/>
                <a:gd name="connsiteY16" fmla="*/ 33187 h 1066947"/>
                <a:gd name="connsiteX17" fmla="*/ 172688 w 486765"/>
                <a:gd name="connsiteY17" fmla="*/ 156846 h 1066947"/>
                <a:gd name="connsiteX18" fmla="*/ 188181 w 486765"/>
                <a:gd name="connsiteY18" fmla="*/ 97306 h 1066947"/>
                <a:gd name="connsiteX19" fmla="*/ 203674 w 486765"/>
                <a:gd name="connsiteY19" fmla="*/ 14867 h 1066947"/>
                <a:gd name="connsiteX20" fmla="*/ 219168 w 486765"/>
                <a:gd name="connsiteY20" fmla="*/ 161426 h 1066947"/>
                <a:gd name="connsiteX21" fmla="*/ 239088 w 486765"/>
                <a:gd name="connsiteY21" fmla="*/ 19447 h 1066947"/>
                <a:gd name="connsiteX22" fmla="*/ 254581 w 486765"/>
                <a:gd name="connsiteY22" fmla="*/ 161426 h 1066947"/>
                <a:gd name="connsiteX23" fmla="*/ 278927 w 486765"/>
                <a:gd name="connsiteY23" fmla="*/ 14867 h 1066947"/>
                <a:gd name="connsiteX24" fmla="*/ 320980 w 486765"/>
                <a:gd name="connsiteY24" fmla="*/ 19447 h 1066947"/>
                <a:gd name="connsiteX25" fmla="*/ 343113 w 486765"/>
                <a:gd name="connsiteY25" fmla="*/ 143106 h 1066947"/>
                <a:gd name="connsiteX26" fmla="*/ 382953 w 486765"/>
                <a:gd name="connsiteY26" fmla="*/ 161426 h 1066947"/>
                <a:gd name="connsiteX27" fmla="*/ 405086 w 486765"/>
                <a:gd name="connsiteY27" fmla="*/ 19447 h 1066947"/>
                <a:gd name="connsiteX28" fmla="*/ 449352 w 486765"/>
                <a:gd name="connsiteY28" fmla="*/ 10287 h 1066947"/>
                <a:gd name="connsiteX29" fmla="*/ 471485 w 486765"/>
                <a:gd name="connsiteY29" fmla="*/ 46927 h 1066947"/>
                <a:gd name="connsiteX30" fmla="*/ 483520 w 486765"/>
                <a:gd name="connsiteY30" fmla="*/ 246371 h 1066947"/>
                <a:gd name="connsiteX31" fmla="*/ 484765 w 486765"/>
                <a:gd name="connsiteY31" fmla="*/ 809326 h 1066947"/>
                <a:gd name="connsiteX32" fmla="*/ 484710 w 486765"/>
                <a:gd name="connsiteY32" fmla="*/ 918133 h 1066947"/>
                <a:gd name="connsiteX33" fmla="*/ 482636 w 486765"/>
                <a:gd name="connsiteY33" fmla="*/ 1005296 h 1066947"/>
                <a:gd name="connsiteX34" fmla="*/ 447304 w 486765"/>
                <a:gd name="connsiteY34" fmla="*/ 1041936 h 1066947"/>
                <a:gd name="connsiteX35" fmla="*/ 419282 w 486765"/>
                <a:gd name="connsiteY35" fmla="*/ 962894 h 1066947"/>
                <a:gd name="connsiteX36" fmla="*/ 376927 w 486765"/>
                <a:gd name="connsiteY36" fmla="*/ 946750 h 1066947"/>
                <a:gd name="connsiteX37" fmla="*/ 354529 w 486765"/>
                <a:gd name="connsiteY37" fmla="*/ 1034750 h 1066947"/>
                <a:gd name="connsiteX38" fmla="*/ 308049 w 486765"/>
                <a:gd name="connsiteY38" fmla="*/ 1037355 h 1066947"/>
                <a:gd name="connsiteX39" fmla="*/ 292921 w 486765"/>
                <a:gd name="connsiteY39" fmla="*/ 958248 h 1066947"/>
                <a:gd name="connsiteX40" fmla="*/ 259640 w 486765"/>
                <a:gd name="connsiteY40" fmla="*/ 943607 h 1066947"/>
                <a:gd name="connsiteX41" fmla="*/ 245811 w 486765"/>
                <a:gd name="connsiteY41" fmla="*/ 1051096 h 1066947"/>
                <a:gd name="connsiteX42" fmla="*/ 205971 w 486765"/>
                <a:gd name="connsiteY42" fmla="*/ 1045615 h 1066947"/>
                <a:gd name="connsiteX43" fmla="*/ 187249 w 486765"/>
                <a:gd name="connsiteY43" fmla="*/ 958247 h 1066947"/>
                <a:gd name="connsiteX44" fmla="*/ 159044 w 486765"/>
                <a:gd name="connsiteY44" fmla="*/ 953304 h 1066947"/>
                <a:gd name="connsiteX45" fmla="*/ 140972 w 486765"/>
                <a:gd name="connsiteY45" fmla="*/ 1044447 h 1066947"/>
                <a:gd name="connsiteX46" fmla="*/ 106208 w 486765"/>
                <a:gd name="connsiteY46" fmla="*/ 1042474 h 1066947"/>
                <a:gd name="connsiteX47" fmla="*/ 88135 w 486765"/>
                <a:gd name="connsiteY47" fmla="*/ 970913 h 1066947"/>
                <a:gd name="connsiteX48" fmla="*/ 51315 w 486765"/>
                <a:gd name="connsiteY48" fmla="*/ 978493 h 1066947"/>
                <a:gd name="connsiteX49" fmla="*/ 47729 w 486765"/>
                <a:gd name="connsiteY49" fmla="*/ 1051632 h 1066947"/>
                <a:gd name="connsiteX50" fmla="*/ 23926 w 486765"/>
                <a:gd name="connsiteY50"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93009 w 486765"/>
                <a:gd name="connsiteY11" fmla="*/ 83566 h 1066947"/>
                <a:gd name="connsiteX12" fmla="*/ 99649 w 486765"/>
                <a:gd name="connsiteY12" fmla="*/ 19447 h 1066947"/>
                <a:gd name="connsiteX13" fmla="*/ 115142 w 486765"/>
                <a:gd name="connsiteY13" fmla="*/ 28607 h 1066947"/>
                <a:gd name="connsiteX14" fmla="*/ 128422 w 486765"/>
                <a:gd name="connsiteY14" fmla="*/ 161426 h 1066947"/>
                <a:gd name="connsiteX15" fmla="*/ 146128 w 486765"/>
                <a:gd name="connsiteY15" fmla="*/ 19447 h 1066947"/>
                <a:gd name="connsiteX16" fmla="*/ 161622 w 486765"/>
                <a:gd name="connsiteY16" fmla="*/ 33187 h 1066947"/>
                <a:gd name="connsiteX17" fmla="*/ 172688 w 486765"/>
                <a:gd name="connsiteY17" fmla="*/ 156846 h 1066947"/>
                <a:gd name="connsiteX18" fmla="*/ 188181 w 486765"/>
                <a:gd name="connsiteY18" fmla="*/ 97306 h 1066947"/>
                <a:gd name="connsiteX19" fmla="*/ 203674 w 486765"/>
                <a:gd name="connsiteY19" fmla="*/ 14867 h 1066947"/>
                <a:gd name="connsiteX20" fmla="*/ 219168 w 486765"/>
                <a:gd name="connsiteY20" fmla="*/ 161426 h 1066947"/>
                <a:gd name="connsiteX21" fmla="*/ 254581 w 486765"/>
                <a:gd name="connsiteY21" fmla="*/ 161426 h 1066947"/>
                <a:gd name="connsiteX22" fmla="*/ 278927 w 486765"/>
                <a:gd name="connsiteY22" fmla="*/ 14867 h 1066947"/>
                <a:gd name="connsiteX23" fmla="*/ 320980 w 486765"/>
                <a:gd name="connsiteY23" fmla="*/ 19447 h 1066947"/>
                <a:gd name="connsiteX24" fmla="*/ 343113 w 486765"/>
                <a:gd name="connsiteY24" fmla="*/ 143106 h 1066947"/>
                <a:gd name="connsiteX25" fmla="*/ 382953 w 486765"/>
                <a:gd name="connsiteY25" fmla="*/ 161426 h 1066947"/>
                <a:gd name="connsiteX26" fmla="*/ 405086 w 486765"/>
                <a:gd name="connsiteY26" fmla="*/ 19447 h 1066947"/>
                <a:gd name="connsiteX27" fmla="*/ 449352 w 486765"/>
                <a:gd name="connsiteY27" fmla="*/ 10287 h 1066947"/>
                <a:gd name="connsiteX28" fmla="*/ 471485 w 486765"/>
                <a:gd name="connsiteY28" fmla="*/ 46927 h 1066947"/>
                <a:gd name="connsiteX29" fmla="*/ 483520 w 486765"/>
                <a:gd name="connsiteY29" fmla="*/ 246371 h 1066947"/>
                <a:gd name="connsiteX30" fmla="*/ 484765 w 486765"/>
                <a:gd name="connsiteY30" fmla="*/ 809326 h 1066947"/>
                <a:gd name="connsiteX31" fmla="*/ 484710 w 486765"/>
                <a:gd name="connsiteY31" fmla="*/ 918133 h 1066947"/>
                <a:gd name="connsiteX32" fmla="*/ 482636 w 486765"/>
                <a:gd name="connsiteY32" fmla="*/ 1005296 h 1066947"/>
                <a:gd name="connsiteX33" fmla="*/ 447304 w 486765"/>
                <a:gd name="connsiteY33" fmla="*/ 1041936 h 1066947"/>
                <a:gd name="connsiteX34" fmla="*/ 419282 w 486765"/>
                <a:gd name="connsiteY34" fmla="*/ 962894 h 1066947"/>
                <a:gd name="connsiteX35" fmla="*/ 376927 w 486765"/>
                <a:gd name="connsiteY35" fmla="*/ 946750 h 1066947"/>
                <a:gd name="connsiteX36" fmla="*/ 354529 w 486765"/>
                <a:gd name="connsiteY36" fmla="*/ 1034750 h 1066947"/>
                <a:gd name="connsiteX37" fmla="*/ 308049 w 486765"/>
                <a:gd name="connsiteY37" fmla="*/ 1037355 h 1066947"/>
                <a:gd name="connsiteX38" fmla="*/ 292921 w 486765"/>
                <a:gd name="connsiteY38" fmla="*/ 958248 h 1066947"/>
                <a:gd name="connsiteX39" fmla="*/ 259640 w 486765"/>
                <a:gd name="connsiteY39" fmla="*/ 943607 h 1066947"/>
                <a:gd name="connsiteX40" fmla="*/ 245811 w 486765"/>
                <a:gd name="connsiteY40" fmla="*/ 1051096 h 1066947"/>
                <a:gd name="connsiteX41" fmla="*/ 205971 w 486765"/>
                <a:gd name="connsiteY41" fmla="*/ 1045615 h 1066947"/>
                <a:gd name="connsiteX42" fmla="*/ 187249 w 486765"/>
                <a:gd name="connsiteY42" fmla="*/ 958247 h 1066947"/>
                <a:gd name="connsiteX43" fmla="*/ 159044 w 486765"/>
                <a:gd name="connsiteY43" fmla="*/ 953304 h 1066947"/>
                <a:gd name="connsiteX44" fmla="*/ 140972 w 486765"/>
                <a:gd name="connsiteY44" fmla="*/ 1044447 h 1066947"/>
                <a:gd name="connsiteX45" fmla="*/ 106208 w 486765"/>
                <a:gd name="connsiteY45" fmla="*/ 1042474 h 1066947"/>
                <a:gd name="connsiteX46" fmla="*/ 88135 w 486765"/>
                <a:gd name="connsiteY46" fmla="*/ 970913 h 1066947"/>
                <a:gd name="connsiteX47" fmla="*/ 51315 w 486765"/>
                <a:gd name="connsiteY47" fmla="*/ 978493 h 1066947"/>
                <a:gd name="connsiteX48" fmla="*/ 47729 w 486765"/>
                <a:gd name="connsiteY48" fmla="*/ 1051632 h 1066947"/>
                <a:gd name="connsiteX49" fmla="*/ 23926 w 486765"/>
                <a:gd name="connsiteY49"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93009 w 486765"/>
                <a:gd name="connsiteY11" fmla="*/ 83566 h 1066947"/>
                <a:gd name="connsiteX12" fmla="*/ 99649 w 486765"/>
                <a:gd name="connsiteY12" fmla="*/ 19447 h 1066947"/>
                <a:gd name="connsiteX13" fmla="*/ 115142 w 486765"/>
                <a:gd name="connsiteY13" fmla="*/ 28607 h 1066947"/>
                <a:gd name="connsiteX14" fmla="*/ 128422 w 486765"/>
                <a:gd name="connsiteY14" fmla="*/ 161426 h 1066947"/>
                <a:gd name="connsiteX15" fmla="*/ 146128 w 486765"/>
                <a:gd name="connsiteY15" fmla="*/ 19447 h 1066947"/>
                <a:gd name="connsiteX16" fmla="*/ 161622 w 486765"/>
                <a:gd name="connsiteY16" fmla="*/ 33187 h 1066947"/>
                <a:gd name="connsiteX17" fmla="*/ 188181 w 486765"/>
                <a:gd name="connsiteY17" fmla="*/ 97306 h 1066947"/>
                <a:gd name="connsiteX18" fmla="*/ 203674 w 486765"/>
                <a:gd name="connsiteY18" fmla="*/ 14867 h 1066947"/>
                <a:gd name="connsiteX19" fmla="*/ 219168 w 486765"/>
                <a:gd name="connsiteY19" fmla="*/ 161426 h 1066947"/>
                <a:gd name="connsiteX20" fmla="*/ 254581 w 486765"/>
                <a:gd name="connsiteY20" fmla="*/ 161426 h 1066947"/>
                <a:gd name="connsiteX21" fmla="*/ 278927 w 486765"/>
                <a:gd name="connsiteY21" fmla="*/ 14867 h 1066947"/>
                <a:gd name="connsiteX22" fmla="*/ 320980 w 486765"/>
                <a:gd name="connsiteY22" fmla="*/ 19447 h 1066947"/>
                <a:gd name="connsiteX23" fmla="*/ 343113 w 486765"/>
                <a:gd name="connsiteY23" fmla="*/ 143106 h 1066947"/>
                <a:gd name="connsiteX24" fmla="*/ 382953 w 486765"/>
                <a:gd name="connsiteY24" fmla="*/ 161426 h 1066947"/>
                <a:gd name="connsiteX25" fmla="*/ 405086 w 486765"/>
                <a:gd name="connsiteY25" fmla="*/ 19447 h 1066947"/>
                <a:gd name="connsiteX26" fmla="*/ 449352 w 486765"/>
                <a:gd name="connsiteY26" fmla="*/ 10287 h 1066947"/>
                <a:gd name="connsiteX27" fmla="*/ 471485 w 486765"/>
                <a:gd name="connsiteY27" fmla="*/ 46927 h 1066947"/>
                <a:gd name="connsiteX28" fmla="*/ 483520 w 486765"/>
                <a:gd name="connsiteY28" fmla="*/ 246371 h 1066947"/>
                <a:gd name="connsiteX29" fmla="*/ 484765 w 486765"/>
                <a:gd name="connsiteY29" fmla="*/ 809326 h 1066947"/>
                <a:gd name="connsiteX30" fmla="*/ 484710 w 486765"/>
                <a:gd name="connsiteY30" fmla="*/ 918133 h 1066947"/>
                <a:gd name="connsiteX31" fmla="*/ 482636 w 486765"/>
                <a:gd name="connsiteY31" fmla="*/ 1005296 h 1066947"/>
                <a:gd name="connsiteX32" fmla="*/ 447304 w 486765"/>
                <a:gd name="connsiteY32" fmla="*/ 1041936 h 1066947"/>
                <a:gd name="connsiteX33" fmla="*/ 419282 w 486765"/>
                <a:gd name="connsiteY33" fmla="*/ 962894 h 1066947"/>
                <a:gd name="connsiteX34" fmla="*/ 376927 w 486765"/>
                <a:gd name="connsiteY34" fmla="*/ 946750 h 1066947"/>
                <a:gd name="connsiteX35" fmla="*/ 354529 w 486765"/>
                <a:gd name="connsiteY35" fmla="*/ 1034750 h 1066947"/>
                <a:gd name="connsiteX36" fmla="*/ 308049 w 486765"/>
                <a:gd name="connsiteY36" fmla="*/ 1037355 h 1066947"/>
                <a:gd name="connsiteX37" fmla="*/ 292921 w 486765"/>
                <a:gd name="connsiteY37" fmla="*/ 958248 h 1066947"/>
                <a:gd name="connsiteX38" fmla="*/ 259640 w 486765"/>
                <a:gd name="connsiteY38" fmla="*/ 943607 h 1066947"/>
                <a:gd name="connsiteX39" fmla="*/ 245811 w 486765"/>
                <a:gd name="connsiteY39" fmla="*/ 1051096 h 1066947"/>
                <a:gd name="connsiteX40" fmla="*/ 205971 w 486765"/>
                <a:gd name="connsiteY40" fmla="*/ 1045615 h 1066947"/>
                <a:gd name="connsiteX41" fmla="*/ 187249 w 486765"/>
                <a:gd name="connsiteY41" fmla="*/ 958247 h 1066947"/>
                <a:gd name="connsiteX42" fmla="*/ 159044 w 486765"/>
                <a:gd name="connsiteY42" fmla="*/ 953304 h 1066947"/>
                <a:gd name="connsiteX43" fmla="*/ 140972 w 486765"/>
                <a:gd name="connsiteY43" fmla="*/ 1044447 h 1066947"/>
                <a:gd name="connsiteX44" fmla="*/ 106208 w 486765"/>
                <a:gd name="connsiteY44" fmla="*/ 1042474 h 1066947"/>
                <a:gd name="connsiteX45" fmla="*/ 88135 w 486765"/>
                <a:gd name="connsiteY45" fmla="*/ 970913 h 1066947"/>
                <a:gd name="connsiteX46" fmla="*/ 51315 w 486765"/>
                <a:gd name="connsiteY46" fmla="*/ 978493 h 1066947"/>
                <a:gd name="connsiteX47" fmla="*/ 47729 w 486765"/>
                <a:gd name="connsiteY47" fmla="*/ 1051632 h 1066947"/>
                <a:gd name="connsiteX48" fmla="*/ 23926 w 486765"/>
                <a:gd name="connsiteY48"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93009 w 486765"/>
                <a:gd name="connsiteY11" fmla="*/ 83566 h 1066947"/>
                <a:gd name="connsiteX12" fmla="*/ 99649 w 486765"/>
                <a:gd name="connsiteY12" fmla="*/ 19447 h 1066947"/>
                <a:gd name="connsiteX13" fmla="*/ 115142 w 486765"/>
                <a:gd name="connsiteY13" fmla="*/ 28607 h 1066947"/>
                <a:gd name="connsiteX14" fmla="*/ 128422 w 486765"/>
                <a:gd name="connsiteY14" fmla="*/ 161426 h 1066947"/>
                <a:gd name="connsiteX15" fmla="*/ 146128 w 486765"/>
                <a:gd name="connsiteY15" fmla="*/ 19447 h 1066947"/>
                <a:gd name="connsiteX16" fmla="*/ 161622 w 486765"/>
                <a:gd name="connsiteY16" fmla="*/ 33187 h 1066947"/>
                <a:gd name="connsiteX17" fmla="*/ 203674 w 486765"/>
                <a:gd name="connsiteY17" fmla="*/ 14867 h 1066947"/>
                <a:gd name="connsiteX18" fmla="*/ 219168 w 486765"/>
                <a:gd name="connsiteY18" fmla="*/ 161426 h 1066947"/>
                <a:gd name="connsiteX19" fmla="*/ 254581 w 486765"/>
                <a:gd name="connsiteY19" fmla="*/ 161426 h 1066947"/>
                <a:gd name="connsiteX20" fmla="*/ 278927 w 486765"/>
                <a:gd name="connsiteY20" fmla="*/ 14867 h 1066947"/>
                <a:gd name="connsiteX21" fmla="*/ 320980 w 486765"/>
                <a:gd name="connsiteY21" fmla="*/ 19447 h 1066947"/>
                <a:gd name="connsiteX22" fmla="*/ 343113 w 486765"/>
                <a:gd name="connsiteY22" fmla="*/ 143106 h 1066947"/>
                <a:gd name="connsiteX23" fmla="*/ 382953 w 486765"/>
                <a:gd name="connsiteY23" fmla="*/ 161426 h 1066947"/>
                <a:gd name="connsiteX24" fmla="*/ 405086 w 486765"/>
                <a:gd name="connsiteY24" fmla="*/ 19447 h 1066947"/>
                <a:gd name="connsiteX25" fmla="*/ 449352 w 486765"/>
                <a:gd name="connsiteY25" fmla="*/ 10287 h 1066947"/>
                <a:gd name="connsiteX26" fmla="*/ 471485 w 486765"/>
                <a:gd name="connsiteY26" fmla="*/ 46927 h 1066947"/>
                <a:gd name="connsiteX27" fmla="*/ 483520 w 486765"/>
                <a:gd name="connsiteY27" fmla="*/ 246371 h 1066947"/>
                <a:gd name="connsiteX28" fmla="*/ 484765 w 486765"/>
                <a:gd name="connsiteY28" fmla="*/ 809326 h 1066947"/>
                <a:gd name="connsiteX29" fmla="*/ 484710 w 486765"/>
                <a:gd name="connsiteY29" fmla="*/ 918133 h 1066947"/>
                <a:gd name="connsiteX30" fmla="*/ 482636 w 486765"/>
                <a:gd name="connsiteY30" fmla="*/ 1005296 h 1066947"/>
                <a:gd name="connsiteX31" fmla="*/ 447304 w 486765"/>
                <a:gd name="connsiteY31" fmla="*/ 1041936 h 1066947"/>
                <a:gd name="connsiteX32" fmla="*/ 419282 w 486765"/>
                <a:gd name="connsiteY32" fmla="*/ 962894 h 1066947"/>
                <a:gd name="connsiteX33" fmla="*/ 376927 w 486765"/>
                <a:gd name="connsiteY33" fmla="*/ 946750 h 1066947"/>
                <a:gd name="connsiteX34" fmla="*/ 354529 w 486765"/>
                <a:gd name="connsiteY34" fmla="*/ 1034750 h 1066947"/>
                <a:gd name="connsiteX35" fmla="*/ 308049 w 486765"/>
                <a:gd name="connsiteY35" fmla="*/ 1037355 h 1066947"/>
                <a:gd name="connsiteX36" fmla="*/ 292921 w 486765"/>
                <a:gd name="connsiteY36" fmla="*/ 958248 h 1066947"/>
                <a:gd name="connsiteX37" fmla="*/ 259640 w 486765"/>
                <a:gd name="connsiteY37" fmla="*/ 943607 h 1066947"/>
                <a:gd name="connsiteX38" fmla="*/ 245811 w 486765"/>
                <a:gd name="connsiteY38" fmla="*/ 1051096 h 1066947"/>
                <a:gd name="connsiteX39" fmla="*/ 205971 w 486765"/>
                <a:gd name="connsiteY39" fmla="*/ 1045615 h 1066947"/>
                <a:gd name="connsiteX40" fmla="*/ 187249 w 486765"/>
                <a:gd name="connsiteY40" fmla="*/ 958247 h 1066947"/>
                <a:gd name="connsiteX41" fmla="*/ 159044 w 486765"/>
                <a:gd name="connsiteY41" fmla="*/ 953304 h 1066947"/>
                <a:gd name="connsiteX42" fmla="*/ 140972 w 486765"/>
                <a:gd name="connsiteY42" fmla="*/ 1044447 h 1066947"/>
                <a:gd name="connsiteX43" fmla="*/ 106208 w 486765"/>
                <a:gd name="connsiteY43" fmla="*/ 1042474 h 1066947"/>
                <a:gd name="connsiteX44" fmla="*/ 88135 w 486765"/>
                <a:gd name="connsiteY44" fmla="*/ 970913 h 1066947"/>
                <a:gd name="connsiteX45" fmla="*/ 51315 w 486765"/>
                <a:gd name="connsiteY45" fmla="*/ 978493 h 1066947"/>
                <a:gd name="connsiteX46" fmla="*/ 47729 w 486765"/>
                <a:gd name="connsiteY46" fmla="*/ 1051632 h 1066947"/>
                <a:gd name="connsiteX47" fmla="*/ 23926 w 486765"/>
                <a:gd name="connsiteY47"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93009 w 486765"/>
                <a:gd name="connsiteY11" fmla="*/ 83566 h 1066947"/>
                <a:gd name="connsiteX12" fmla="*/ 115142 w 486765"/>
                <a:gd name="connsiteY12" fmla="*/ 28607 h 1066947"/>
                <a:gd name="connsiteX13" fmla="*/ 128422 w 486765"/>
                <a:gd name="connsiteY13" fmla="*/ 161426 h 1066947"/>
                <a:gd name="connsiteX14" fmla="*/ 146128 w 486765"/>
                <a:gd name="connsiteY14" fmla="*/ 19447 h 1066947"/>
                <a:gd name="connsiteX15" fmla="*/ 161622 w 486765"/>
                <a:gd name="connsiteY15" fmla="*/ 33187 h 1066947"/>
                <a:gd name="connsiteX16" fmla="*/ 203674 w 486765"/>
                <a:gd name="connsiteY16" fmla="*/ 14867 h 1066947"/>
                <a:gd name="connsiteX17" fmla="*/ 219168 w 486765"/>
                <a:gd name="connsiteY17" fmla="*/ 161426 h 1066947"/>
                <a:gd name="connsiteX18" fmla="*/ 254581 w 486765"/>
                <a:gd name="connsiteY18" fmla="*/ 161426 h 1066947"/>
                <a:gd name="connsiteX19" fmla="*/ 278927 w 486765"/>
                <a:gd name="connsiteY19" fmla="*/ 14867 h 1066947"/>
                <a:gd name="connsiteX20" fmla="*/ 320980 w 486765"/>
                <a:gd name="connsiteY20" fmla="*/ 19447 h 1066947"/>
                <a:gd name="connsiteX21" fmla="*/ 343113 w 486765"/>
                <a:gd name="connsiteY21" fmla="*/ 143106 h 1066947"/>
                <a:gd name="connsiteX22" fmla="*/ 382953 w 486765"/>
                <a:gd name="connsiteY22" fmla="*/ 161426 h 1066947"/>
                <a:gd name="connsiteX23" fmla="*/ 405086 w 486765"/>
                <a:gd name="connsiteY23" fmla="*/ 19447 h 1066947"/>
                <a:gd name="connsiteX24" fmla="*/ 449352 w 486765"/>
                <a:gd name="connsiteY24" fmla="*/ 10287 h 1066947"/>
                <a:gd name="connsiteX25" fmla="*/ 471485 w 486765"/>
                <a:gd name="connsiteY25" fmla="*/ 46927 h 1066947"/>
                <a:gd name="connsiteX26" fmla="*/ 483520 w 486765"/>
                <a:gd name="connsiteY26" fmla="*/ 246371 h 1066947"/>
                <a:gd name="connsiteX27" fmla="*/ 484765 w 486765"/>
                <a:gd name="connsiteY27" fmla="*/ 809326 h 1066947"/>
                <a:gd name="connsiteX28" fmla="*/ 484710 w 486765"/>
                <a:gd name="connsiteY28" fmla="*/ 918133 h 1066947"/>
                <a:gd name="connsiteX29" fmla="*/ 482636 w 486765"/>
                <a:gd name="connsiteY29" fmla="*/ 1005296 h 1066947"/>
                <a:gd name="connsiteX30" fmla="*/ 447304 w 486765"/>
                <a:gd name="connsiteY30" fmla="*/ 1041936 h 1066947"/>
                <a:gd name="connsiteX31" fmla="*/ 419282 w 486765"/>
                <a:gd name="connsiteY31" fmla="*/ 962894 h 1066947"/>
                <a:gd name="connsiteX32" fmla="*/ 376927 w 486765"/>
                <a:gd name="connsiteY32" fmla="*/ 946750 h 1066947"/>
                <a:gd name="connsiteX33" fmla="*/ 354529 w 486765"/>
                <a:gd name="connsiteY33" fmla="*/ 1034750 h 1066947"/>
                <a:gd name="connsiteX34" fmla="*/ 308049 w 486765"/>
                <a:gd name="connsiteY34" fmla="*/ 1037355 h 1066947"/>
                <a:gd name="connsiteX35" fmla="*/ 292921 w 486765"/>
                <a:gd name="connsiteY35" fmla="*/ 958248 h 1066947"/>
                <a:gd name="connsiteX36" fmla="*/ 259640 w 486765"/>
                <a:gd name="connsiteY36" fmla="*/ 943607 h 1066947"/>
                <a:gd name="connsiteX37" fmla="*/ 245811 w 486765"/>
                <a:gd name="connsiteY37" fmla="*/ 1051096 h 1066947"/>
                <a:gd name="connsiteX38" fmla="*/ 205971 w 486765"/>
                <a:gd name="connsiteY38" fmla="*/ 1045615 h 1066947"/>
                <a:gd name="connsiteX39" fmla="*/ 187249 w 486765"/>
                <a:gd name="connsiteY39" fmla="*/ 958247 h 1066947"/>
                <a:gd name="connsiteX40" fmla="*/ 159044 w 486765"/>
                <a:gd name="connsiteY40" fmla="*/ 953304 h 1066947"/>
                <a:gd name="connsiteX41" fmla="*/ 140972 w 486765"/>
                <a:gd name="connsiteY41" fmla="*/ 1044447 h 1066947"/>
                <a:gd name="connsiteX42" fmla="*/ 106208 w 486765"/>
                <a:gd name="connsiteY42" fmla="*/ 1042474 h 1066947"/>
                <a:gd name="connsiteX43" fmla="*/ 88135 w 486765"/>
                <a:gd name="connsiteY43" fmla="*/ 970913 h 1066947"/>
                <a:gd name="connsiteX44" fmla="*/ 51315 w 486765"/>
                <a:gd name="connsiteY44" fmla="*/ 978493 h 1066947"/>
                <a:gd name="connsiteX45" fmla="*/ 47729 w 486765"/>
                <a:gd name="connsiteY45" fmla="*/ 1051632 h 1066947"/>
                <a:gd name="connsiteX46" fmla="*/ 23926 w 486765"/>
                <a:gd name="connsiteY46"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93009 w 486765"/>
                <a:gd name="connsiteY11" fmla="*/ 83566 h 1066947"/>
                <a:gd name="connsiteX12" fmla="*/ 128422 w 486765"/>
                <a:gd name="connsiteY12" fmla="*/ 161426 h 1066947"/>
                <a:gd name="connsiteX13" fmla="*/ 146128 w 486765"/>
                <a:gd name="connsiteY13" fmla="*/ 19447 h 1066947"/>
                <a:gd name="connsiteX14" fmla="*/ 161622 w 486765"/>
                <a:gd name="connsiteY14" fmla="*/ 33187 h 1066947"/>
                <a:gd name="connsiteX15" fmla="*/ 203674 w 486765"/>
                <a:gd name="connsiteY15" fmla="*/ 14867 h 1066947"/>
                <a:gd name="connsiteX16" fmla="*/ 219168 w 486765"/>
                <a:gd name="connsiteY16" fmla="*/ 161426 h 1066947"/>
                <a:gd name="connsiteX17" fmla="*/ 254581 w 486765"/>
                <a:gd name="connsiteY17" fmla="*/ 161426 h 1066947"/>
                <a:gd name="connsiteX18" fmla="*/ 278927 w 486765"/>
                <a:gd name="connsiteY18" fmla="*/ 14867 h 1066947"/>
                <a:gd name="connsiteX19" fmla="*/ 320980 w 486765"/>
                <a:gd name="connsiteY19" fmla="*/ 19447 h 1066947"/>
                <a:gd name="connsiteX20" fmla="*/ 343113 w 486765"/>
                <a:gd name="connsiteY20" fmla="*/ 143106 h 1066947"/>
                <a:gd name="connsiteX21" fmla="*/ 382953 w 486765"/>
                <a:gd name="connsiteY21" fmla="*/ 161426 h 1066947"/>
                <a:gd name="connsiteX22" fmla="*/ 405086 w 486765"/>
                <a:gd name="connsiteY22" fmla="*/ 19447 h 1066947"/>
                <a:gd name="connsiteX23" fmla="*/ 449352 w 486765"/>
                <a:gd name="connsiteY23" fmla="*/ 10287 h 1066947"/>
                <a:gd name="connsiteX24" fmla="*/ 471485 w 486765"/>
                <a:gd name="connsiteY24" fmla="*/ 46927 h 1066947"/>
                <a:gd name="connsiteX25" fmla="*/ 483520 w 486765"/>
                <a:gd name="connsiteY25" fmla="*/ 246371 h 1066947"/>
                <a:gd name="connsiteX26" fmla="*/ 484765 w 486765"/>
                <a:gd name="connsiteY26" fmla="*/ 809326 h 1066947"/>
                <a:gd name="connsiteX27" fmla="*/ 484710 w 486765"/>
                <a:gd name="connsiteY27" fmla="*/ 918133 h 1066947"/>
                <a:gd name="connsiteX28" fmla="*/ 482636 w 486765"/>
                <a:gd name="connsiteY28" fmla="*/ 1005296 h 1066947"/>
                <a:gd name="connsiteX29" fmla="*/ 447304 w 486765"/>
                <a:gd name="connsiteY29" fmla="*/ 1041936 h 1066947"/>
                <a:gd name="connsiteX30" fmla="*/ 419282 w 486765"/>
                <a:gd name="connsiteY30" fmla="*/ 962894 h 1066947"/>
                <a:gd name="connsiteX31" fmla="*/ 376927 w 486765"/>
                <a:gd name="connsiteY31" fmla="*/ 946750 h 1066947"/>
                <a:gd name="connsiteX32" fmla="*/ 354529 w 486765"/>
                <a:gd name="connsiteY32" fmla="*/ 1034750 h 1066947"/>
                <a:gd name="connsiteX33" fmla="*/ 308049 w 486765"/>
                <a:gd name="connsiteY33" fmla="*/ 1037355 h 1066947"/>
                <a:gd name="connsiteX34" fmla="*/ 292921 w 486765"/>
                <a:gd name="connsiteY34" fmla="*/ 958248 h 1066947"/>
                <a:gd name="connsiteX35" fmla="*/ 259640 w 486765"/>
                <a:gd name="connsiteY35" fmla="*/ 943607 h 1066947"/>
                <a:gd name="connsiteX36" fmla="*/ 245811 w 486765"/>
                <a:gd name="connsiteY36" fmla="*/ 1051096 h 1066947"/>
                <a:gd name="connsiteX37" fmla="*/ 205971 w 486765"/>
                <a:gd name="connsiteY37" fmla="*/ 1045615 h 1066947"/>
                <a:gd name="connsiteX38" fmla="*/ 187249 w 486765"/>
                <a:gd name="connsiteY38" fmla="*/ 958247 h 1066947"/>
                <a:gd name="connsiteX39" fmla="*/ 159044 w 486765"/>
                <a:gd name="connsiteY39" fmla="*/ 953304 h 1066947"/>
                <a:gd name="connsiteX40" fmla="*/ 140972 w 486765"/>
                <a:gd name="connsiteY40" fmla="*/ 1044447 h 1066947"/>
                <a:gd name="connsiteX41" fmla="*/ 106208 w 486765"/>
                <a:gd name="connsiteY41" fmla="*/ 1042474 h 1066947"/>
                <a:gd name="connsiteX42" fmla="*/ 88135 w 486765"/>
                <a:gd name="connsiteY42" fmla="*/ 970913 h 1066947"/>
                <a:gd name="connsiteX43" fmla="*/ 51315 w 486765"/>
                <a:gd name="connsiteY43" fmla="*/ 978493 h 1066947"/>
                <a:gd name="connsiteX44" fmla="*/ 47729 w 486765"/>
                <a:gd name="connsiteY44" fmla="*/ 1051632 h 1066947"/>
                <a:gd name="connsiteX45" fmla="*/ 23926 w 486765"/>
                <a:gd name="connsiteY45"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128422 w 486765"/>
                <a:gd name="connsiteY11" fmla="*/ 161426 h 1066947"/>
                <a:gd name="connsiteX12" fmla="*/ 146128 w 486765"/>
                <a:gd name="connsiteY12" fmla="*/ 19447 h 1066947"/>
                <a:gd name="connsiteX13" fmla="*/ 161622 w 486765"/>
                <a:gd name="connsiteY13" fmla="*/ 33187 h 1066947"/>
                <a:gd name="connsiteX14" fmla="*/ 203674 w 486765"/>
                <a:gd name="connsiteY14" fmla="*/ 14867 h 1066947"/>
                <a:gd name="connsiteX15" fmla="*/ 219168 w 486765"/>
                <a:gd name="connsiteY15" fmla="*/ 161426 h 1066947"/>
                <a:gd name="connsiteX16" fmla="*/ 254581 w 486765"/>
                <a:gd name="connsiteY16" fmla="*/ 161426 h 1066947"/>
                <a:gd name="connsiteX17" fmla="*/ 278927 w 486765"/>
                <a:gd name="connsiteY17" fmla="*/ 14867 h 1066947"/>
                <a:gd name="connsiteX18" fmla="*/ 320980 w 486765"/>
                <a:gd name="connsiteY18" fmla="*/ 19447 h 1066947"/>
                <a:gd name="connsiteX19" fmla="*/ 343113 w 486765"/>
                <a:gd name="connsiteY19" fmla="*/ 143106 h 1066947"/>
                <a:gd name="connsiteX20" fmla="*/ 382953 w 486765"/>
                <a:gd name="connsiteY20" fmla="*/ 161426 h 1066947"/>
                <a:gd name="connsiteX21" fmla="*/ 405086 w 486765"/>
                <a:gd name="connsiteY21" fmla="*/ 19447 h 1066947"/>
                <a:gd name="connsiteX22" fmla="*/ 449352 w 486765"/>
                <a:gd name="connsiteY22" fmla="*/ 10287 h 1066947"/>
                <a:gd name="connsiteX23" fmla="*/ 471485 w 486765"/>
                <a:gd name="connsiteY23" fmla="*/ 46927 h 1066947"/>
                <a:gd name="connsiteX24" fmla="*/ 483520 w 486765"/>
                <a:gd name="connsiteY24" fmla="*/ 246371 h 1066947"/>
                <a:gd name="connsiteX25" fmla="*/ 484765 w 486765"/>
                <a:gd name="connsiteY25" fmla="*/ 809326 h 1066947"/>
                <a:gd name="connsiteX26" fmla="*/ 484710 w 486765"/>
                <a:gd name="connsiteY26" fmla="*/ 918133 h 1066947"/>
                <a:gd name="connsiteX27" fmla="*/ 482636 w 486765"/>
                <a:gd name="connsiteY27" fmla="*/ 1005296 h 1066947"/>
                <a:gd name="connsiteX28" fmla="*/ 447304 w 486765"/>
                <a:gd name="connsiteY28" fmla="*/ 1041936 h 1066947"/>
                <a:gd name="connsiteX29" fmla="*/ 419282 w 486765"/>
                <a:gd name="connsiteY29" fmla="*/ 962894 h 1066947"/>
                <a:gd name="connsiteX30" fmla="*/ 376927 w 486765"/>
                <a:gd name="connsiteY30" fmla="*/ 946750 h 1066947"/>
                <a:gd name="connsiteX31" fmla="*/ 354529 w 486765"/>
                <a:gd name="connsiteY31" fmla="*/ 1034750 h 1066947"/>
                <a:gd name="connsiteX32" fmla="*/ 308049 w 486765"/>
                <a:gd name="connsiteY32" fmla="*/ 1037355 h 1066947"/>
                <a:gd name="connsiteX33" fmla="*/ 292921 w 486765"/>
                <a:gd name="connsiteY33" fmla="*/ 958248 h 1066947"/>
                <a:gd name="connsiteX34" fmla="*/ 259640 w 486765"/>
                <a:gd name="connsiteY34" fmla="*/ 943607 h 1066947"/>
                <a:gd name="connsiteX35" fmla="*/ 245811 w 486765"/>
                <a:gd name="connsiteY35" fmla="*/ 1051096 h 1066947"/>
                <a:gd name="connsiteX36" fmla="*/ 205971 w 486765"/>
                <a:gd name="connsiteY36" fmla="*/ 1045615 h 1066947"/>
                <a:gd name="connsiteX37" fmla="*/ 187249 w 486765"/>
                <a:gd name="connsiteY37" fmla="*/ 958247 h 1066947"/>
                <a:gd name="connsiteX38" fmla="*/ 159044 w 486765"/>
                <a:gd name="connsiteY38" fmla="*/ 953304 h 1066947"/>
                <a:gd name="connsiteX39" fmla="*/ 140972 w 486765"/>
                <a:gd name="connsiteY39" fmla="*/ 1044447 h 1066947"/>
                <a:gd name="connsiteX40" fmla="*/ 106208 w 486765"/>
                <a:gd name="connsiteY40" fmla="*/ 1042474 h 1066947"/>
                <a:gd name="connsiteX41" fmla="*/ 88135 w 486765"/>
                <a:gd name="connsiteY41" fmla="*/ 970913 h 1066947"/>
                <a:gd name="connsiteX42" fmla="*/ 51315 w 486765"/>
                <a:gd name="connsiteY42" fmla="*/ 978493 h 1066947"/>
                <a:gd name="connsiteX43" fmla="*/ 47729 w 486765"/>
                <a:gd name="connsiteY43" fmla="*/ 1051632 h 1066947"/>
                <a:gd name="connsiteX44" fmla="*/ 23926 w 486765"/>
                <a:gd name="connsiteY44"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128422 w 486765"/>
                <a:gd name="connsiteY11" fmla="*/ 161426 h 1066947"/>
                <a:gd name="connsiteX12" fmla="*/ 146128 w 486765"/>
                <a:gd name="connsiteY12" fmla="*/ 19447 h 1066947"/>
                <a:gd name="connsiteX13" fmla="*/ 161622 w 486765"/>
                <a:gd name="connsiteY13" fmla="*/ 33187 h 1066947"/>
                <a:gd name="connsiteX14" fmla="*/ 203674 w 486765"/>
                <a:gd name="connsiteY14" fmla="*/ 14867 h 1066947"/>
                <a:gd name="connsiteX15" fmla="*/ 219168 w 486765"/>
                <a:gd name="connsiteY15" fmla="*/ 161426 h 1066947"/>
                <a:gd name="connsiteX16" fmla="*/ 254581 w 486765"/>
                <a:gd name="connsiteY16" fmla="*/ 161426 h 1066947"/>
                <a:gd name="connsiteX17" fmla="*/ 278927 w 486765"/>
                <a:gd name="connsiteY17" fmla="*/ 14867 h 1066947"/>
                <a:gd name="connsiteX18" fmla="*/ 320980 w 486765"/>
                <a:gd name="connsiteY18" fmla="*/ 19447 h 1066947"/>
                <a:gd name="connsiteX19" fmla="*/ 343113 w 486765"/>
                <a:gd name="connsiteY19" fmla="*/ 143106 h 1066947"/>
                <a:gd name="connsiteX20" fmla="*/ 382953 w 486765"/>
                <a:gd name="connsiteY20" fmla="*/ 161426 h 1066947"/>
                <a:gd name="connsiteX21" fmla="*/ 449352 w 486765"/>
                <a:gd name="connsiteY21" fmla="*/ 10287 h 1066947"/>
                <a:gd name="connsiteX22" fmla="*/ 471485 w 486765"/>
                <a:gd name="connsiteY22" fmla="*/ 46927 h 1066947"/>
                <a:gd name="connsiteX23" fmla="*/ 483520 w 486765"/>
                <a:gd name="connsiteY23" fmla="*/ 246371 h 1066947"/>
                <a:gd name="connsiteX24" fmla="*/ 484765 w 486765"/>
                <a:gd name="connsiteY24" fmla="*/ 809326 h 1066947"/>
                <a:gd name="connsiteX25" fmla="*/ 484710 w 486765"/>
                <a:gd name="connsiteY25" fmla="*/ 918133 h 1066947"/>
                <a:gd name="connsiteX26" fmla="*/ 482636 w 486765"/>
                <a:gd name="connsiteY26" fmla="*/ 1005296 h 1066947"/>
                <a:gd name="connsiteX27" fmla="*/ 447304 w 486765"/>
                <a:gd name="connsiteY27" fmla="*/ 1041936 h 1066947"/>
                <a:gd name="connsiteX28" fmla="*/ 419282 w 486765"/>
                <a:gd name="connsiteY28" fmla="*/ 962894 h 1066947"/>
                <a:gd name="connsiteX29" fmla="*/ 376927 w 486765"/>
                <a:gd name="connsiteY29" fmla="*/ 946750 h 1066947"/>
                <a:gd name="connsiteX30" fmla="*/ 354529 w 486765"/>
                <a:gd name="connsiteY30" fmla="*/ 1034750 h 1066947"/>
                <a:gd name="connsiteX31" fmla="*/ 308049 w 486765"/>
                <a:gd name="connsiteY31" fmla="*/ 1037355 h 1066947"/>
                <a:gd name="connsiteX32" fmla="*/ 292921 w 486765"/>
                <a:gd name="connsiteY32" fmla="*/ 958248 h 1066947"/>
                <a:gd name="connsiteX33" fmla="*/ 259640 w 486765"/>
                <a:gd name="connsiteY33" fmla="*/ 943607 h 1066947"/>
                <a:gd name="connsiteX34" fmla="*/ 245811 w 486765"/>
                <a:gd name="connsiteY34" fmla="*/ 1051096 h 1066947"/>
                <a:gd name="connsiteX35" fmla="*/ 205971 w 486765"/>
                <a:gd name="connsiteY35" fmla="*/ 1045615 h 1066947"/>
                <a:gd name="connsiteX36" fmla="*/ 187249 w 486765"/>
                <a:gd name="connsiteY36" fmla="*/ 958247 h 1066947"/>
                <a:gd name="connsiteX37" fmla="*/ 159044 w 486765"/>
                <a:gd name="connsiteY37" fmla="*/ 953304 h 1066947"/>
                <a:gd name="connsiteX38" fmla="*/ 140972 w 486765"/>
                <a:gd name="connsiteY38" fmla="*/ 1044447 h 1066947"/>
                <a:gd name="connsiteX39" fmla="*/ 106208 w 486765"/>
                <a:gd name="connsiteY39" fmla="*/ 1042474 h 1066947"/>
                <a:gd name="connsiteX40" fmla="*/ 88135 w 486765"/>
                <a:gd name="connsiteY40" fmla="*/ 970913 h 1066947"/>
                <a:gd name="connsiteX41" fmla="*/ 51315 w 486765"/>
                <a:gd name="connsiteY41" fmla="*/ 978493 h 1066947"/>
                <a:gd name="connsiteX42" fmla="*/ 47729 w 486765"/>
                <a:gd name="connsiteY42" fmla="*/ 1051632 h 1066947"/>
                <a:gd name="connsiteX43" fmla="*/ 23926 w 486765"/>
                <a:gd name="connsiteY43"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128422 w 486765"/>
                <a:gd name="connsiteY11" fmla="*/ 161426 h 1066947"/>
                <a:gd name="connsiteX12" fmla="*/ 146128 w 486765"/>
                <a:gd name="connsiteY12" fmla="*/ 19447 h 1066947"/>
                <a:gd name="connsiteX13" fmla="*/ 161622 w 486765"/>
                <a:gd name="connsiteY13" fmla="*/ 33187 h 1066947"/>
                <a:gd name="connsiteX14" fmla="*/ 203674 w 486765"/>
                <a:gd name="connsiteY14" fmla="*/ 14867 h 1066947"/>
                <a:gd name="connsiteX15" fmla="*/ 219168 w 486765"/>
                <a:gd name="connsiteY15" fmla="*/ 161426 h 1066947"/>
                <a:gd name="connsiteX16" fmla="*/ 254581 w 486765"/>
                <a:gd name="connsiteY16" fmla="*/ 161426 h 1066947"/>
                <a:gd name="connsiteX17" fmla="*/ 278927 w 486765"/>
                <a:gd name="connsiteY17" fmla="*/ 14867 h 1066947"/>
                <a:gd name="connsiteX18" fmla="*/ 320980 w 486765"/>
                <a:gd name="connsiteY18" fmla="*/ 19447 h 1066947"/>
                <a:gd name="connsiteX19" fmla="*/ 343113 w 486765"/>
                <a:gd name="connsiteY19" fmla="*/ 143106 h 1066947"/>
                <a:gd name="connsiteX20" fmla="*/ 382953 w 486765"/>
                <a:gd name="connsiteY20" fmla="*/ 161426 h 1066947"/>
                <a:gd name="connsiteX21" fmla="*/ 449352 w 486765"/>
                <a:gd name="connsiteY21" fmla="*/ 10287 h 1066947"/>
                <a:gd name="connsiteX22" fmla="*/ 471485 w 486765"/>
                <a:gd name="connsiteY22" fmla="*/ 46927 h 1066947"/>
                <a:gd name="connsiteX23" fmla="*/ 483520 w 486765"/>
                <a:gd name="connsiteY23" fmla="*/ 246371 h 1066947"/>
                <a:gd name="connsiteX24" fmla="*/ 484765 w 486765"/>
                <a:gd name="connsiteY24" fmla="*/ 809326 h 1066947"/>
                <a:gd name="connsiteX25" fmla="*/ 484710 w 486765"/>
                <a:gd name="connsiteY25" fmla="*/ 918133 h 1066947"/>
                <a:gd name="connsiteX26" fmla="*/ 482636 w 486765"/>
                <a:gd name="connsiteY26" fmla="*/ 1005296 h 1066947"/>
                <a:gd name="connsiteX27" fmla="*/ 447304 w 486765"/>
                <a:gd name="connsiteY27" fmla="*/ 1041936 h 1066947"/>
                <a:gd name="connsiteX28" fmla="*/ 419282 w 486765"/>
                <a:gd name="connsiteY28" fmla="*/ 962894 h 1066947"/>
                <a:gd name="connsiteX29" fmla="*/ 376927 w 486765"/>
                <a:gd name="connsiteY29" fmla="*/ 946750 h 1066947"/>
                <a:gd name="connsiteX30" fmla="*/ 354529 w 486765"/>
                <a:gd name="connsiteY30" fmla="*/ 1034750 h 1066947"/>
                <a:gd name="connsiteX31" fmla="*/ 308049 w 486765"/>
                <a:gd name="connsiteY31" fmla="*/ 1037355 h 1066947"/>
                <a:gd name="connsiteX32" fmla="*/ 292921 w 486765"/>
                <a:gd name="connsiteY32" fmla="*/ 958248 h 1066947"/>
                <a:gd name="connsiteX33" fmla="*/ 259640 w 486765"/>
                <a:gd name="connsiteY33" fmla="*/ 943607 h 1066947"/>
                <a:gd name="connsiteX34" fmla="*/ 245811 w 486765"/>
                <a:gd name="connsiteY34" fmla="*/ 1051096 h 1066947"/>
                <a:gd name="connsiteX35" fmla="*/ 205971 w 486765"/>
                <a:gd name="connsiteY35" fmla="*/ 1045615 h 1066947"/>
                <a:gd name="connsiteX36" fmla="*/ 187249 w 486765"/>
                <a:gd name="connsiteY36" fmla="*/ 958247 h 1066947"/>
                <a:gd name="connsiteX37" fmla="*/ 159044 w 486765"/>
                <a:gd name="connsiteY37" fmla="*/ 953304 h 1066947"/>
                <a:gd name="connsiteX38" fmla="*/ 140972 w 486765"/>
                <a:gd name="connsiteY38" fmla="*/ 1044447 h 1066947"/>
                <a:gd name="connsiteX39" fmla="*/ 106208 w 486765"/>
                <a:gd name="connsiteY39" fmla="*/ 1042474 h 1066947"/>
                <a:gd name="connsiteX40" fmla="*/ 88135 w 486765"/>
                <a:gd name="connsiteY40" fmla="*/ 970913 h 1066947"/>
                <a:gd name="connsiteX41" fmla="*/ 51315 w 486765"/>
                <a:gd name="connsiteY41" fmla="*/ 978493 h 1066947"/>
                <a:gd name="connsiteX42" fmla="*/ 47729 w 486765"/>
                <a:gd name="connsiteY42" fmla="*/ 1051632 h 1066947"/>
                <a:gd name="connsiteX43" fmla="*/ 23926 w 486765"/>
                <a:gd name="connsiteY43" fmla="*/ 1065694 h 1066947"/>
                <a:gd name="connsiteX0" fmla="*/ 23926 w 486765"/>
                <a:gd name="connsiteY0" fmla="*/ 1065694 h 1066947"/>
                <a:gd name="connsiteX1" fmla="*/ 13413 w 486765"/>
                <a:gd name="connsiteY1" fmla="*/ 1023616 h 1066947"/>
                <a:gd name="connsiteX2" fmla="*/ 1378 w 486765"/>
                <a:gd name="connsiteY2" fmla="*/ 824171 h 1066947"/>
                <a:gd name="connsiteX3" fmla="*/ 133 w 486765"/>
                <a:gd name="connsiteY3" fmla="*/ 264046 h 1066947"/>
                <a:gd name="connsiteX4" fmla="*/ 188 w 486765"/>
                <a:gd name="connsiteY4" fmla="*/ 152410 h 1066947"/>
                <a:gd name="connsiteX5" fmla="*/ 2263 w 486765"/>
                <a:gd name="connsiteY5" fmla="*/ 65247 h 1066947"/>
                <a:gd name="connsiteX6" fmla="*/ 24396 w 486765"/>
                <a:gd name="connsiteY6" fmla="*/ 28607 h 1066947"/>
                <a:gd name="connsiteX7" fmla="*/ 39889 w 486765"/>
                <a:gd name="connsiteY7" fmla="*/ 175166 h 1066947"/>
                <a:gd name="connsiteX8" fmla="*/ 53169 w 486765"/>
                <a:gd name="connsiteY8" fmla="*/ 24027 h 1066947"/>
                <a:gd name="connsiteX9" fmla="*/ 68662 w 486765"/>
                <a:gd name="connsiteY9" fmla="*/ 28607 h 1066947"/>
                <a:gd name="connsiteX10" fmla="*/ 77515 w 486765"/>
                <a:gd name="connsiteY10" fmla="*/ 156846 h 1066947"/>
                <a:gd name="connsiteX11" fmla="*/ 128422 w 486765"/>
                <a:gd name="connsiteY11" fmla="*/ 161426 h 1066947"/>
                <a:gd name="connsiteX12" fmla="*/ 146128 w 486765"/>
                <a:gd name="connsiteY12" fmla="*/ 19447 h 1066947"/>
                <a:gd name="connsiteX13" fmla="*/ 161622 w 486765"/>
                <a:gd name="connsiteY13" fmla="*/ 33187 h 1066947"/>
                <a:gd name="connsiteX14" fmla="*/ 203674 w 486765"/>
                <a:gd name="connsiteY14" fmla="*/ 14867 h 1066947"/>
                <a:gd name="connsiteX15" fmla="*/ 219168 w 486765"/>
                <a:gd name="connsiteY15" fmla="*/ 161426 h 1066947"/>
                <a:gd name="connsiteX16" fmla="*/ 254581 w 486765"/>
                <a:gd name="connsiteY16" fmla="*/ 161426 h 1066947"/>
                <a:gd name="connsiteX17" fmla="*/ 278927 w 486765"/>
                <a:gd name="connsiteY17" fmla="*/ 14867 h 1066947"/>
                <a:gd name="connsiteX18" fmla="*/ 320980 w 486765"/>
                <a:gd name="connsiteY18" fmla="*/ 19447 h 1066947"/>
                <a:gd name="connsiteX19" fmla="*/ 343113 w 486765"/>
                <a:gd name="connsiteY19" fmla="*/ 143106 h 1066947"/>
                <a:gd name="connsiteX20" fmla="*/ 409349 w 486765"/>
                <a:gd name="connsiteY20" fmla="*/ 142744 h 1066947"/>
                <a:gd name="connsiteX21" fmla="*/ 449352 w 486765"/>
                <a:gd name="connsiteY21" fmla="*/ 10287 h 1066947"/>
                <a:gd name="connsiteX22" fmla="*/ 471485 w 486765"/>
                <a:gd name="connsiteY22" fmla="*/ 46927 h 1066947"/>
                <a:gd name="connsiteX23" fmla="*/ 483520 w 486765"/>
                <a:gd name="connsiteY23" fmla="*/ 246371 h 1066947"/>
                <a:gd name="connsiteX24" fmla="*/ 484765 w 486765"/>
                <a:gd name="connsiteY24" fmla="*/ 809326 h 1066947"/>
                <a:gd name="connsiteX25" fmla="*/ 484710 w 486765"/>
                <a:gd name="connsiteY25" fmla="*/ 918133 h 1066947"/>
                <a:gd name="connsiteX26" fmla="*/ 482636 w 486765"/>
                <a:gd name="connsiteY26" fmla="*/ 1005296 h 1066947"/>
                <a:gd name="connsiteX27" fmla="*/ 447304 w 486765"/>
                <a:gd name="connsiteY27" fmla="*/ 1041936 h 1066947"/>
                <a:gd name="connsiteX28" fmla="*/ 419282 w 486765"/>
                <a:gd name="connsiteY28" fmla="*/ 962894 h 1066947"/>
                <a:gd name="connsiteX29" fmla="*/ 376927 w 486765"/>
                <a:gd name="connsiteY29" fmla="*/ 946750 h 1066947"/>
                <a:gd name="connsiteX30" fmla="*/ 354529 w 486765"/>
                <a:gd name="connsiteY30" fmla="*/ 1034750 h 1066947"/>
                <a:gd name="connsiteX31" fmla="*/ 308049 w 486765"/>
                <a:gd name="connsiteY31" fmla="*/ 1037355 h 1066947"/>
                <a:gd name="connsiteX32" fmla="*/ 292921 w 486765"/>
                <a:gd name="connsiteY32" fmla="*/ 958248 h 1066947"/>
                <a:gd name="connsiteX33" fmla="*/ 259640 w 486765"/>
                <a:gd name="connsiteY33" fmla="*/ 943607 h 1066947"/>
                <a:gd name="connsiteX34" fmla="*/ 245811 w 486765"/>
                <a:gd name="connsiteY34" fmla="*/ 1051096 h 1066947"/>
                <a:gd name="connsiteX35" fmla="*/ 205971 w 486765"/>
                <a:gd name="connsiteY35" fmla="*/ 1045615 h 1066947"/>
                <a:gd name="connsiteX36" fmla="*/ 187249 w 486765"/>
                <a:gd name="connsiteY36" fmla="*/ 958247 h 1066947"/>
                <a:gd name="connsiteX37" fmla="*/ 159044 w 486765"/>
                <a:gd name="connsiteY37" fmla="*/ 953304 h 1066947"/>
                <a:gd name="connsiteX38" fmla="*/ 140972 w 486765"/>
                <a:gd name="connsiteY38" fmla="*/ 1044447 h 1066947"/>
                <a:gd name="connsiteX39" fmla="*/ 106208 w 486765"/>
                <a:gd name="connsiteY39" fmla="*/ 1042474 h 1066947"/>
                <a:gd name="connsiteX40" fmla="*/ 88135 w 486765"/>
                <a:gd name="connsiteY40" fmla="*/ 970913 h 1066947"/>
                <a:gd name="connsiteX41" fmla="*/ 51315 w 486765"/>
                <a:gd name="connsiteY41" fmla="*/ 978493 h 1066947"/>
                <a:gd name="connsiteX42" fmla="*/ 47729 w 486765"/>
                <a:gd name="connsiteY42" fmla="*/ 1051632 h 1066947"/>
                <a:gd name="connsiteX43" fmla="*/ 23926 w 486765"/>
                <a:gd name="connsiteY43" fmla="*/ 1065694 h 1066947"/>
                <a:gd name="connsiteX0" fmla="*/ 23926 w 486765"/>
                <a:gd name="connsiteY0" fmla="*/ 1064864 h 1066117"/>
                <a:gd name="connsiteX1" fmla="*/ 13413 w 486765"/>
                <a:gd name="connsiteY1" fmla="*/ 1022786 h 1066117"/>
                <a:gd name="connsiteX2" fmla="*/ 1378 w 486765"/>
                <a:gd name="connsiteY2" fmla="*/ 823341 h 1066117"/>
                <a:gd name="connsiteX3" fmla="*/ 133 w 486765"/>
                <a:gd name="connsiteY3" fmla="*/ 263216 h 1066117"/>
                <a:gd name="connsiteX4" fmla="*/ 188 w 486765"/>
                <a:gd name="connsiteY4" fmla="*/ 151580 h 1066117"/>
                <a:gd name="connsiteX5" fmla="*/ 2263 w 486765"/>
                <a:gd name="connsiteY5" fmla="*/ 64417 h 1066117"/>
                <a:gd name="connsiteX6" fmla="*/ 24396 w 486765"/>
                <a:gd name="connsiteY6" fmla="*/ 27777 h 1066117"/>
                <a:gd name="connsiteX7" fmla="*/ 39889 w 486765"/>
                <a:gd name="connsiteY7" fmla="*/ 174336 h 1066117"/>
                <a:gd name="connsiteX8" fmla="*/ 53169 w 486765"/>
                <a:gd name="connsiteY8" fmla="*/ 23197 h 1066117"/>
                <a:gd name="connsiteX9" fmla="*/ 68662 w 486765"/>
                <a:gd name="connsiteY9" fmla="*/ 27777 h 1066117"/>
                <a:gd name="connsiteX10" fmla="*/ 77515 w 486765"/>
                <a:gd name="connsiteY10" fmla="*/ 156016 h 1066117"/>
                <a:gd name="connsiteX11" fmla="*/ 128422 w 486765"/>
                <a:gd name="connsiteY11" fmla="*/ 160596 h 1066117"/>
                <a:gd name="connsiteX12" fmla="*/ 146128 w 486765"/>
                <a:gd name="connsiteY12" fmla="*/ 18617 h 1066117"/>
                <a:gd name="connsiteX13" fmla="*/ 161622 w 486765"/>
                <a:gd name="connsiteY13" fmla="*/ 32357 h 1066117"/>
                <a:gd name="connsiteX14" fmla="*/ 203674 w 486765"/>
                <a:gd name="connsiteY14" fmla="*/ 14037 h 1066117"/>
                <a:gd name="connsiteX15" fmla="*/ 219168 w 486765"/>
                <a:gd name="connsiteY15" fmla="*/ 160596 h 1066117"/>
                <a:gd name="connsiteX16" fmla="*/ 254581 w 486765"/>
                <a:gd name="connsiteY16" fmla="*/ 160596 h 1066117"/>
                <a:gd name="connsiteX17" fmla="*/ 278927 w 486765"/>
                <a:gd name="connsiteY17" fmla="*/ 14037 h 1066117"/>
                <a:gd name="connsiteX18" fmla="*/ 320980 w 486765"/>
                <a:gd name="connsiteY18" fmla="*/ 18617 h 1066117"/>
                <a:gd name="connsiteX19" fmla="*/ 366463 w 486765"/>
                <a:gd name="connsiteY19" fmla="*/ 126468 h 1066117"/>
                <a:gd name="connsiteX20" fmla="*/ 409349 w 486765"/>
                <a:gd name="connsiteY20" fmla="*/ 141914 h 1066117"/>
                <a:gd name="connsiteX21" fmla="*/ 449352 w 486765"/>
                <a:gd name="connsiteY21" fmla="*/ 9457 h 1066117"/>
                <a:gd name="connsiteX22" fmla="*/ 471485 w 486765"/>
                <a:gd name="connsiteY22" fmla="*/ 46097 h 1066117"/>
                <a:gd name="connsiteX23" fmla="*/ 483520 w 486765"/>
                <a:gd name="connsiteY23" fmla="*/ 245541 h 1066117"/>
                <a:gd name="connsiteX24" fmla="*/ 484765 w 486765"/>
                <a:gd name="connsiteY24" fmla="*/ 808496 h 1066117"/>
                <a:gd name="connsiteX25" fmla="*/ 484710 w 486765"/>
                <a:gd name="connsiteY25" fmla="*/ 917303 h 1066117"/>
                <a:gd name="connsiteX26" fmla="*/ 482636 w 486765"/>
                <a:gd name="connsiteY26" fmla="*/ 1004466 h 1066117"/>
                <a:gd name="connsiteX27" fmla="*/ 447304 w 486765"/>
                <a:gd name="connsiteY27" fmla="*/ 1041106 h 1066117"/>
                <a:gd name="connsiteX28" fmla="*/ 419282 w 486765"/>
                <a:gd name="connsiteY28" fmla="*/ 962064 h 1066117"/>
                <a:gd name="connsiteX29" fmla="*/ 376927 w 486765"/>
                <a:gd name="connsiteY29" fmla="*/ 945920 h 1066117"/>
                <a:gd name="connsiteX30" fmla="*/ 354529 w 486765"/>
                <a:gd name="connsiteY30" fmla="*/ 1033920 h 1066117"/>
                <a:gd name="connsiteX31" fmla="*/ 308049 w 486765"/>
                <a:gd name="connsiteY31" fmla="*/ 1036525 h 1066117"/>
                <a:gd name="connsiteX32" fmla="*/ 292921 w 486765"/>
                <a:gd name="connsiteY32" fmla="*/ 957418 h 1066117"/>
                <a:gd name="connsiteX33" fmla="*/ 259640 w 486765"/>
                <a:gd name="connsiteY33" fmla="*/ 942777 h 1066117"/>
                <a:gd name="connsiteX34" fmla="*/ 245811 w 486765"/>
                <a:gd name="connsiteY34" fmla="*/ 1050266 h 1066117"/>
                <a:gd name="connsiteX35" fmla="*/ 205971 w 486765"/>
                <a:gd name="connsiteY35" fmla="*/ 1044785 h 1066117"/>
                <a:gd name="connsiteX36" fmla="*/ 187249 w 486765"/>
                <a:gd name="connsiteY36" fmla="*/ 957417 h 1066117"/>
                <a:gd name="connsiteX37" fmla="*/ 159044 w 486765"/>
                <a:gd name="connsiteY37" fmla="*/ 952474 h 1066117"/>
                <a:gd name="connsiteX38" fmla="*/ 140972 w 486765"/>
                <a:gd name="connsiteY38" fmla="*/ 1043617 h 1066117"/>
                <a:gd name="connsiteX39" fmla="*/ 106208 w 486765"/>
                <a:gd name="connsiteY39" fmla="*/ 1041644 h 1066117"/>
                <a:gd name="connsiteX40" fmla="*/ 88135 w 486765"/>
                <a:gd name="connsiteY40" fmla="*/ 970083 h 1066117"/>
                <a:gd name="connsiteX41" fmla="*/ 51315 w 486765"/>
                <a:gd name="connsiteY41" fmla="*/ 977663 h 1066117"/>
                <a:gd name="connsiteX42" fmla="*/ 47729 w 486765"/>
                <a:gd name="connsiteY42" fmla="*/ 1050802 h 1066117"/>
                <a:gd name="connsiteX43" fmla="*/ 23926 w 486765"/>
                <a:gd name="connsiteY43" fmla="*/ 1064864 h 1066117"/>
                <a:gd name="connsiteX0" fmla="*/ 23926 w 486765"/>
                <a:gd name="connsiteY0" fmla="*/ 1063620 h 1064873"/>
                <a:gd name="connsiteX1" fmla="*/ 13413 w 486765"/>
                <a:gd name="connsiteY1" fmla="*/ 1021542 h 1064873"/>
                <a:gd name="connsiteX2" fmla="*/ 1378 w 486765"/>
                <a:gd name="connsiteY2" fmla="*/ 822097 h 1064873"/>
                <a:gd name="connsiteX3" fmla="*/ 133 w 486765"/>
                <a:gd name="connsiteY3" fmla="*/ 261972 h 1064873"/>
                <a:gd name="connsiteX4" fmla="*/ 188 w 486765"/>
                <a:gd name="connsiteY4" fmla="*/ 150336 h 1064873"/>
                <a:gd name="connsiteX5" fmla="*/ 2263 w 486765"/>
                <a:gd name="connsiteY5" fmla="*/ 63173 h 1064873"/>
                <a:gd name="connsiteX6" fmla="*/ 24396 w 486765"/>
                <a:gd name="connsiteY6" fmla="*/ 26533 h 1064873"/>
                <a:gd name="connsiteX7" fmla="*/ 39889 w 486765"/>
                <a:gd name="connsiteY7" fmla="*/ 173092 h 1064873"/>
                <a:gd name="connsiteX8" fmla="*/ 53169 w 486765"/>
                <a:gd name="connsiteY8" fmla="*/ 21953 h 1064873"/>
                <a:gd name="connsiteX9" fmla="*/ 68662 w 486765"/>
                <a:gd name="connsiteY9" fmla="*/ 26533 h 1064873"/>
                <a:gd name="connsiteX10" fmla="*/ 77515 w 486765"/>
                <a:gd name="connsiteY10" fmla="*/ 154772 h 1064873"/>
                <a:gd name="connsiteX11" fmla="*/ 128422 w 486765"/>
                <a:gd name="connsiteY11" fmla="*/ 159352 h 1064873"/>
                <a:gd name="connsiteX12" fmla="*/ 146128 w 486765"/>
                <a:gd name="connsiteY12" fmla="*/ 17373 h 1064873"/>
                <a:gd name="connsiteX13" fmla="*/ 161622 w 486765"/>
                <a:gd name="connsiteY13" fmla="*/ 31113 h 1064873"/>
                <a:gd name="connsiteX14" fmla="*/ 203674 w 486765"/>
                <a:gd name="connsiteY14" fmla="*/ 12793 h 1064873"/>
                <a:gd name="connsiteX15" fmla="*/ 219168 w 486765"/>
                <a:gd name="connsiteY15" fmla="*/ 159352 h 1064873"/>
                <a:gd name="connsiteX16" fmla="*/ 254581 w 486765"/>
                <a:gd name="connsiteY16" fmla="*/ 159352 h 1064873"/>
                <a:gd name="connsiteX17" fmla="*/ 278927 w 486765"/>
                <a:gd name="connsiteY17" fmla="*/ 12793 h 1064873"/>
                <a:gd name="connsiteX18" fmla="*/ 345345 w 486765"/>
                <a:gd name="connsiteY18" fmla="*/ 20247 h 1064873"/>
                <a:gd name="connsiteX19" fmla="*/ 366463 w 486765"/>
                <a:gd name="connsiteY19" fmla="*/ 125224 h 1064873"/>
                <a:gd name="connsiteX20" fmla="*/ 409349 w 486765"/>
                <a:gd name="connsiteY20" fmla="*/ 140670 h 1064873"/>
                <a:gd name="connsiteX21" fmla="*/ 449352 w 486765"/>
                <a:gd name="connsiteY21" fmla="*/ 8213 h 1064873"/>
                <a:gd name="connsiteX22" fmla="*/ 471485 w 486765"/>
                <a:gd name="connsiteY22" fmla="*/ 44853 h 1064873"/>
                <a:gd name="connsiteX23" fmla="*/ 483520 w 486765"/>
                <a:gd name="connsiteY23" fmla="*/ 244297 h 1064873"/>
                <a:gd name="connsiteX24" fmla="*/ 484765 w 486765"/>
                <a:gd name="connsiteY24" fmla="*/ 807252 h 1064873"/>
                <a:gd name="connsiteX25" fmla="*/ 484710 w 486765"/>
                <a:gd name="connsiteY25" fmla="*/ 916059 h 1064873"/>
                <a:gd name="connsiteX26" fmla="*/ 482636 w 486765"/>
                <a:gd name="connsiteY26" fmla="*/ 1003222 h 1064873"/>
                <a:gd name="connsiteX27" fmla="*/ 447304 w 486765"/>
                <a:gd name="connsiteY27" fmla="*/ 1039862 h 1064873"/>
                <a:gd name="connsiteX28" fmla="*/ 419282 w 486765"/>
                <a:gd name="connsiteY28" fmla="*/ 960820 h 1064873"/>
                <a:gd name="connsiteX29" fmla="*/ 376927 w 486765"/>
                <a:gd name="connsiteY29" fmla="*/ 944676 h 1064873"/>
                <a:gd name="connsiteX30" fmla="*/ 354529 w 486765"/>
                <a:gd name="connsiteY30" fmla="*/ 1032676 h 1064873"/>
                <a:gd name="connsiteX31" fmla="*/ 308049 w 486765"/>
                <a:gd name="connsiteY31" fmla="*/ 1035281 h 1064873"/>
                <a:gd name="connsiteX32" fmla="*/ 292921 w 486765"/>
                <a:gd name="connsiteY32" fmla="*/ 956174 h 1064873"/>
                <a:gd name="connsiteX33" fmla="*/ 259640 w 486765"/>
                <a:gd name="connsiteY33" fmla="*/ 941533 h 1064873"/>
                <a:gd name="connsiteX34" fmla="*/ 245811 w 486765"/>
                <a:gd name="connsiteY34" fmla="*/ 1049022 h 1064873"/>
                <a:gd name="connsiteX35" fmla="*/ 205971 w 486765"/>
                <a:gd name="connsiteY35" fmla="*/ 1043541 h 1064873"/>
                <a:gd name="connsiteX36" fmla="*/ 187249 w 486765"/>
                <a:gd name="connsiteY36" fmla="*/ 956173 h 1064873"/>
                <a:gd name="connsiteX37" fmla="*/ 159044 w 486765"/>
                <a:gd name="connsiteY37" fmla="*/ 951230 h 1064873"/>
                <a:gd name="connsiteX38" fmla="*/ 140972 w 486765"/>
                <a:gd name="connsiteY38" fmla="*/ 1042373 h 1064873"/>
                <a:gd name="connsiteX39" fmla="*/ 106208 w 486765"/>
                <a:gd name="connsiteY39" fmla="*/ 1040400 h 1064873"/>
                <a:gd name="connsiteX40" fmla="*/ 88135 w 486765"/>
                <a:gd name="connsiteY40" fmla="*/ 968839 h 1064873"/>
                <a:gd name="connsiteX41" fmla="*/ 51315 w 486765"/>
                <a:gd name="connsiteY41" fmla="*/ 976419 h 1064873"/>
                <a:gd name="connsiteX42" fmla="*/ 47729 w 486765"/>
                <a:gd name="connsiteY42" fmla="*/ 1049558 h 1064873"/>
                <a:gd name="connsiteX43" fmla="*/ 23926 w 486765"/>
                <a:gd name="connsiteY43" fmla="*/ 1063620 h 1064873"/>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68662 w 486765"/>
                <a:gd name="connsiteY9" fmla="*/ 25819 h 1064159"/>
                <a:gd name="connsiteX10" fmla="*/ 77515 w 486765"/>
                <a:gd name="connsiteY10" fmla="*/ 154058 h 1064159"/>
                <a:gd name="connsiteX11" fmla="*/ 128422 w 486765"/>
                <a:gd name="connsiteY11" fmla="*/ 158638 h 1064159"/>
                <a:gd name="connsiteX12" fmla="*/ 146128 w 486765"/>
                <a:gd name="connsiteY12" fmla="*/ 16659 h 1064159"/>
                <a:gd name="connsiteX13" fmla="*/ 161622 w 486765"/>
                <a:gd name="connsiteY13" fmla="*/ 30399 h 1064159"/>
                <a:gd name="connsiteX14" fmla="*/ 203674 w 486765"/>
                <a:gd name="connsiteY14" fmla="*/ 12079 h 1064159"/>
                <a:gd name="connsiteX15" fmla="*/ 219168 w 486765"/>
                <a:gd name="connsiteY15" fmla="*/ 158638 h 1064159"/>
                <a:gd name="connsiteX16" fmla="*/ 254581 w 486765"/>
                <a:gd name="connsiteY16" fmla="*/ 158638 h 1064159"/>
                <a:gd name="connsiteX17" fmla="*/ 299231 w 486765"/>
                <a:gd name="connsiteY17" fmla="*/ 16390 h 1064159"/>
                <a:gd name="connsiteX18" fmla="*/ 345345 w 486765"/>
                <a:gd name="connsiteY18" fmla="*/ 19533 h 1064159"/>
                <a:gd name="connsiteX19" fmla="*/ 366463 w 486765"/>
                <a:gd name="connsiteY19" fmla="*/ 124510 h 1064159"/>
                <a:gd name="connsiteX20" fmla="*/ 409349 w 486765"/>
                <a:gd name="connsiteY20" fmla="*/ 139956 h 1064159"/>
                <a:gd name="connsiteX21" fmla="*/ 449352 w 486765"/>
                <a:gd name="connsiteY21" fmla="*/ 7499 h 1064159"/>
                <a:gd name="connsiteX22" fmla="*/ 471485 w 486765"/>
                <a:gd name="connsiteY22" fmla="*/ 44139 h 1064159"/>
                <a:gd name="connsiteX23" fmla="*/ 483520 w 486765"/>
                <a:gd name="connsiteY23" fmla="*/ 243583 h 1064159"/>
                <a:gd name="connsiteX24" fmla="*/ 484765 w 486765"/>
                <a:gd name="connsiteY24" fmla="*/ 806538 h 1064159"/>
                <a:gd name="connsiteX25" fmla="*/ 484710 w 486765"/>
                <a:gd name="connsiteY25" fmla="*/ 915345 h 1064159"/>
                <a:gd name="connsiteX26" fmla="*/ 482636 w 486765"/>
                <a:gd name="connsiteY26" fmla="*/ 1002508 h 1064159"/>
                <a:gd name="connsiteX27" fmla="*/ 447304 w 486765"/>
                <a:gd name="connsiteY27" fmla="*/ 1039148 h 1064159"/>
                <a:gd name="connsiteX28" fmla="*/ 419282 w 486765"/>
                <a:gd name="connsiteY28" fmla="*/ 960106 h 1064159"/>
                <a:gd name="connsiteX29" fmla="*/ 376927 w 486765"/>
                <a:gd name="connsiteY29" fmla="*/ 943962 h 1064159"/>
                <a:gd name="connsiteX30" fmla="*/ 354529 w 486765"/>
                <a:gd name="connsiteY30" fmla="*/ 1031962 h 1064159"/>
                <a:gd name="connsiteX31" fmla="*/ 308049 w 486765"/>
                <a:gd name="connsiteY31" fmla="*/ 1034567 h 1064159"/>
                <a:gd name="connsiteX32" fmla="*/ 292921 w 486765"/>
                <a:gd name="connsiteY32" fmla="*/ 955460 h 1064159"/>
                <a:gd name="connsiteX33" fmla="*/ 259640 w 486765"/>
                <a:gd name="connsiteY33" fmla="*/ 940819 h 1064159"/>
                <a:gd name="connsiteX34" fmla="*/ 245811 w 486765"/>
                <a:gd name="connsiteY34" fmla="*/ 1048308 h 1064159"/>
                <a:gd name="connsiteX35" fmla="*/ 205971 w 486765"/>
                <a:gd name="connsiteY35" fmla="*/ 1042827 h 1064159"/>
                <a:gd name="connsiteX36" fmla="*/ 187249 w 486765"/>
                <a:gd name="connsiteY36" fmla="*/ 955459 h 1064159"/>
                <a:gd name="connsiteX37" fmla="*/ 159044 w 486765"/>
                <a:gd name="connsiteY37" fmla="*/ 950516 h 1064159"/>
                <a:gd name="connsiteX38" fmla="*/ 140972 w 486765"/>
                <a:gd name="connsiteY38" fmla="*/ 1041659 h 1064159"/>
                <a:gd name="connsiteX39" fmla="*/ 106208 w 486765"/>
                <a:gd name="connsiteY39" fmla="*/ 1039686 h 1064159"/>
                <a:gd name="connsiteX40" fmla="*/ 88135 w 486765"/>
                <a:gd name="connsiteY40" fmla="*/ 968125 h 1064159"/>
                <a:gd name="connsiteX41" fmla="*/ 51315 w 486765"/>
                <a:gd name="connsiteY41" fmla="*/ 975705 h 1064159"/>
                <a:gd name="connsiteX42" fmla="*/ 47729 w 486765"/>
                <a:gd name="connsiteY42" fmla="*/ 1048844 h 1064159"/>
                <a:gd name="connsiteX43" fmla="*/ 23926 w 486765"/>
                <a:gd name="connsiteY43"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68662 w 486765"/>
                <a:gd name="connsiteY9" fmla="*/ 25819 h 1064159"/>
                <a:gd name="connsiteX10" fmla="*/ 77515 w 486765"/>
                <a:gd name="connsiteY10" fmla="*/ 154058 h 1064159"/>
                <a:gd name="connsiteX11" fmla="*/ 128422 w 486765"/>
                <a:gd name="connsiteY11" fmla="*/ 158638 h 1064159"/>
                <a:gd name="connsiteX12" fmla="*/ 146128 w 486765"/>
                <a:gd name="connsiteY12" fmla="*/ 16659 h 1064159"/>
                <a:gd name="connsiteX13" fmla="*/ 161622 w 486765"/>
                <a:gd name="connsiteY13" fmla="*/ 30399 h 1064159"/>
                <a:gd name="connsiteX14" fmla="*/ 203674 w 486765"/>
                <a:gd name="connsiteY14" fmla="*/ 12079 h 1064159"/>
                <a:gd name="connsiteX15" fmla="*/ 219168 w 486765"/>
                <a:gd name="connsiteY15" fmla="*/ 158638 h 1064159"/>
                <a:gd name="connsiteX16" fmla="*/ 275901 w 486765"/>
                <a:gd name="connsiteY16" fmla="*/ 135644 h 1064159"/>
                <a:gd name="connsiteX17" fmla="*/ 299231 w 486765"/>
                <a:gd name="connsiteY17" fmla="*/ 16390 h 1064159"/>
                <a:gd name="connsiteX18" fmla="*/ 345345 w 486765"/>
                <a:gd name="connsiteY18" fmla="*/ 19533 h 1064159"/>
                <a:gd name="connsiteX19" fmla="*/ 366463 w 486765"/>
                <a:gd name="connsiteY19" fmla="*/ 124510 h 1064159"/>
                <a:gd name="connsiteX20" fmla="*/ 409349 w 486765"/>
                <a:gd name="connsiteY20" fmla="*/ 139956 h 1064159"/>
                <a:gd name="connsiteX21" fmla="*/ 449352 w 486765"/>
                <a:gd name="connsiteY21" fmla="*/ 7499 h 1064159"/>
                <a:gd name="connsiteX22" fmla="*/ 471485 w 486765"/>
                <a:gd name="connsiteY22" fmla="*/ 44139 h 1064159"/>
                <a:gd name="connsiteX23" fmla="*/ 483520 w 486765"/>
                <a:gd name="connsiteY23" fmla="*/ 243583 h 1064159"/>
                <a:gd name="connsiteX24" fmla="*/ 484765 w 486765"/>
                <a:gd name="connsiteY24" fmla="*/ 806538 h 1064159"/>
                <a:gd name="connsiteX25" fmla="*/ 484710 w 486765"/>
                <a:gd name="connsiteY25" fmla="*/ 915345 h 1064159"/>
                <a:gd name="connsiteX26" fmla="*/ 482636 w 486765"/>
                <a:gd name="connsiteY26" fmla="*/ 1002508 h 1064159"/>
                <a:gd name="connsiteX27" fmla="*/ 447304 w 486765"/>
                <a:gd name="connsiteY27" fmla="*/ 1039148 h 1064159"/>
                <a:gd name="connsiteX28" fmla="*/ 419282 w 486765"/>
                <a:gd name="connsiteY28" fmla="*/ 960106 h 1064159"/>
                <a:gd name="connsiteX29" fmla="*/ 376927 w 486765"/>
                <a:gd name="connsiteY29" fmla="*/ 943962 h 1064159"/>
                <a:gd name="connsiteX30" fmla="*/ 354529 w 486765"/>
                <a:gd name="connsiteY30" fmla="*/ 1031962 h 1064159"/>
                <a:gd name="connsiteX31" fmla="*/ 308049 w 486765"/>
                <a:gd name="connsiteY31" fmla="*/ 1034567 h 1064159"/>
                <a:gd name="connsiteX32" fmla="*/ 292921 w 486765"/>
                <a:gd name="connsiteY32" fmla="*/ 955460 h 1064159"/>
                <a:gd name="connsiteX33" fmla="*/ 259640 w 486765"/>
                <a:gd name="connsiteY33" fmla="*/ 940819 h 1064159"/>
                <a:gd name="connsiteX34" fmla="*/ 245811 w 486765"/>
                <a:gd name="connsiteY34" fmla="*/ 1048308 h 1064159"/>
                <a:gd name="connsiteX35" fmla="*/ 205971 w 486765"/>
                <a:gd name="connsiteY35" fmla="*/ 1042827 h 1064159"/>
                <a:gd name="connsiteX36" fmla="*/ 187249 w 486765"/>
                <a:gd name="connsiteY36" fmla="*/ 955459 h 1064159"/>
                <a:gd name="connsiteX37" fmla="*/ 159044 w 486765"/>
                <a:gd name="connsiteY37" fmla="*/ 950516 h 1064159"/>
                <a:gd name="connsiteX38" fmla="*/ 140972 w 486765"/>
                <a:gd name="connsiteY38" fmla="*/ 1041659 h 1064159"/>
                <a:gd name="connsiteX39" fmla="*/ 106208 w 486765"/>
                <a:gd name="connsiteY39" fmla="*/ 1039686 h 1064159"/>
                <a:gd name="connsiteX40" fmla="*/ 88135 w 486765"/>
                <a:gd name="connsiteY40" fmla="*/ 968125 h 1064159"/>
                <a:gd name="connsiteX41" fmla="*/ 51315 w 486765"/>
                <a:gd name="connsiteY41" fmla="*/ 975705 h 1064159"/>
                <a:gd name="connsiteX42" fmla="*/ 47729 w 486765"/>
                <a:gd name="connsiteY42" fmla="*/ 1048844 h 1064159"/>
                <a:gd name="connsiteX43" fmla="*/ 23926 w 486765"/>
                <a:gd name="connsiteY43"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68662 w 486765"/>
                <a:gd name="connsiteY9" fmla="*/ 25819 h 1064159"/>
                <a:gd name="connsiteX10" fmla="*/ 77515 w 486765"/>
                <a:gd name="connsiteY10" fmla="*/ 154058 h 1064159"/>
                <a:gd name="connsiteX11" fmla="*/ 128422 w 486765"/>
                <a:gd name="connsiteY11" fmla="*/ 158638 h 1064159"/>
                <a:gd name="connsiteX12" fmla="*/ 146128 w 486765"/>
                <a:gd name="connsiteY12" fmla="*/ 16659 h 1064159"/>
                <a:gd name="connsiteX13" fmla="*/ 161622 w 486765"/>
                <a:gd name="connsiteY13" fmla="*/ 30399 h 1064159"/>
                <a:gd name="connsiteX14" fmla="*/ 203674 w 486765"/>
                <a:gd name="connsiteY14" fmla="*/ 12079 h 1064159"/>
                <a:gd name="connsiteX15" fmla="*/ 240488 w 486765"/>
                <a:gd name="connsiteY15" fmla="*/ 147141 h 1064159"/>
                <a:gd name="connsiteX16" fmla="*/ 275901 w 486765"/>
                <a:gd name="connsiteY16" fmla="*/ 135644 h 1064159"/>
                <a:gd name="connsiteX17" fmla="*/ 299231 w 486765"/>
                <a:gd name="connsiteY17" fmla="*/ 16390 h 1064159"/>
                <a:gd name="connsiteX18" fmla="*/ 345345 w 486765"/>
                <a:gd name="connsiteY18" fmla="*/ 19533 h 1064159"/>
                <a:gd name="connsiteX19" fmla="*/ 366463 w 486765"/>
                <a:gd name="connsiteY19" fmla="*/ 124510 h 1064159"/>
                <a:gd name="connsiteX20" fmla="*/ 409349 w 486765"/>
                <a:gd name="connsiteY20" fmla="*/ 139956 h 1064159"/>
                <a:gd name="connsiteX21" fmla="*/ 449352 w 486765"/>
                <a:gd name="connsiteY21" fmla="*/ 7499 h 1064159"/>
                <a:gd name="connsiteX22" fmla="*/ 471485 w 486765"/>
                <a:gd name="connsiteY22" fmla="*/ 44139 h 1064159"/>
                <a:gd name="connsiteX23" fmla="*/ 483520 w 486765"/>
                <a:gd name="connsiteY23" fmla="*/ 243583 h 1064159"/>
                <a:gd name="connsiteX24" fmla="*/ 484765 w 486765"/>
                <a:gd name="connsiteY24" fmla="*/ 806538 h 1064159"/>
                <a:gd name="connsiteX25" fmla="*/ 484710 w 486765"/>
                <a:gd name="connsiteY25" fmla="*/ 915345 h 1064159"/>
                <a:gd name="connsiteX26" fmla="*/ 482636 w 486765"/>
                <a:gd name="connsiteY26" fmla="*/ 1002508 h 1064159"/>
                <a:gd name="connsiteX27" fmla="*/ 447304 w 486765"/>
                <a:gd name="connsiteY27" fmla="*/ 1039148 h 1064159"/>
                <a:gd name="connsiteX28" fmla="*/ 419282 w 486765"/>
                <a:gd name="connsiteY28" fmla="*/ 960106 h 1064159"/>
                <a:gd name="connsiteX29" fmla="*/ 376927 w 486765"/>
                <a:gd name="connsiteY29" fmla="*/ 943962 h 1064159"/>
                <a:gd name="connsiteX30" fmla="*/ 354529 w 486765"/>
                <a:gd name="connsiteY30" fmla="*/ 1031962 h 1064159"/>
                <a:gd name="connsiteX31" fmla="*/ 308049 w 486765"/>
                <a:gd name="connsiteY31" fmla="*/ 1034567 h 1064159"/>
                <a:gd name="connsiteX32" fmla="*/ 292921 w 486765"/>
                <a:gd name="connsiteY32" fmla="*/ 955460 h 1064159"/>
                <a:gd name="connsiteX33" fmla="*/ 259640 w 486765"/>
                <a:gd name="connsiteY33" fmla="*/ 940819 h 1064159"/>
                <a:gd name="connsiteX34" fmla="*/ 245811 w 486765"/>
                <a:gd name="connsiteY34" fmla="*/ 1048308 h 1064159"/>
                <a:gd name="connsiteX35" fmla="*/ 205971 w 486765"/>
                <a:gd name="connsiteY35" fmla="*/ 1042827 h 1064159"/>
                <a:gd name="connsiteX36" fmla="*/ 187249 w 486765"/>
                <a:gd name="connsiteY36" fmla="*/ 955459 h 1064159"/>
                <a:gd name="connsiteX37" fmla="*/ 159044 w 486765"/>
                <a:gd name="connsiteY37" fmla="*/ 950516 h 1064159"/>
                <a:gd name="connsiteX38" fmla="*/ 140972 w 486765"/>
                <a:gd name="connsiteY38" fmla="*/ 1041659 h 1064159"/>
                <a:gd name="connsiteX39" fmla="*/ 106208 w 486765"/>
                <a:gd name="connsiteY39" fmla="*/ 1039686 h 1064159"/>
                <a:gd name="connsiteX40" fmla="*/ 88135 w 486765"/>
                <a:gd name="connsiteY40" fmla="*/ 968125 h 1064159"/>
                <a:gd name="connsiteX41" fmla="*/ 51315 w 486765"/>
                <a:gd name="connsiteY41" fmla="*/ 975705 h 1064159"/>
                <a:gd name="connsiteX42" fmla="*/ 47729 w 486765"/>
                <a:gd name="connsiteY42" fmla="*/ 1048844 h 1064159"/>
                <a:gd name="connsiteX43" fmla="*/ 23926 w 486765"/>
                <a:gd name="connsiteY43"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68662 w 486765"/>
                <a:gd name="connsiteY9" fmla="*/ 25819 h 1064159"/>
                <a:gd name="connsiteX10" fmla="*/ 77515 w 486765"/>
                <a:gd name="connsiteY10" fmla="*/ 154058 h 1064159"/>
                <a:gd name="connsiteX11" fmla="*/ 128422 w 486765"/>
                <a:gd name="connsiteY11" fmla="*/ 158638 h 1064159"/>
                <a:gd name="connsiteX12" fmla="*/ 161622 w 486765"/>
                <a:gd name="connsiteY12" fmla="*/ 30399 h 1064159"/>
                <a:gd name="connsiteX13" fmla="*/ 203674 w 486765"/>
                <a:gd name="connsiteY13" fmla="*/ 12079 h 1064159"/>
                <a:gd name="connsiteX14" fmla="*/ 240488 w 486765"/>
                <a:gd name="connsiteY14" fmla="*/ 147141 h 1064159"/>
                <a:gd name="connsiteX15" fmla="*/ 275901 w 486765"/>
                <a:gd name="connsiteY15" fmla="*/ 135644 h 1064159"/>
                <a:gd name="connsiteX16" fmla="*/ 299231 w 486765"/>
                <a:gd name="connsiteY16" fmla="*/ 16390 h 1064159"/>
                <a:gd name="connsiteX17" fmla="*/ 345345 w 486765"/>
                <a:gd name="connsiteY17" fmla="*/ 19533 h 1064159"/>
                <a:gd name="connsiteX18" fmla="*/ 366463 w 486765"/>
                <a:gd name="connsiteY18" fmla="*/ 124510 h 1064159"/>
                <a:gd name="connsiteX19" fmla="*/ 409349 w 486765"/>
                <a:gd name="connsiteY19" fmla="*/ 139956 h 1064159"/>
                <a:gd name="connsiteX20" fmla="*/ 449352 w 486765"/>
                <a:gd name="connsiteY20" fmla="*/ 7499 h 1064159"/>
                <a:gd name="connsiteX21" fmla="*/ 471485 w 486765"/>
                <a:gd name="connsiteY21" fmla="*/ 44139 h 1064159"/>
                <a:gd name="connsiteX22" fmla="*/ 483520 w 486765"/>
                <a:gd name="connsiteY22" fmla="*/ 243583 h 1064159"/>
                <a:gd name="connsiteX23" fmla="*/ 484765 w 486765"/>
                <a:gd name="connsiteY23" fmla="*/ 806538 h 1064159"/>
                <a:gd name="connsiteX24" fmla="*/ 484710 w 486765"/>
                <a:gd name="connsiteY24" fmla="*/ 915345 h 1064159"/>
                <a:gd name="connsiteX25" fmla="*/ 482636 w 486765"/>
                <a:gd name="connsiteY25" fmla="*/ 1002508 h 1064159"/>
                <a:gd name="connsiteX26" fmla="*/ 447304 w 486765"/>
                <a:gd name="connsiteY26" fmla="*/ 1039148 h 1064159"/>
                <a:gd name="connsiteX27" fmla="*/ 419282 w 486765"/>
                <a:gd name="connsiteY27" fmla="*/ 960106 h 1064159"/>
                <a:gd name="connsiteX28" fmla="*/ 376927 w 486765"/>
                <a:gd name="connsiteY28" fmla="*/ 943962 h 1064159"/>
                <a:gd name="connsiteX29" fmla="*/ 354529 w 486765"/>
                <a:gd name="connsiteY29" fmla="*/ 1031962 h 1064159"/>
                <a:gd name="connsiteX30" fmla="*/ 308049 w 486765"/>
                <a:gd name="connsiteY30" fmla="*/ 1034567 h 1064159"/>
                <a:gd name="connsiteX31" fmla="*/ 292921 w 486765"/>
                <a:gd name="connsiteY31" fmla="*/ 955460 h 1064159"/>
                <a:gd name="connsiteX32" fmla="*/ 259640 w 486765"/>
                <a:gd name="connsiteY32" fmla="*/ 940819 h 1064159"/>
                <a:gd name="connsiteX33" fmla="*/ 245811 w 486765"/>
                <a:gd name="connsiteY33" fmla="*/ 1048308 h 1064159"/>
                <a:gd name="connsiteX34" fmla="*/ 205971 w 486765"/>
                <a:gd name="connsiteY34" fmla="*/ 1042827 h 1064159"/>
                <a:gd name="connsiteX35" fmla="*/ 187249 w 486765"/>
                <a:gd name="connsiteY35" fmla="*/ 955459 h 1064159"/>
                <a:gd name="connsiteX36" fmla="*/ 159044 w 486765"/>
                <a:gd name="connsiteY36" fmla="*/ 950516 h 1064159"/>
                <a:gd name="connsiteX37" fmla="*/ 140972 w 486765"/>
                <a:gd name="connsiteY37" fmla="*/ 1041659 h 1064159"/>
                <a:gd name="connsiteX38" fmla="*/ 106208 w 486765"/>
                <a:gd name="connsiteY38" fmla="*/ 1039686 h 1064159"/>
                <a:gd name="connsiteX39" fmla="*/ 88135 w 486765"/>
                <a:gd name="connsiteY39" fmla="*/ 968125 h 1064159"/>
                <a:gd name="connsiteX40" fmla="*/ 51315 w 486765"/>
                <a:gd name="connsiteY40" fmla="*/ 975705 h 1064159"/>
                <a:gd name="connsiteX41" fmla="*/ 47729 w 486765"/>
                <a:gd name="connsiteY41" fmla="*/ 1048844 h 1064159"/>
                <a:gd name="connsiteX42" fmla="*/ 23926 w 486765"/>
                <a:gd name="connsiteY42"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68662 w 486765"/>
                <a:gd name="connsiteY9" fmla="*/ 25819 h 1064159"/>
                <a:gd name="connsiteX10" fmla="*/ 77515 w 486765"/>
                <a:gd name="connsiteY10" fmla="*/ 154058 h 1064159"/>
                <a:gd name="connsiteX11" fmla="*/ 145681 w 486765"/>
                <a:gd name="connsiteY11" fmla="*/ 144267 h 1064159"/>
                <a:gd name="connsiteX12" fmla="*/ 161622 w 486765"/>
                <a:gd name="connsiteY12" fmla="*/ 30399 h 1064159"/>
                <a:gd name="connsiteX13" fmla="*/ 203674 w 486765"/>
                <a:gd name="connsiteY13" fmla="*/ 12079 h 1064159"/>
                <a:gd name="connsiteX14" fmla="*/ 240488 w 486765"/>
                <a:gd name="connsiteY14" fmla="*/ 147141 h 1064159"/>
                <a:gd name="connsiteX15" fmla="*/ 275901 w 486765"/>
                <a:gd name="connsiteY15" fmla="*/ 135644 h 1064159"/>
                <a:gd name="connsiteX16" fmla="*/ 299231 w 486765"/>
                <a:gd name="connsiteY16" fmla="*/ 16390 h 1064159"/>
                <a:gd name="connsiteX17" fmla="*/ 345345 w 486765"/>
                <a:gd name="connsiteY17" fmla="*/ 19533 h 1064159"/>
                <a:gd name="connsiteX18" fmla="*/ 366463 w 486765"/>
                <a:gd name="connsiteY18" fmla="*/ 124510 h 1064159"/>
                <a:gd name="connsiteX19" fmla="*/ 409349 w 486765"/>
                <a:gd name="connsiteY19" fmla="*/ 139956 h 1064159"/>
                <a:gd name="connsiteX20" fmla="*/ 449352 w 486765"/>
                <a:gd name="connsiteY20" fmla="*/ 7499 h 1064159"/>
                <a:gd name="connsiteX21" fmla="*/ 471485 w 486765"/>
                <a:gd name="connsiteY21" fmla="*/ 44139 h 1064159"/>
                <a:gd name="connsiteX22" fmla="*/ 483520 w 486765"/>
                <a:gd name="connsiteY22" fmla="*/ 243583 h 1064159"/>
                <a:gd name="connsiteX23" fmla="*/ 484765 w 486765"/>
                <a:gd name="connsiteY23" fmla="*/ 806538 h 1064159"/>
                <a:gd name="connsiteX24" fmla="*/ 484710 w 486765"/>
                <a:gd name="connsiteY24" fmla="*/ 915345 h 1064159"/>
                <a:gd name="connsiteX25" fmla="*/ 482636 w 486765"/>
                <a:gd name="connsiteY25" fmla="*/ 1002508 h 1064159"/>
                <a:gd name="connsiteX26" fmla="*/ 447304 w 486765"/>
                <a:gd name="connsiteY26" fmla="*/ 1039148 h 1064159"/>
                <a:gd name="connsiteX27" fmla="*/ 419282 w 486765"/>
                <a:gd name="connsiteY27" fmla="*/ 960106 h 1064159"/>
                <a:gd name="connsiteX28" fmla="*/ 376927 w 486765"/>
                <a:gd name="connsiteY28" fmla="*/ 943962 h 1064159"/>
                <a:gd name="connsiteX29" fmla="*/ 354529 w 486765"/>
                <a:gd name="connsiteY29" fmla="*/ 1031962 h 1064159"/>
                <a:gd name="connsiteX30" fmla="*/ 308049 w 486765"/>
                <a:gd name="connsiteY30" fmla="*/ 1034567 h 1064159"/>
                <a:gd name="connsiteX31" fmla="*/ 292921 w 486765"/>
                <a:gd name="connsiteY31" fmla="*/ 955460 h 1064159"/>
                <a:gd name="connsiteX32" fmla="*/ 259640 w 486765"/>
                <a:gd name="connsiteY32" fmla="*/ 940819 h 1064159"/>
                <a:gd name="connsiteX33" fmla="*/ 245811 w 486765"/>
                <a:gd name="connsiteY33" fmla="*/ 1048308 h 1064159"/>
                <a:gd name="connsiteX34" fmla="*/ 205971 w 486765"/>
                <a:gd name="connsiteY34" fmla="*/ 1042827 h 1064159"/>
                <a:gd name="connsiteX35" fmla="*/ 187249 w 486765"/>
                <a:gd name="connsiteY35" fmla="*/ 955459 h 1064159"/>
                <a:gd name="connsiteX36" fmla="*/ 159044 w 486765"/>
                <a:gd name="connsiteY36" fmla="*/ 950516 h 1064159"/>
                <a:gd name="connsiteX37" fmla="*/ 140972 w 486765"/>
                <a:gd name="connsiteY37" fmla="*/ 1041659 h 1064159"/>
                <a:gd name="connsiteX38" fmla="*/ 106208 w 486765"/>
                <a:gd name="connsiteY38" fmla="*/ 1039686 h 1064159"/>
                <a:gd name="connsiteX39" fmla="*/ 88135 w 486765"/>
                <a:gd name="connsiteY39" fmla="*/ 968125 h 1064159"/>
                <a:gd name="connsiteX40" fmla="*/ 51315 w 486765"/>
                <a:gd name="connsiteY40" fmla="*/ 975705 h 1064159"/>
                <a:gd name="connsiteX41" fmla="*/ 47729 w 486765"/>
                <a:gd name="connsiteY41" fmla="*/ 1048844 h 1064159"/>
                <a:gd name="connsiteX42" fmla="*/ 23926 w 486765"/>
                <a:gd name="connsiteY42"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68662 w 486765"/>
                <a:gd name="connsiteY9" fmla="*/ 25819 h 1064159"/>
                <a:gd name="connsiteX10" fmla="*/ 77515 w 486765"/>
                <a:gd name="connsiteY10" fmla="*/ 154058 h 1064159"/>
                <a:gd name="connsiteX11" fmla="*/ 145681 w 486765"/>
                <a:gd name="connsiteY11" fmla="*/ 144267 h 1064159"/>
                <a:gd name="connsiteX12" fmla="*/ 170759 w 486765"/>
                <a:gd name="connsiteY12" fmla="*/ 26088 h 1064159"/>
                <a:gd name="connsiteX13" fmla="*/ 203674 w 486765"/>
                <a:gd name="connsiteY13" fmla="*/ 12079 h 1064159"/>
                <a:gd name="connsiteX14" fmla="*/ 240488 w 486765"/>
                <a:gd name="connsiteY14" fmla="*/ 147141 h 1064159"/>
                <a:gd name="connsiteX15" fmla="*/ 275901 w 486765"/>
                <a:gd name="connsiteY15" fmla="*/ 135644 h 1064159"/>
                <a:gd name="connsiteX16" fmla="*/ 299231 w 486765"/>
                <a:gd name="connsiteY16" fmla="*/ 16390 h 1064159"/>
                <a:gd name="connsiteX17" fmla="*/ 345345 w 486765"/>
                <a:gd name="connsiteY17" fmla="*/ 19533 h 1064159"/>
                <a:gd name="connsiteX18" fmla="*/ 366463 w 486765"/>
                <a:gd name="connsiteY18" fmla="*/ 124510 h 1064159"/>
                <a:gd name="connsiteX19" fmla="*/ 409349 w 486765"/>
                <a:gd name="connsiteY19" fmla="*/ 139956 h 1064159"/>
                <a:gd name="connsiteX20" fmla="*/ 449352 w 486765"/>
                <a:gd name="connsiteY20" fmla="*/ 7499 h 1064159"/>
                <a:gd name="connsiteX21" fmla="*/ 471485 w 486765"/>
                <a:gd name="connsiteY21" fmla="*/ 44139 h 1064159"/>
                <a:gd name="connsiteX22" fmla="*/ 483520 w 486765"/>
                <a:gd name="connsiteY22" fmla="*/ 243583 h 1064159"/>
                <a:gd name="connsiteX23" fmla="*/ 484765 w 486765"/>
                <a:gd name="connsiteY23" fmla="*/ 806538 h 1064159"/>
                <a:gd name="connsiteX24" fmla="*/ 484710 w 486765"/>
                <a:gd name="connsiteY24" fmla="*/ 915345 h 1064159"/>
                <a:gd name="connsiteX25" fmla="*/ 482636 w 486765"/>
                <a:gd name="connsiteY25" fmla="*/ 1002508 h 1064159"/>
                <a:gd name="connsiteX26" fmla="*/ 447304 w 486765"/>
                <a:gd name="connsiteY26" fmla="*/ 1039148 h 1064159"/>
                <a:gd name="connsiteX27" fmla="*/ 419282 w 486765"/>
                <a:gd name="connsiteY27" fmla="*/ 960106 h 1064159"/>
                <a:gd name="connsiteX28" fmla="*/ 376927 w 486765"/>
                <a:gd name="connsiteY28" fmla="*/ 943962 h 1064159"/>
                <a:gd name="connsiteX29" fmla="*/ 354529 w 486765"/>
                <a:gd name="connsiteY29" fmla="*/ 1031962 h 1064159"/>
                <a:gd name="connsiteX30" fmla="*/ 308049 w 486765"/>
                <a:gd name="connsiteY30" fmla="*/ 1034567 h 1064159"/>
                <a:gd name="connsiteX31" fmla="*/ 292921 w 486765"/>
                <a:gd name="connsiteY31" fmla="*/ 955460 h 1064159"/>
                <a:gd name="connsiteX32" fmla="*/ 259640 w 486765"/>
                <a:gd name="connsiteY32" fmla="*/ 940819 h 1064159"/>
                <a:gd name="connsiteX33" fmla="*/ 245811 w 486765"/>
                <a:gd name="connsiteY33" fmla="*/ 1048308 h 1064159"/>
                <a:gd name="connsiteX34" fmla="*/ 205971 w 486765"/>
                <a:gd name="connsiteY34" fmla="*/ 1042827 h 1064159"/>
                <a:gd name="connsiteX35" fmla="*/ 187249 w 486765"/>
                <a:gd name="connsiteY35" fmla="*/ 955459 h 1064159"/>
                <a:gd name="connsiteX36" fmla="*/ 159044 w 486765"/>
                <a:gd name="connsiteY36" fmla="*/ 950516 h 1064159"/>
                <a:gd name="connsiteX37" fmla="*/ 140972 w 486765"/>
                <a:gd name="connsiteY37" fmla="*/ 1041659 h 1064159"/>
                <a:gd name="connsiteX38" fmla="*/ 106208 w 486765"/>
                <a:gd name="connsiteY38" fmla="*/ 1039686 h 1064159"/>
                <a:gd name="connsiteX39" fmla="*/ 88135 w 486765"/>
                <a:gd name="connsiteY39" fmla="*/ 968125 h 1064159"/>
                <a:gd name="connsiteX40" fmla="*/ 51315 w 486765"/>
                <a:gd name="connsiteY40" fmla="*/ 975705 h 1064159"/>
                <a:gd name="connsiteX41" fmla="*/ 47729 w 486765"/>
                <a:gd name="connsiteY41" fmla="*/ 1048844 h 1064159"/>
                <a:gd name="connsiteX42" fmla="*/ 23926 w 486765"/>
                <a:gd name="connsiteY42"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68662 w 486765"/>
                <a:gd name="connsiteY9" fmla="*/ 25819 h 1064159"/>
                <a:gd name="connsiteX10" fmla="*/ 92743 w 486765"/>
                <a:gd name="connsiteY10" fmla="*/ 145435 h 1064159"/>
                <a:gd name="connsiteX11" fmla="*/ 145681 w 486765"/>
                <a:gd name="connsiteY11" fmla="*/ 144267 h 1064159"/>
                <a:gd name="connsiteX12" fmla="*/ 170759 w 486765"/>
                <a:gd name="connsiteY12" fmla="*/ 26088 h 1064159"/>
                <a:gd name="connsiteX13" fmla="*/ 203674 w 486765"/>
                <a:gd name="connsiteY13" fmla="*/ 12079 h 1064159"/>
                <a:gd name="connsiteX14" fmla="*/ 240488 w 486765"/>
                <a:gd name="connsiteY14" fmla="*/ 147141 h 1064159"/>
                <a:gd name="connsiteX15" fmla="*/ 275901 w 486765"/>
                <a:gd name="connsiteY15" fmla="*/ 135644 h 1064159"/>
                <a:gd name="connsiteX16" fmla="*/ 299231 w 486765"/>
                <a:gd name="connsiteY16" fmla="*/ 16390 h 1064159"/>
                <a:gd name="connsiteX17" fmla="*/ 345345 w 486765"/>
                <a:gd name="connsiteY17" fmla="*/ 19533 h 1064159"/>
                <a:gd name="connsiteX18" fmla="*/ 366463 w 486765"/>
                <a:gd name="connsiteY18" fmla="*/ 124510 h 1064159"/>
                <a:gd name="connsiteX19" fmla="*/ 409349 w 486765"/>
                <a:gd name="connsiteY19" fmla="*/ 139956 h 1064159"/>
                <a:gd name="connsiteX20" fmla="*/ 449352 w 486765"/>
                <a:gd name="connsiteY20" fmla="*/ 7499 h 1064159"/>
                <a:gd name="connsiteX21" fmla="*/ 471485 w 486765"/>
                <a:gd name="connsiteY21" fmla="*/ 44139 h 1064159"/>
                <a:gd name="connsiteX22" fmla="*/ 483520 w 486765"/>
                <a:gd name="connsiteY22" fmla="*/ 243583 h 1064159"/>
                <a:gd name="connsiteX23" fmla="*/ 484765 w 486765"/>
                <a:gd name="connsiteY23" fmla="*/ 806538 h 1064159"/>
                <a:gd name="connsiteX24" fmla="*/ 484710 w 486765"/>
                <a:gd name="connsiteY24" fmla="*/ 915345 h 1064159"/>
                <a:gd name="connsiteX25" fmla="*/ 482636 w 486765"/>
                <a:gd name="connsiteY25" fmla="*/ 1002508 h 1064159"/>
                <a:gd name="connsiteX26" fmla="*/ 447304 w 486765"/>
                <a:gd name="connsiteY26" fmla="*/ 1039148 h 1064159"/>
                <a:gd name="connsiteX27" fmla="*/ 419282 w 486765"/>
                <a:gd name="connsiteY27" fmla="*/ 960106 h 1064159"/>
                <a:gd name="connsiteX28" fmla="*/ 376927 w 486765"/>
                <a:gd name="connsiteY28" fmla="*/ 943962 h 1064159"/>
                <a:gd name="connsiteX29" fmla="*/ 354529 w 486765"/>
                <a:gd name="connsiteY29" fmla="*/ 1031962 h 1064159"/>
                <a:gd name="connsiteX30" fmla="*/ 308049 w 486765"/>
                <a:gd name="connsiteY30" fmla="*/ 1034567 h 1064159"/>
                <a:gd name="connsiteX31" fmla="*/ 292921 w 486765"/>
                <a:gd name="connsiteY31" fmla="*/ 955460 h 1064159"/>
                <a:gd name="connsiteX32" fmla="*/ 259640 w 486765"/>
                <a:gd name="connsiteY32" fmla="*/ 940819 h 1064159"/>
                <a:gd name="connsiteX33" fmla="*/ 245811 w 486765"/>
                <a:gd name="connsiteY33" fmla="*/ 1048308 h 1064159"/>
                <a:gd name="connsiteX34" fmla="*/ 205971 w 486765"/>
                <a:gd name="connsiteY34" fmla="*/ 1042827 h 1064159"/>
                <a:gd name="connsiteX35" fmla="*/ 187249 w 486765"/>
                <a:gd name="connsiteY35" fmla="*/ 955459 h 1064159"/>
                <a:gd name="connsiteX36" fmla="*/ 159044 w 486765"/>
                <a:gd name="connsiteY36" fmla="*/ 950516 h 1064159"/>
                <a:gd name="connsiteX37" fmla="*/ 140972 w 486765"/>
                <a:gd name="connsiteY37" fmla="*/ 1041659 h 1064159"/>
                <a:gd name="connsiteX38" fmla="*/ 106208 w 486765"/>
                <a:gd name="connsiteY38" fmla="*/ 1039686 h 1064159"/>
                <a:gd name="connsiteX39" fmla="*/ 88135 w 486765"/>
                <a:gd name="connsiteY39" fmla="*/ 968125 h 1064159"/>
                <a:gd name="connsiteX40" fmla="*/ 51315 w 486765"/>
                <a:gd name="connsiteY40" fmla="*/ 975705 h 1064159"/>
                <a:gd name="connsiteX41" fmla="*/ 47729 w 486765"/>
                <a:gd name="connsiteY41" fmla="*/ 1048844 h 1064159"/>
                <a:gd name="connsiteX42" fmla="*/ 23926 w 486765"/>
                <a:gd name="connsiteY42"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68662 w 486765"/>
                <a:gd name="connsiteY9" fmla="*/ 25819 h 1064159"/>
                <a:gd name="connsiteX10" fmla="*/ 105941 w 486765"/>
                <a:gd name="connsiteY10" fmla="*/ 141124 h 1064159"/>
                <a:gd name="connsiteX11" fmla="*/ 145681 w 486765"/>
                <a:gd name="connsiteY11" fmla="*/ 144267 h 1064159"/>
                <a:gd name="connsiteX12" fmla="*/ 170759 w 486765"/>
                <a:gd name="connsiteY12" fmla="*/ 26088 h 1064159"/>
                <a:gd name="connsiteX13" fmla="*/ 203674 w 486765"/>
                <a:gd name="connsiteY13" fmla="*/ 12079 h 1064159"/>
                <a:gd name="connsiteX14" fmla="*/ 240488 w 486765"/>
                <a:gd name="connsiteY14" fmla="*/ 147141 h 1064159"/>
                <a:gd name="connsiteX15" fmla="*/ 275901 w 486765"/>
                <a:gd name="connsiteY15" fmla="*/ 135644 h 1064159"/>
                <a:gd name="connsiteX16" fmla="*/ 299231 w 486765"/>
                <a:gd name="connsiteY16" fmla="*/ 16390 h 1064159"/>
                <a:gd name="connsiteX17" fmla="*/ 345345 w 486765"/>
                <a:gd name="connsiteY17" fmla="*/ 19533 h 1064159"/>
                <a:gd name="connsiteX18" fmla="*/ 366463 w 486765"/>
                <a:gd name="connsiteY18" fmla="*/ 124510 h 1064159"/>
                <a:gd name="connsiteX19" fmla="*/ 409349 w 486765"/>
                <a:gd name="connsiteY19" fmla="*/ 139956 h 1064159"/>
                <a:gd name="connsiteX20" fmla="*/ 449352 w 486765"/>
                <a:gd name="connsiteY20" fmla="*/ 7499 h 1064159"/>
                <a:gd name="connsiteX21" fmla="*/ 471485 w 486765"/>
                <a:gd name="connsiteY21" fmla="*/ 44139 h 1064159"/>
                <a:gd name="connsiteX22" fmla="*/ 483520 w 486765"/>
                <a:gd name="connsiteY22" fmla="*/ 243583 h 1064159"/>
                <a:gd name="connsiteX23" fmla="*/ 484765 w 486765"/>
                <a:gd name="connsiteY23" fmla="*/ 806538 h 1064159"/>
                <a:gd name="connsiteX24" fmla="*/ 484710 w 486765"/>
                <a:gd name="connsiteY24" fmla="*/ 915345 h 1064159"/>
                <a:gd name="connsiteX25" fmla="*/ 482636 w 486765"/>
                <a:gd name="connsiteY25" fmla="*/ 1002508 h 1064159"/>
                <a:gd name="connsiteX26" fmla="*/ 447304 w 486765"/>
                <a:gd name="connsiteY26" fmla="*/ 1039148 h 1064159"/>
                <a:gd name="connsiteX27" fmla="*/ 419282 w 486765"/>
                <a:gd name="connsiteY27" fmla="*/ 960106 h 1064159"/>
                <a:gd name="connsiteX28" fmla="*/ 376927 w 486765"/>
                <a:gd name="connsiteY28" fmla="*/ 943962 h 1064159"/>
                <a:gd name="connsiteX29" fmla="*/ 354529 w 486765"/>
                <a:gd name="connsiteY29" fmla="*/ 1031962 h 1064159"/>
                <a:gd name="connsiteX30" fmla="*/ 308049 w 486765"/>
                <a:gd name="connsiteY30" fmla="*/ 1034567 h 1064159"/>
                <a:gd name="connsiteX31" fmla="*/ 292921 w 486765"/>
                <a:gd name="connsiteY31" fmla="*/ 955460 h 1064159"/>
                <a:gd name="connsiteX32" fmla="*/ 259640 w 486765"/>
                <a:gd name="connsiteY32" fmla="*/ 940819 h 1064159"/>
                <a:gd name="connsiteX33" fmla="*/ 245811 w 486765"/>
                <a:gd name="connsiteY33" fmla="*/ 1048308 h 1064159"/>
                <a:gd name="connsiteX34" fmla="*/ 205971 w 486765"/>
                <a:gd name="connsiteY34" fmla="*/ 1042827 h 1064159"/>
                <a:gd name="connsiteX35" fmla="*/ 187249 w 486765"/>
                <a:gd name="connsiteY35" fmla="*/ 955459 h 1064159"/>
                <a:gd name="connsiteX36" fmla="*/ 159044 w 486765"/>
                <a:gd name="connsiteY36" fmla="*/ 950516 h 1064159"/>
                <a:gd name="connsiteX37" fmla="*/ 140972 w 486765"/>
                <a:gd name="connsiteY37" fmla="*/ 1041659 h 1064159"/>
                <a:gd name="connsiteX38" fmla="*/ 106208 w 486765"/>
                <a:gd name="connsiteY38" fmla="*/ 1039686 h 1064159"/>
                <a:gd name="connsiteX39" fmla="*/ 88135 w 486765"/>
                <a:gd name="connsiteY39" fmla="*/ 968125 h 1064159"/>
                <a:gd name="connsiteX40" fmla="*/ 51315 w 486765"/>
                <a:gd name="connsiteY40" fmla="*/ 975705 h 1064159"/>
                <a:gd name="connsiteX41" fmla="*/ 47729 w 486765"/>
                <a:gd name="connsiteY41" fmla="*/ 1048844 h 1064159"/>
                <a:gd name="connsiteX42" fmla="*/ 23926 w 486765"/>
                <a:gd name="connsiteY42"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53169 w 486765"/>
                <a:gd name="connsiteY8" fmla="*/ 21239 h 1064159"/>
                <a:gd name="connsiteX9" fmla="*/ 86936 w 486765"/>
                <a:gd name="connsiteY9" fmla="*/ 27256 h 1064159"/>
                <a:gd name="connsiteX10" fmla="*/ 105941 w 486765"/>
                <a:gd name="connsiteY10" fmla="*/ 141124 h 1064159"/>
                <a:gd name="connsiteX11" fmla="*/ 145681 w 486765"/>
                <a:gd name="connsiteY11" fmla="*/ 144267 h 1064159"/>
                <a:gd name="connsiteX12" fmla="*/ 170759 w 486765"/>
                <a:gd name="connsiteY12" fmla="*/ 26088 h 1064159"/>
                <a:gd name="connsiteX13" fmla="*/ 203674 w 486765"/>
                <a:gd name="connsiteY13" fmla="*/ 12079 h 1064159"/>
                <a:gd name="connsiteX14" fmla="*/ 240488 w 486765"/>
                <a:gd name="connsiteY14" fmla="*/ 147141 h 1064159"/>
                <a:gd name="connsiteX15" fmla="*/ 275901 w 486765"/>
                <a:gd name="connsiteY15" fmla="*/ 135644 h 1064159"/>
                <a:gd name="connsiteX16" fmla="*/ 299231 w 486765"/>
                <a:gd name="connsiteY16" fmla="*/ 16390 h 1064159"/>
                <a:gd name="connsiteX17" fmla="*/ 345345 w 486765"/>
                <a:gd name="connsiteY17" fmla="*/ 19533 h 1064159"/>
                <a:gd name="connsiteX18" fmla="*/ 366463 w 486765"/>
                <a:gd name="connsiteY18" fmla="*/ 124510 h 1064159"/>
                <a:gd name="connsiteX19" fmla="*/ 409349 w 486765"/>
                <a:gd name="connsiteY19" fmla="*/ 139956 h 1064159"/>
                <a:gd name="connsiteX20" fmla="*/ 449352 w 486765"/>
                <a:gd name="connsiteY20" fmla="*/ 7499 h 1064159"/>
                <a:gd name="connsiteX21" fmla="*/ 471485 w 486765"/>
                <a:gd name="connsiteY21" fmla="*/ 44139 h 1064159"/>
                <a:gd name="connsiteX22" fmla="*/ 483520 w 486765"/>
                <a:gd name="connsiteY22" fmla="*/ 243583 h 1064159"/>
                <a:gd name="connsiteX23" fmla="*/ 484765 w 486765"/>
                <a:gd name="connsiteY23" fmla="*/ 806538 h 1064159"/>
                <a:gd name="connsiteX24" fmla="*/ 484710 w 486765"/>
                <a:gd name="connsiteY24" fmla="*/ 915345 h 1064159"/>
                <a:gd name="connsiteX25" fmla="*/ 482636 w 486765"/>
                <a:gd name="connsiteY25" fmla="*/ 1002508 h 1064159"/>
                <a:gd name="connsiteX26" fmla="*/ 447304 w 486765"/>
                <a:gd name="connsiteY26" fmla="*/ 1039148 h 1064159"/>
                <a:gd name="connsiteX27" fmla="*/ 419282 w 486765"/>
                <a:gd name="connsiteY27" fmla="*/ 960106 h 1064159"/>
                <a:gd name="connsiteX28" fmla="*/ 376927 w 486765"/>
                <a:gd name="connsiteY28" fmla="*/ 943962 h 1064159"/>
                <a:gd name="connsiteX29" fmla="*/ 354529 w 486765"/>
                <a:gd name="connsiteY29" fmla="*/ 1031962 h 1064159"/>
                <a:gd name="connsiteX30" fmla="*/ 308049 w 486765"/>
                <a:gd name="connsiteY30" fmla="*/ 1034567 h 1064159"/>
                <a:gd name="connsiteX31" fmla="*/ 292921 w 486765"/>
                <a:gd name="connsiteY31" fmla="*/ 955460 h 1064159"/>
                <a:gd name="connsiteX32" fmla="*/ 259640 w 486765"/>
                <a:gd name="connsiteY32" fmla="*/ 940819 h 1064159"/>
                <a:gd name="connsiteX33" fmla="*/ 245811 w 486765"/>
                <a:gd name="connsiteY33" fmla="*/ 1048308 h 1064159"/>
                <a:gd name="connsiteX34" fmla="*/ 205971 w 486765"/>
                <a:gd name="connsiteY34" fmla="*/ 1042827 h 1064159"/>
                <a:gd name="connsiteX35" fmla="*/ 187249 w 486765"/>
                <a:gd name="connsiteY35" fmla="*/ 955459 h 1064159"/>
                <a:gd name="connsiteX36" fmla="*/ 159044 w 486765"/>
                <a:gd name="connsiteY36" fmla="*/ 950516 h 1064159"/>
                <a:gd name="connsiteX37" fmla="*/ 140972 w 486765"/>
                <a:gd name="connsiteY37" fmla="*/ 1041659 h 1064159"/>
                <a:gd name="connsiteX38" fmla="*/ 106208 w 486765"/>
                <a:gd name="connsiteY38" fmla="*/ 1039686 h 1064159"/>
                <a:gd name="connsiteX39" fmla="*/ 88135 w 486765"/>
                <a:gd name="connsiteY39" fmla="*/ 968125 h 1064159"/>
                <a:gd name="connsiteX40" fmla="*/ 51315 w 486765"/>
                <a:gd name="connsiteY40" fmla="*/ 975705 h 1064159"/>
                <a:gd name="connsiteX41" fmla="*/ 47729 w 486765"/>
                <a:gd name="connsiteY41" fmla="*/ 1048844 h 1064159"/>
                <a:gd name="connsiteX42" fmla="*/ 23926 w 486765"/>
                <a:gd name="connsiteY42" fmla="*/ 1062906 h 1064159"/>
                <a:gd name="connsiteX0" fmla="*/ 23926 w 486765"/>
                <a:gd name="connsiteY0" fmla="*/ 1062906 h 1064159"/>
                <a:gd name="connsiteX1" fmla="*/ 13413 w 486765"/>
                <a:gd name="connsiteY1" fmla="*/ 1020828 h 1064159"/>
                <a:gd name="connsiteX2" fmla="*/ 1378 w 486765"/>
                <a:gd name="connsiteY2" fmla="*/ 821383 h 1064159"/>
                <a:gd name="connsiteX3" fmla="*/ 133 w 486765"/>
                <a:gd name="connsiteY3" fmla="*/ 261258 h 1064159"/>
                <a:gd name="connsiteX4" fmla="*/ 188 w 486765"/>
                <a:gd name="connsiteY4" fmla="*/ 149622 h 1064159"/>
                <a:gd name="connsiteX5" fmla="*/ 2263 w 486765"/>
                <a:gd name="connsiteY5" fmla="*/ 62459 h 1064159"/>
                <a:gd name="connsiteX6" fmla="*/ 24396 w 486765"/>
                <a:gd name="connsiteY6" fmla="*/ 25819 h 1064159"/>
                <a:gd name="connsiteX7" fmla="*/ 39889 w 486765"/>
                <a:gd name="connsiteY7" fmla="*/ 172378 h 1064159"/>
                <a:gd name="connsiteX8" fmla="*/ 66367 w 486765"/>
                <a:gd name="connsiteY8" fmla="*/ 21239 h 1064159"/>
                <a:gd name="connsiteX9" fmla="*/ 86936 w 486765"/>
                <a:gd name="connsiteY9" fmla="*/ 27256 h 1064159"/>
                <a:gd name="connsiteX10" fmla="*/ 105941 w 486765"/>
                <a:gd name="connsiteY10" fmla="*/ 141124 h 1064159"/>
                <a:gd name="connsiteX11" fmla="*/ 145681 w 486765"/>
                <a:gd name="connsiteY11" fmla="*/ 144267 h 1064159"/>
                <a:gd name="connsiteX12" fmla="*/ 170759 w 486765"/>
                <a:gd name="connsiteY12" fmla="*/ 26088 h 1064159"/>
                <a:gd name="connsiteX13" fmla="*/ 203674 w 486765"/>
                <a:gd name="connsiteY13" fmla="*/ 12079 h 1064159"/>
                <a:gd name="connsiteX14" fmla="*/ 240488 w 486765"/>
                <a:gd name="connsiteY14" fmla="*/ 147141 h 1064159"/>
                <a:gd name="connsiteX15" fmla="*/ 275901 w 486765"/>
                <a:gd name="connsiteY15" fmla="*/ 135644 h 1064159"/>
                <a:gd name="connsiteX16" fmla="*/ 299231 w 486765"/>
                <a:gd name="connsiteY16" fmla="*/ 16390 h 1064159"/>
                <a:gd name="connsiteX17" fmla="*/ 345345 w 486765"/>
                <a:gd name="connsiteY17" fmla="*/ 19533 h 1064159"/>
                <a:gd name="connsiteX18" fmla="*/ 366463 w 486765"/>
                <a:gd name="connsiteY18" fmla="*/ 124510 h 1064159"/>
                <a:gd name="connsiteX19" fmla="*/ 409349 w 486765"/>
                <a:gd name="connsiteY19" fmla="*/ 139956 h 1064159"/>
                <a:gd name="connsiteX20" fmla="*/ 449352 w 486765"/>
                <a:gd name="connsiteY20" fmla="*/ 7499 h 1064159"/>
                <a:gd name="connsiteX21" fmla="*/ 471485 w 486765"/>
                <a:gd name="connsiteY21" fmla="*/ 44139 h 1064159"/>
                <a:gd name="connsiteX22" fmla="*/ 483520 w 486765"/>
                <a:gd name="connsiteY22" fmla="*/ 243583 h 1064159"/>
                <a:gd name="connsiteX23" fmla="*/ 484765 w 486765"/>
                <a:gd name="connsiteY23" fmla="*/ 806538 h 1064159"/>
                <a:gd name="connsiteX24" fmla="*/ 484710 w 486765"/>
                <a:gd name="connsiteY24" fmla="*/ 915345 h 1064159"/>
                <a:gd name="connsiteX25" fmla="*/ 482636 w 486765"/>
                <a:gd name="connsiteY25" fmla="*/ 1002508 h 1064159"/>
                <a:gd name="connsiteX26" fmla="*/ 447304 w 486765"/>
                <a:gd name="connsiteY26" fmla="*/ 1039148 h 1064159"/>
                <a:gd name="connsiteX27" fmla="*/ 419282 w 486765"/>
                <a:gd name="connsiteY27" fmla="*/ 960106 h 1064159"/>
                <a:gd name="connsiteX28" fmla="*/ 376927 w 486765"/>
                <a:gd name="connsiteY28" fmla="*/ 943962 h 1064159"/>
                <a:gd name="connsiteX29" fmla="*/ 354529 w 486765"/>
                <a:gd name="connsiteY29" fmla="*/ 1031962 h 1064159"/>
                <a:gd name="connsiteX30" fmla="*/ 308049 w 486765"/>
                <a:gd name="connsiteY30" fmla="*/ 1034567 h 1064159"/>
                <a:gd name="connsiteX31" fmla="*/ 292921 w 486765"/>
                <a:gd name="connsiteY31" fmla="*/ 955460 h 1064159"/>
                <a:gd name="connsiteX32" fmla="*/ 259640 w 486765"/>
                <a:gd name="connsiteY32" fmla="*/ 940819 h 1064159"/>
                <a:gd name="connsiteX33" fmla="*/ 245811 w 486765"/>
                <a:gd name="connsiteY33" fmla="*/ 1048308 h 1064159"/>
                <a:gd name="connsiteX34" fmla="*/ 205971 w 486765"/>
                <a:gd name="connsiteY34" fmla="*/ 1042827 h 1064159"/>
                <a:gd name="connsiteX35" fmla="*/ 187249 w 486765"/>
                <a:gd name="connsiteY35" fmla="*/ 955459 h 1064159"/>
                <a:gd name="connsiteX36" fmla="*/ 159044 w 486765"/>
                <a:gd name="connsiteY36" fmla="*/ 950516 h 1064159"/>
                <a:gd name="connsiteX37" fmla="*/ 140972 w 486765"/>
                <a:gd name="connsiteY37" fmla="*/ 1041659 h 1064159"/>
                <a:gd name="connsiteX38" fmla="*/ 106208 w 486765"/>
                <a:gd name="connsiteY38" fmla="*/ 1039686 h 1064159"/>
                <a:gd name="connsiteX39" fmla="*/ 88135 w 486765"/>
                <a:gd name="connsiteY39" fmla="*/ 968125 h 1064159"/>
                <a:gd name="connsiteX40" fmla="*/ 51315 w 486765"/>
                <a:gd name="connsiteY40" fmla="*/ 975705 h 1064159"/>
                <a:gd name="connsiteX41" fmla="*/ 47729 w 486765"/>
                <a:gd name="connsiteY41" fmla="*/ 1048844 h 1064159"/>
                <a:gd name="connsiteX42" fmla="*/ 23926 w 486765"/>
                <a:gd name="connsiteY42" fmla="*/ 1062906 h 1064159"/>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05941 w 486765"/>
                <a:gd name="connsiteY10" fmla="*/ 141019 h 1064054"/>
                <a:gd name="connsiteX11" fmla="*/ 145681 w 486765"/>
                <a:gd name="connsiteY11" fmla="*/ 144162 h 1064054"/>
                <a:gd name="connsiteX12" fmla="*/ 170759 w 486765"/>
                <a:gd name="connsiteY12" fmla="*/ 25983 h 1064054"/>
                <a:gd name="connsiteX13" fmla="*/ 203674 w 486765"/>
                <a:gd name="connsiteY13" fmla="*/ 11974 h 1064054"/>
                <a:gd name="connsiteX14" fmla="*/ 240488 w 486765"/>
                <a:gd name="connsiteY14" fmla="*/ 147036 h 1064054"/>
                <a:gd name="connsiteX15" fmla="*/ 275901 w 486765"/>
                <a:gd name="connsiteY15" fmla="*/ 135539 h 1064054"/>
                <a:gd name="connsiteX16" fmla="*/ 299231 w 486765"/>
                <a:gd name="connsiteY16" fmla="*/ 16285 h 1064054"/>
                <a:gd name="connsiteX17" fmla="*/ 345345 w 486765"/>
                <a:gd name="connsiteY17" fmla="*/ 19428 h 1064054"/>
                <a:gd name="connsiteX18" fmla="*/ 366463 w 486765"/>
                <a:gd name="connsiteY18" fmla="*/ 124405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05941 w 486765"/>
                <a:gd name="connsiteY10" fmla="*/ 141019 h 1064054"/>
                <a:gd name="connsiteX11" fmla="*/ 145681 w 486765"/>
                <a:gd name="connsiteY11" fmla="*/ 144162 h 1064054"/>
                <a:gd name="connsiteX12" fmla="*/ 170759 w 486765"/>
                <a:gd name="connsiteY12" fmla="*/ 25983 h 1064054"/>
                <a:gd name="connsiteX13" fmla="*/ 203674 w 486765"/>
                <a:gd name="connsiteY13" fmla="*/ 11974 h 1064054"/>
                <a:gd name="connsiteX14" fmla="*/ 240488 w 486765"/>
                <a:gd name="connsiteY14" fmla="*/ 147036 h 1064054"/>
                <a:gd name="connsiteX15" fmla="*/ 275901 w 486765"/>
                <a:gd name="connsiteY15" fmla="*/ 135539 h 1064054"/>
                <a:gd name="connsiteX16" fmla="*/ 299231 w 486765"/>
                <a:gd name="connsiteY16" fmla="*/ 16285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05941 w 486765"/>
                <a:gd name="connsiteY10" fmla="*/ 141019 h 1064054"/>
                <a:gd name="connsiteX11" fmla="*/ 145681 w 486765"/>
                <a:gd name="connsiteY11" fmla="*/ 144162 h 1064054"/>
                <a:gd name="connsiteX12" fmla="*/ 170759 w 486765"/>
                <a:gd name="connsiteY12" fmla="*/ 25983 h 1064054"/>
                <a:gd name="connsiteX13" fmla="*/ 203674 w 486765"/>
                <a:gd name="connsiteY13" fmla="*/ 11974 h 1064054"/>
                <a:gd name="connsiteX14" fmla="*/ 240488 w 486765"/>
                <a:gd name="connsiteY14" fmla="*/ 147036 h 1064054"/>
                <a:gd name="connsiteX15" fmla="*/ 275901 w 486765"/>
                <a:gd name="connsiteY15" fmla="*/ 135539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05941 w 486765"/>
                <a:gd name="connsiteY10" fmla="*/ 141019 h 1064054"/>
                <a:gd name="connsiteX11" fmla="*/ 145681 w 486765"/>
                <a:gd name="connsiteY11" fmla="*/ 144162 h 1064054"/>
                <a:gd name="connsiteX12" fmla="*/ 170759 w 486765"/>
                <a:gd name="connsiteY12" fmla="*/ 25983 h 1064054"/>
                <a:gd name="connsiteX13" fmla="*/ 203674 w 486765"/>
                <a:gd name="connsiteY13" fmla="*/ 11974 h 1064054"/>
                <a:gd name="connsiteX14" fmla="*/ 240488 w 486765"/>
                <a:gd name="connsiteY14" fmla="*/ 147036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05941 w 486765"/>
                <a:gd name="connsiteY10" fmla="*/ 141019 h 1064054"/>
                <a:gd name="connsiteX11" fmla="*/ 145681 w 486765"/>
                <a:gd name="connsiteY11" fmla="*/ 144162 h 1064054"/>
                <a:gd name="connsiteX12" fmla="*/ 170759 w 486765"/>
                <a:gd name="connsiteY12" fmla="*/ 25983 h 1064054"/>
                <a:gd name="connsiteX13" fmla="*/ 203674 w 486765"/>
                <a:gd name="connsiteY13" fmla="*/ 11974 h 1064054"/>
                <a:gd name="connsiteX14" fmla="*/ 259777 w 486765"/>
                <a:gd name="connsiteY14" fmla="*/ 138414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05941 w 486765"/>
                <a:gd name="connsiteY10" fmla="*/ 141019 h 1064054"/>
                <a:gd name="connsiteX11" fmla="*/ 145681 w 486765"/>
                <a:gd name="connsiteY11" fmla="*/ 144162 h 1064054"/>
                <a:gd name="connsiteX12" fmla="*/ 170759 w 486765"/>
                <a:gd name="connsiteY12" fmla="*/ 25983 h 1064054"/>
                <a:gd name="connsiteX13" fmla="*/ 224994 w 486765"/>
                <a:gd name="connsiteY13" fmla="*/ 37842 h 1064054"/>
                <a:gd name="connsiteX14" fmla="*/ 259777 w 486765"/>
                <a:gd name="connsiteY14" fmla="*/ 138414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05941 w 486765"/>
                <a:gd name="connsiteY10" fmla="*/ 141019 h 1064054"/>
                <a:gd name="connsiteX11" fmla="*/ 145681 w 486765"/>
                <a:gd name="connsiteY11" fmla="*/ 144162 h 1064054"/>
                <a:gd name="connsiteX12" fmla="*/ 194109 w 486765"/>
                <a:gd name="connsiteY12" fmla="*/ 37480 h 1064054"/>
                <a:gd name="connsiteX13" fmla="*/ 224994 w 486765"/>
                <a:gd name="connsiteY13" fmla="*/ 37842 h 1064054"/>
                <a:gd name="connsiteX14" fmla="*/ 259777 w 486765"/>
                <a:gd name="connsiteY14" fmla="*/ 138414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05941 w 486765"/>
                <a:gd name="connsiteY10" fmla="*/ 141019 h 1064054"/>
                <a:gd name="connsiteX11" fmla="*/ 165985 w 486765"/>
                <a:gd name="connsiteY11" fmla="*/ 131228 h 1064054"/>
                <a:gd name="connsiteX12" fmla="*/ 194109 w 486765"/>
                <a:gd name="connsiteY12" fmla="*/ 37480 h 1064054"/>
                <a:gd name="connsiteX13" fmla="*/ 224994 w 486765"/>
                <a:gd name="connsiteY13" fmla="*/ 37842 h 1064054"/>
                <a:gd name="connsiteX14" fmla="*/ 259777 w 486765"/>
                <a:gd name="connsiteY14" fmla="*/ 138414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86936 w 486765"/>
                <a:gd name="connsiteY9" fmla="*/ 27151 h 1064054"/>
                <a:gd name="connsiteX10" fmla="*/ 128276 w 486765"/>
                <a:gd name="connsiteY10" fmla="*/ 128085 h 1064054"/>
                <a:gd name="connsiteX11" fmla="*/ 165985 w 486765"/>
                <a:gd name="connsiteY11" fmla="*/ 131228 h 1064054"/>
                <a:gd name="connsiteX12" fmla="*/ 194109 w 486765"/>
                <a:gd name="connsiteY12" fmla="*/ 37480 h 1064054"/>
                <a:gd name="connsiteX13" fmla="*/ 224994 w 486765"/>
                <a:gd name="connsiteY13" fmla="*/ 37842 h 1064054"/>
                <a:gd name="connsiteX14" fmla="*/ 259777 w 486765"/>
                <a:gd name="connsiteY14" fmla="*/ 138414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66367 w 486765"/>
                <a:gd name="connsiteY8" fmla="*/ 21134 h 1064054"/>
                <a:gd name="connsiteX9" fmla="*/ 104195 w 486765"/>
                <a:gd name="connsiteY9" fmla="*/ 31462 h 1064054"/>
                <a:gd name="connsiteX10" fmla="*/ 128276 w 486765"/>
                <a:gd name="connsiteY10" fmla="*/ 128085 h 1064054"/>
                <a:gd name="connsiteX11" fmla="*/ 165985 w 486765"/>
                <a:gd name="connsiteY11" fmla="*/ 131228 h 1064054"/>
                <a:gd name="connsiteX12" fmla="*/ 194109 w 486765"/>
                <a:gd name="connsiteY12" fmla="*/ 37480 h 1064054"/>
                <a:gd name="connsiteX13" fmla="*/ 224994 w 486765"/>
                <a:gd name="connsiteY13" fmla="*/ 37842 h 1064054"/>
                <a:gd name="connsiteX14" fmla="*/ 259777 w 486765"/>
                <a:gd name="connsiteY14" fmla="*/ 138414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9889 w 486765"/>
                <a:gd name="connsiteY7" fmla="*/ 172273 h 1064054"/>
                <a:gd name="connsiteX8" fmla="*/ 77535 w 486765"/>
                <a:gd name="connsiteY8" fmla="*/ 21134 h 1064054"/>
                <a:gd name="connsiteX9" fmla="*/ 104195 w 486765"/>
                <a:gd name="connsiteY9" fmla="*/ 31462 h 1064054"/>
                <a:gd name="connsiteX10" fmla="*/ 128276 w 486765"/>
                <a:gd name="connsiteY10" fmla="*/ 128085 h 1064054"/>
                <a:gd name="connsiteX11" fmla="*/ 165985 w 486765"/>
                <a:gd name="connsiteY11" fmla="*/ 131228 h 1064054"/>
                <a:gd name="connsiteX12" fmla="*/ 194109 w 486765"/>
                <a:gd name="connsiteY12" fmla="*/ 37480 h 1064054"/>
                <a:gd name="connsiteX13" fmla="*/ 224994 w 486765"/>
                <a:gd name="connsiteY13" fmla="*/ 37842 h 1064054"/>
                <a:gd name="connsiteX14" fmla="*/ 259777 w 486765"/>
                <a:gd name="connsiteY14" fmla="*/ 138414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61209 w 486765"/>
                <a:gd name="connsiteY7" fmla="*/ 129159 h 1064054"/>
                <a:gd name="connsiteX8" fmla="*/ 77535 w 486765"/>
                <a:gd name="connsiteY8" fmla="*/ 21134 h 1064054"/>
                <a:gd name="connsiteX9" fmla="*/ 104195 w 486765"/>
                <a:gd name="connsiteY9" fmla="*/ 31462 h 1064054"/>
                <a:gd name="connsiteX10" fmla="*/ 128276 w 486765"/>
                <a:gd name="connsiteY10" fmla="*/ 128085 h 1064054"/>
                <a:gd name="connsiteX11" fmla="*/ 165985 w 486765"/>
                <a:gd name="connsiteY11" fmla="*/ 131228 h 1064054"/>
                <a:gd name="connsiteX12" fmla="*/ 194109 w 486765"/>
                <a:gd name="connsiteY12" fmla="*/ 37480 h 1064054"/>
                <a:gd name="connsiteX13" fmla="*/ 224994 w 486765"/>
                <a:gd name="connsiteY13" fmla="*/ 37842 h 1064054"/>
                <a:gd name="connsiteX14" fmla="*/ 259777 w 486765"/>
                <a:gd name="connsiteY14" fmla="*/ 138414 h 1064054"/>
                <a:gd name="connsiteX15" fmla="*/ 299251 w 486765"/>
                <a:gd name="connsiteY15" fmla="*/ 131228 h 1064054"/>
                <a:gd name="connsiteX16" fmla="*/ 312429 w 486765"/>
                <a:gd name="connsiteY16" fmla="*/ 34967 h 1064054"/>
                <a:gd name="connsiteX17" fmla="*/ 345345 w 486765"/>
                <a:gd name="connsiteY17" fmla="*/ 19428 h 1064054"/>
                <a:gd name="connsiteX18" fmla="*/ 379661 w 486765"/>
                <a:gd name="connsiteY18" fmla="*/ 111471 h 1064054"/>
                <a:gd name="connsiteX19" fmla="*/ 415440 w 486765"/>
                <a:gd name="connsiteY19" fmla="*/ 138414 h 1064054"/>
                <a:gd name="connsiteX20" fmla="*/ 449352 w 486765"/>
                <a:gd name="connsiteY20" fmla="*/ 7394 h 1064054"/>
                <a:gd name="connsiteX21" fmla="*/ 471485 w 486765"/>
                <a:gd name="connsiteY21" fmla="*/ 44034 h 1064054"/>
                <a:gd name="connsiteX22" fmla="*/ 483520 w 486765"/>
                <a:gd name="connsiteY22" fmla="*/ 243478 h 1064054"/>
                <a:gd name="connsiteX23" fmla="*/ 484765 w 486765"/>
                <a:gd name="connsiteY23" fmla="*/ 806433 h 1064054"/>
                <a:gd name="connsiteX24" fmla="*/ 484710 w 486765"/>
                <a:gd name="connsiteY24" fmla="*/ 915240 h 1064054"/>
                <a:gd name="connsiteX25" fmla="*/ 482636 w 486765"/>
                <a:gd name="connsiteY25" fmla="*/ 1002403 h 1064054"/>
                <a:gd name="connsiteX26" fmla="*/ 447304 w 486765"/>
                <a:gd name="connsiteY26" fmla="*/ 1039043 h 1064054"/>
                <a:gd name="connsiteX27" fmla="*/ 419282 w 486765"/>
                <a:gd name="connsiteY27" fmla="*/ 960001 h 1064054"/>
                <a:gd name="connsiteX28" fmla="*/ 376927 w 486765"/>
                <a:gd name="connsiteY28" fmla="*/ 943857 h 1064054"/>
                <a:gd name="connsiteX29" fmla="*/ 354529 w 486765"/>
                <a:gd name="connsiteY29" fmla="*/ 1031857 h 1064054"/>
                <a:gd name="connsiteX30" fmla="*/ 308049 w 486765"/>
                <a:gd name="connsiteY30" fmla="*/ 1034462 h 1064054"/>
                <a:gd name="connsiteX31" fmla="*/ 292921 w 486765"/>
                <a:gd name="connsiteY31" fmla="*/ 955355 h 1064054"/>
                <a:gd name="connsiteX32" fmla="*/ 259640 w 486765"/>
                <a:gd name="connsiteY32" fmla="*/ 940714 h 1064054"/>
                <a:gd name="connsiteX33" fmla="*/ 245811 w 486765"/>
                <a:gd name="connsiteY33" fmla="*/ 1048203 h 1064054"/>
                <a:gd name="connsiteX34" fmla="*/ 205971 w 486765"/>
                <a:gd name="connsiteY34" fmla="*/ 1042722 h 1064054"/>
                <a:gd name="connsiteX35" fmla="*/ 187249 w 486765"/>
                <a:gd name="connsiteY35" fmla="*/ 955354 h 1064054"/>
                <a:gd name="connsiteX36" fmla="*/ 159044 w 486765"/>
                <a:gd name="connsiteY36" fmla="*/ 950411 h 1064054"/>
                <a:gd name="connsiteX37" fmla="*/ 140972 w 486765"/>
                <a:gd name="connsiteY37" fmla="*/ 1041554 h 1064054"/>
                <a:gd name="connsiteX38" fmla="*/ 106208 w 486765"/>
                <a:gd name="connsiteY38" fmla="*/ 1039581 h 1064054"/>
                <a:gd name="connsiteX39" fmla="*/ 88135 w 486765"/>
                <a:gd name="connsiteY39" fmla="*/ 968020 h 1064054"/>
                <a:gd name="connsiteX40" fmla="*/ 51315 w 486765"/>
                <a:gd name="connsiteY40" fmla="*/ 975600 h 1064054"/>
                <a:gd name="connsiteX41" fmla="*/ 47729 w 486765"/>
                <a:gd name="connsiteY41" fmla="*/ 1048739 h 1064054"/>
                <a:gd name="connsiteX42" fmla="*/ 23926 w 486765"/>
                <a:gd name="connsiteY42"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41100 w 486765"/>
                <a:gd name="connsiteY7" fmla="*/ 73174 h 1064054"/>
                <a:gd name="connsiteX8" fmla="*/ 61209 w 486765"/>
                <a:gd name="connsiteY8" fmla="*/ 129159 h 1064054"/>
                <a:gd name="connsiteX9" fmla="*/ 77535 w 486765"/>
                <a:gd name="connsiteY9" fmla="*/ 21134 h 1064054"/>
                <a:gd name="connsiteX10" fmla="*/ 104195 w 486765"/>
                <a:gd name="connsiteY10" fmla="*/ 31462 h 1064054"/>
                <a:gd name="connsiteX11" fmla="*/ 128276 w 486765"/>
                <a:gd name="connsiteY11" fmla="*/ 128085 h 1064054"/>
                <a:gd name="connsiteX12" fmla="*/ 165985 w 486765"/>
                <a:gd name="connsiteY12" fmla="*/ 131228 h 1064054"/>
                <a:gd name="connsiteX13" fmla="*/ 194109 w 486765"/>
                <a:gd name="connsiteY13" fmla="*/ 37480 h 1064054"/>
                <a:gd name="connsiteX14" fmla="*/ 224994 w 486765"/>
                <a:gd name="connsiteY14" fmla="*/ 37842 h 1064054"/>
                <a:gd name="connsiteX15" fmla="*/ 259777 w 486765"/>
                <a:gd name="connsiteY15" fmla="*/ 138414 h 1064054"/>
                <a:gd name="connsiteX16" fmla="*/ 299251 w 486765"/>
                <a:gd name="connsiteY16" fmla="*/ 131228 h 1064054"/>
                <a:gd name="connsiteX17" fmla="*/ 312429 w 486765"/>
                <a:gd name="connsiteY17" fmla="*/ 34967 h 1064054"/>
                <a:gd name="connsiteX18" fmla="*/ 345345 w 486765"/>
                <a:gd name="connsiteY18" fmla="*/ 19428 h 1064054"/>
                <a:gd name="connsiteX19" fmla="*/ 379661 w 486765"/>
                <a:gd name="connsiteY19" fmla="*/ 111471 h 1064054"/>
                <a:gd name="connsiteX20" fmla="*/ 415440 w 486765"/>
                <a:gd name="connsiteY20" fmla="*/ 138414 h 1064054"/>
                <a:gd name="connsiteX21" fmla="*/ 449352 w 486765"/>
                <a:gd name="connsiteY21" fmla="*/ 7394 h 1064054"/>
                <a:gd name="connsiteX22" fmla="*/ 471485 w 486765"/>
                <a:gd name="connsiteY22" fmla="*/ 44034 h 1064054"/>
                <a:gd name="connsiteX23" fmla="*/ 483520 w 486765"/>
                <a:gd name="connsiteY23" fmla="*/ 243478 h 1064054"/>
                <a:gd name="connsiteX24" fmla="*/ 484765 w 486765"/>
                <a:gd name="connsiteY24" fmla="*/ 806433 h 1064054"/>
                <a:gd name="connsiteX25" fmla="*/ 484710 w 486765"/>
                <a:gd name="connsiteY25" fmla="*/ 915240 h 1064054"/>
                <a:gd name="connsiteX26" fmla="*/ 482636 w 486765"/>
                <a:gd name="connsiteY26" fmla="*/ 1002403 h 1064054"/>
                <a:gd name="connsiteX27" fmla="*/ 447304 w 486765"/>
                <a:gd name="connsiteY27" fmla="*/ 1039043 h 1064054"/>
                <a:gd name="connsiteX28" fmla="*/ 419282 w 486765"/>
                <a:gd name="connsiteY28" fmla="*/ 960001 h 1064054"/>
                <a:gd name="connsiteX29" fmla="*/ 376927 w 486765"/>
                <a:gd name="connsiteY29" fmla="*/ 943857 h 1064054"/>
                <a:gd name="connsiteX30" fmla="*/ 354529 w 486765"/>
                <a:gd name="connsiteY30" fmla="*/ 1031857 h 1064054"/>
                <a:gd name="connsiteX31" fmla="*/ 308049 w 486765"/>
                <a:gd name="connsiteY31" fmla="*/ 1034462 h 1064054"/>
                <a:gd name="connsiteX32" fmla="*/ 292921 w 486765"/>
                <a:gd name="connsiteY32" fmla="*/ 955355 h 1064054"/>
                <a:gd name="connsiteX33" fmla="*/ 259640 w 486765"/>
                <a:gd name="connsiteY33" fmla="*/ 940714 h 1064054"/>
                <a:gd name="connsiteX34" fmla="*/ 245811 w 486765"/>
                <a:gd name="connsiteY34" fmla="*/ 1048203 h 1064054"/>
                <a:gd name="connsiteX35" fmla="*/ 205971 w 486765"/>
                <a:gd name="connsiteY35" fmla="*/ 1042722 h 1064054"/>
                <a:gd name="connsiteX36" fmla="*/ 187249 w 486765"/>
                <a:gd name="connsiteY36" fmla="*/ 955354 h 1064054"/>
                <a:gd name="connsiteX37" fmla="*/ 159044 w 486765"/>
                <a:gd name="connsiteY37" fmla="*/ 950411 h 1064054"/>
                <a:gd name="connsiteX38" fmla="*/ 140972 w 486765"/>
                <a:gd name="connsiteY38" fmla="*/ 1041554 h 1064054"/>
                <a:gd name="connsiteX39" fmla="*/ 106208 w 486765"/>
                <a:gd name="connsiteY39" fmla="*/ 1039581 h 1064054"/>
                <a:gd name="connsiteX40" fmla="*/ 88135 w 486765"/>
                <a:gd name="connsiteY40" fmla="*/ 968020 h 1064054"/>
                <a:gd name="connsiteX41" fmla="*/ 51315 w 486765"/>
                <a:gd name="connsiteY41" fmla="*/ 975600 h 1064054"/>
                <a:gd name="connsiteX42" fmla="*/ 47729 w 486765"/>
                <a:gd name="connsiteY42" fmla="*/ 1048739 h 1064054"/>
                <a:gd name="connsiteX43" fmla="*/ 23926 w 486765"/>
                <a:gd name="connsiteY43" fmla="*/ 1062801 h 1064054"/>
                <a:gd name="connsiteX0" fmla="*/ 23926 w 486765"/>
                <a:gd name="connsiteY0" fmla="*/ 1062801 h 1064054"/>
                <a:gd name="connsiteX1" fmla="*/ 13413 w 486765"/>
                <a:gd name="connsiteY1" fmla="*/ 1020723 h 1064054"/>
                <a:gd name="connsiteX2" fmla="*/ 1378 w 486765"/>
                <a:gd name="connsiteY2" fmla="*/ 821278 h 1064054"/>
                <a:gd name="connsiteX3" fmla="*/ 133 w 486765"/>
                <a:gd name="connsiteY3" fmla="*/ 261153 h 1064054"/>
                <a:gd name="connsiteX4" fmla="*/ 188 w 486765"/>
                <a:gd name="connsiteY4" fmla="*/ 149517 h 1064054"/>
                <a:gd name="connsiteX5" fmla="*/ 2263 w 486765"/>
                <a:gd name="connsiteY5" fmla="*/ 62354 h 1064054"/>
                <a:gd name="connsiteX6" fmla="*/ 24396 w 486765"/>
                <a:gd name="connsiteY6" fmla="*/ 25714 h 1064054"/>
                <a:gd name="connsiteX7" fmla="*/ 36024 w 486765"/>
                <a:gd name="connsiteY7" fmla="*/ 107665 h 1064054"/>
                <a:gd name="connsiteX8" fmla="*/ 61209 w 486765"/>
                <a:gd name="connsiteY8" fmla="*/ 129159 h 1064054"/>
                <a:gd name="connsiteX9" fmla="*/ 77535 w 486765"/>
                <a:gd name="connsiteY9" fmla="*/ 21134 h 1064054"/>
                <a:gd name="connsiteX10" fmla="*/ 104195 w 486765"/>
                <a:gd name="connsiteY10" fmla="*/ 31462 h 1064054"/>
                <a:gd name="connsiteX11" fmla="*/ 128276 w 486765"/>
                <a:gd name="connsiteY11" fmla="*/ 128085 h 1064054"/>
                <a:gd name="connsiteX12" fmla="*/ 165985 w 486765"/>
                <a:gd name="connsiteY12" fmla="*/ 131228 h 1064054"/>
                <a:gd name="connsiteX13" fmla="*/ 194109 w 486765"/>
                <a:gd name="connsiteY13" fmla="*/ 37480 h 1064054"/>
                <a:gd name="connsiteX14" fmla="*/ 224994 w 486765"/>
                <a:gd name="connsiteY14" fmla="*/ 37842 h 1064054"/>
                <a:gd name="connsiteX15" fmla="*/ 259777 w 486765"/>
                <a:gd name="connsiteY15" fmla="*/ 138414 h 1064054"/>
                <a:gd name="connsiteX16" fmla="*/ 299251 w 486765"/>
                <a:gd name="connsiteY16" fmla="*/ 131228 h 1064054"/>
                <a:gd name="connsiteX17" fmla="*/ 312429 w 486765"/>
                <a:gd name="connsiteY17" fmla="*/ 34967 h 1064054"/>
                <a:gd name="connsiteX18" fmla="*/ 345345 w 486765"/>
                <a:gd name="connsiteY18" fmla="*/ 19428 h 1064054"/>
                <a:gd name="connsiteX19" fmla="*/ 379661 w 486765"/>
                <a:gd name="connsiteY19" fmla="*/ 111471 h 1064054"/>
                <a:gd name="connsiteX20" fmla="*/ 415440 w 486765"/>
                <a:gd name="connsiteY20" fmla="*/ 138414 h 1064054"/>
                <a:gd name="connsiteX21" fmla="*/ 449352 w 486765"/>
                <a:gd name="connsiteY21" fmla="*/ 7394 h 1064054"/>
                <a:gd name="connsiteX22" fmla="*/ 471485 w 486765"/>
                <a:gd name="connsiteY22" fmla="*/ 44034 h 1064054"/>
                <a:gd name="connsiteX23" fmla="*/ 483520 w 486765"/>
                <a:gd name="connsiteY23" fmla="*/ 243478 h 1064054"/>
                <a:gd name="connsiteX24" fmla="*/ 484765 w 486765"/>
                <a:gd name="connsiteY24" fmla="*/ 806433 h 1064054"/>
                <a:gd name="connsiteX25" fmla="*/ 484710 w 486765"/>
                <a:gd name="connsiteY25" fmla="*/ 915240 h 1064054"/>
                <a:gd name="connsiteX26" fmla="*/ 482636 w 486765"/>
                <a:gd name="connsiteY26" fmla="*/ 1002403 h 1064054"/>
                <a:gd name="connsiteX27" fmla="*/ 447304 w 486765"/>
                <a:gd name="connsiteY27" fmla="*/ 1039043 h 1064054"/>
                <a:gd name="connsiteX28" fmla="*/ 419282 w 486765"/>
                <a:gd name="connsiteY28" fmla="*/ 960001 h 1064054"/>
                <a:gd name="connsiteX29" fmla="*/ 376927 w 486765"/>
                <a:gd name="connsiteY29" fmla="*/ 943857 h 1064054"/>
                <a:gd name="connsiteX30" fmla="*/ 354529 w 486765"/>
                <a:gd name="connsiteY30" fmla="*/ 1031857 h 1064054"/>
                <a:gd name="connsiteX31" fmla="*/ 308049 w 486765"/>
                <a:gd name="connsiteY31" fmla="*/ 1034462 h 1064054"/>
                <a:gd name="connsiteX32" fmla="*/ 292921 w 486765"/>
                <a:gd name="connsiteY32" fmla="*/ 955355 h 1064054"/>
                <a:gd name="connsiteX33" fmla="*/ 259640 w 486765"/>
                <a:gd name="connsiteY33" fmla="*/ 940714 h 1064054"/>
                <a:gd name="connsiteX34" fmla="*/ 245811 w 486765"/>
                <a:gd name="connsiteY34" fmla="*/ 1048203 h 1064054"/>
                <a:gd name="connsiteX35" fmla="*/ 205971 w 486765"/>
                <a:gd name="connsiteY35" fmla="*/ 1042722 h 1064054"/>
                <a:gd name="connsiteX36" fmla="*/ 187249 w 486765"/>
                <a:gd name="connsiteY36" fmla="*/ 955354 h 1064054"/>
                <a:gd name="connsiteX37" fmla="*/ 159044 w 486765"/>
                <a:gd name="connsiteY37" fmla="*/ 950411 h 1064054"/>
                <a:gd name="connsiteX38" fmla="*/ 140972 w 486765"/>
                <a:gd name="connsiteY38" fmla="*/ 1041554 h 1064054"/>
                <a:gd name="connsiteX39" fmla="*/ 106208 w 486765"/>
                <a:gd name="connsiteY39" fmla="*/ 1039581 h 1064054"/>
                <a:gd name="connsiteX40" fmla="*/ 88135 w 486765"/>
                <a:gd name="connsiteY40" fmla="*/ 968020 h 1064054"/>
                <a:gd name="connsiteX41" fmla="*/ 51315 w 486765"/>
                <a:gd name="connsiteY41" fmla="*/ 975600 h 1064054"/>
                <a:gd name="connsiteX42" fmla="*/ 47729 w 486765"/>
                <a:gd name="connsiteY42" fmla="*/ 1048739 h 1064054"/>
                <a:gd name="connsiteX43" fmla="*/ 23926 w 486765"/>
                <a:gd name="connsiteY43" fmla="*/ 1062801 h 1064054"/>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65985 w 486765"/>
                <a:gd name="connsiteY12" fmla="*/ 130804 h 1063630"/>
                <a:gd name="connsiteX13" fmla="*/ 194109 w 486765"/>
                <a:gd name="connsiteY13" fmla="*/ 37056 h 1063630"/>
                <a:gd name="connsiteX14" fmla="*/ 224994 w 486765"/>
                <a:gd name="connsiteY14" fmla="*/ 37418 h 1063630"/>
                <a:gd name="connsiteX15" fmla="*/ 259777 w 486765"/>
                <a:gd name="connsiteY15" fmla="*/ 137990 h 1063630"/>
                <a:gd name="connsiteX16" fmla="*/ 299251 w 486765"/>
                <a:gd name="connsiteY16" fmla="*/ 130804 h 1063630"/>
                <a:gd name="connsiteX17" fmla="*/ 312429 w 486765"/>
                <a:gd name="connsiteY17" fmla="*/ 34543 h 1063630"/>
                <a:gd name="connsiteX18" fmla="*/ 345345 w 486765"/>
                <a:gd name="connsiteY18" fmla="*/ 19004 h 1063630"/>
                <a:gd name="connsiteX19" fmla="*/ 379661 w 486765"/>
                <a:gd name="connsiteY19" fmla="*/ 111047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65985 w 486765"/>
                <a:gd name="connsiteY12" fmla="*/ 130804 h 1063630"/>
                <a:gd name="connsiteX13" fmla="*/ 194109 w 486765"/>
                <a:gd name="connsiteY13" fmla="*/ 37056 h 1063630"/>
                <a:gd name="connsiteX14" fmla="*/ 224994 w 486765"/>
                <a:gd name="connsiteY14" fmla="*/ 37418 h 1063630"/>
                <a:gd name="connsiteX15" fmla="*/ 259777 w 486765"/>
                <a:gd name="connsiteY15" fmla="*/ 137990 h 1063630"/>
                <a:gd name="connsiteX16" fmla="*/ 299251 w 486765"/>
                <a:gd name="connsiteY16" fmla="*/ 130804 h 1063630"/>
                <a:gd name="connsiteX17" fmla="*/ 312429 w 486765"/>
                <a:gd name="connsiteY17" fmla="*/ 34543 h 1063630"/>
                <a:gd name="connsiteX18" fmla="*/ 345345 w 486765"/>
                <a:gd name="connsiteY18" fmla="*/ 19004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65985 w 486765"/>
                <a:gd name="connsiteY12" fmla="*/ 130804 h 1063630"/>
                <a:gd name="connsiteX13" fmla="*/ 194109 w 486765"/>
                <a:gd name="connsiteY13" fmla="*/ 37056 h 1063630"/>
                <a:gd name="connsiteX14" fmla="*/ 224994 w 486765"/>
                <a:gd name="connsiteY14" fmla="*/ 37418 h 1063630"/>
                <a:gd name="connsiteX15" fmla="*/ 259777 w 486765"/>
                <a:gd name="connsiteY15" fmla="*/ 137990 h 1063630"/>
                <a:gd name="connsiteX16" fmla="*/ 299251 w 486765"/>
                <a:gd name="connsiteY16" fmla="*/ 130804 h 1063630"/>
                <a:gd name="connsiteX17" fmla="*/ 312429 w 486765"/>
                <a:gd name="connsiteY17" fmla="*/ 34543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65985 w 486765"/>
                <a:gd name="connsiteY12" fmla="*/ 130804 h 1063630"/>
                <a:gd name="connsiteX13" fmla="*/ 194109 w 486765"/>
                <a:gd name="connsiteY13" fmla="*/ 37056 h 1063630"/>
                <a:gd name="connsiteX14" fmla="*/ 224994 w 486765"/>
                <a:gd name="connsiteY14" fmla="*/ 37418 h 1063630"/>
                <a:gd name="connsiteX15" fmla="*/ 259777 w 486765"/>
                <a:gd name="connsiteY15" fmla="*/ 137990 h 1063630"/>
                <a:gd name="connsiteX16" fmla="*/ 299251 w 486765"/>
                <a:gd name="connsiteY16" fmla="*/ 130804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65985 w 486765"/>
                <a:gd name="connsiteY12" fmla="*/ 130804 h 1063630"/>
                <a:gd name="connsiteX13" fmla="*/ 194109 w 486765"/>
                <a:gd name="connsiteY13" fmla="*/ 37056 h 1063630"/>
                <a:gd name="connsiteX14" fmla="*/ 224994 w 486765"/>
                <a:gd name="connsiteY14" fmla="*/ 37418 h 1063630"/>
                <a:gd name="connsiteX15" fmla="*/ 259777 w 486765"/>
                <a:gd name="connsiteY15" fmla="*/ 137990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65985 w 486765"/>
                <a:gd name="connsiteY12" fmla="*/ 130804 h 1063630"/>
                <a:gd name="connsiteX13" fmla="*/ 194109 w 486765"/>
                <a:gd name="connsiteY13" fmla="*/ 37056 h 1063630"/>
                <a:gd name="connsiteX14" fmla="*/ 224994 w 486765"/>
                <a:gd name="connsiteY14" fmla="*/ 37418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65985 w 486765"/>
                <a:gd name="connsiteY12" fmla="*/ 130804 h 1063630"/>
                <a:gd name="connsiteX13" fmla="*/ 194109 w 486765"/>
                <a:gd name="connsiteY13" fmla="*/ 37056 h 1063630"/>
                <a:gd name="connsiteX14" fmla="*/ 263572 w 486765"/>
                <a:gd name="connsiteY14" fmla="*/ 3166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65985 w 486765"/>
                <a:gd name="connsiteY12" fmla="*/ 130804 h 1063630"/>
                <a:gd name="connsiteX13" fmla="*/ 234718 w 486765"/>
                <a:gd name="connsiteY13" fmla="*/ 35619 h 1063630"/>
                <a:gd name="connsiteX14" fmla="*/ 263572 w 486765"/>
                <a:gd name="connsiteY14" fmla="*/ 3166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28276 w 486765"/>
                <a:gd name="connsiteY11" fmla="*/ 127661 h 1063630"/>
                <a:gd name="connsiteX12" fmla="*/ 195427 w 486765"/>
                <a:gd name="connsiteY12" fmla="*/ 127930 h 1063630"/>
                <a:gd name="connsiteX13" fmla="*/ 234718 w 486765"/>
                <a:gd name="connsiteY13" fmla="*/ 35619 h 1063630"/>
                <a:gd name="connsiteX14" fmla="*/ 263572 w 486765"/>
                <a:gd name="connsiteY14" fmla="*/ 3166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04195 w 486765"/>
                <a:gd name="connsiteY10" fmla="*/ 31038 h 1063630"/>
                <a:gd name="connsiteX11" fmla="*/ 160763 w 486765"/>
                <a:gd name="connsiteY11" fmla="*/ 121913 h 1063630"/>
                <a:gd name="connsiteX12" fmla="*/ 195427 w 486765"/>
                <a:gd name="connsiteY12" fmla="*/ 127930 h 1063630"/>
                <a:gd name="connsiteX13" fmla="*/ 234718 w 486765"/>
                <a:gd name="connsiteY13" fmla="*/ 35619 h 1063630"/>
                <a:gd name="connsiteX14" fmla="*/ 263572 w 486765"/>
                <a:gd name="connsiteY14" fmla="*/ 3166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77535 w 486765"/>
                <a:gd name="connsiteY9" fmla="*/ 2071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35619 h 1063630"/>
                <a:gd name="connsiteX14" fmla="*/ 263572 w 486765"/>
                <a:gd name="connsiteY14" fmla="*/ 3166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61209 w 486765"/>
                <a:gd name="connsiteY8" fmla="*/ 128735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35619 h 1063630"/>
                <a:gd name="connsiteX14" fmla="*/ 263572 w 486765"/>
                <a:gd name="connsiteY14" fmla="*/ 3166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36024 w 486765"/>
                <a:gd name="connsiteY7" fmla="*/ 107241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35619 h 1063630"/>
                <a:gd name="connsiteX14" fmla="*/ 263572 w 486765"/>
                <a:gd name="connsiteY14" fmla="*/ 3166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35619 h 1063630"/>
                <a:gd name="connsiteX14" fmla="*/ 263572 w 486765"/>
                <a:gd name="connsiteY14" fmla="*/ 3166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35619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47304 w 486765"/>
                <a:gd name="connsiteY27" fmla="*/ 1038619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19282 w 486765"/>
                <a:gd name="connsiteY28" fmla="*/ 959577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76927 w 486765"/>
                <a:gd name="connsiteY29" fmla="*/ 943433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4529 w 486765"/>
                <a:gd name="connsiteY30" fmla="*/ 1031433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08049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292921 w 486765"/>
                <a:gd name="connsiteY32" fmla="*/ 954931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306119 w 486765"/>
                <a:gd name="connsiteY32" fmla="*/ 950620 h 1063630"/>
                <a:gd name="connsiteX33" fmla="*/ 259640 w 486765"/>
                <a:gd name="connsiteY33" fmla="*/ 94029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306119 w 486765"/>
                <a:gd name="connsiteY32" fmla="*/ 950620 h 1063630"/>
                <a:gd name="connsiteX33" fmla="*/ 275884 w 486765"/>
                <a:gd name="connsiteY33" fmla="*/ 950350 h 1063630"/>
                <a:gd name="connsiteX34" fmla="*/ 245811 w 486765"/>
                <a:gd name="connsiteY34" fmla="*/ 1047779 h 1063630"/>
                <a:gd name="connsiteX35" fmla="*/ 205971 w 486765"/>
                <a:gd name="connsiteY35" fmla="*/ 1042298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306119 w 486765"/>
                <a:gd name="connsiteY32" fmla="*/ 950620 h 1063630"/>
                <a:gd name="connsiteX33" fmla="*/ 275884 w 486765"/>
                <a:gd name="connsiteY33" fmla="*/ 950350 h 1063630"/>
                <a:gd name="connsiteX34" fmla="*/ 245811 w 486765"/>
                <a:gd name="connsiteY34" fmla="*/ 1047779 h 1063630"/>
                <a:gd name="connsiteX35" fmla="*/ 220184 w 486765"/>
                <a:gd name="connsiteY35" fmla="*/ 1049484 h 1063630"/>
                <a:gd name="connsiteX36" fmla="*/ 187249 w 486765"/>
                <a:gd name="connsiteY36" fmla="*/ 954930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306119 w 486765"/>
                <a:gd name="connsiteY32" fmla="*/ 950620 h 1063630"/>
                <a:gd name="connsiteX33" fmla="*/ 275884 w 486765"/>
                <a:gd name="connsiteY33" fmla="*/ 950350 h 1063630"/>
                <a:gd name="connsiteX34" fmla="*/ 245811 w 486765"/>
                <a:gd name="connsiteY34" fmla="*/ 1047779 h 1063630"/>
                <a:gd name="connsiteX35" fmla="*/ 220184 w 486765"/>
                <a:gd name="connsiteY35" fmla="*/ 1049484 h 1063630"/>
                <a:gd name="connsiteX36" fmla="*/ 190295 w 486765"/>
                <a:gd name="connsiteY36" fmla="*/ 953493 h 1063630"/>
                <a:gd name="connsiteX37" fmla="*/ 159044 w 486765"/>
                <a:gd name="connsiteY37" fmla="*/ 949987 h 1063630"/>
                <a:gd name="connsiteX38" fmla="*/ 140972 w 486765"/>
                <a:gd name="connsiteY38" fmla="*/ 1041130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306119 w 486765"/>
                <a:gd name="connsiteY32" fmla="*/ 950620 h 1063630"/>
                <a:gd name="connsiteX33" fmla="*/ 275884 w 486765"/>
                <a:gd name="connsiteY33" fmla="*/ 950350 h 1063630"/>
                <a:gd name="connsiteX34" fmla="*/ 245811 w 486765"/>
                <a:gd name="connsiteY34" fmla="*/ 1047779 h 1063630"/>
                <a:gd name="connsiteX35" fmla="*/ 220184 w 486765"/>
                <a:gd name="connsiteY35" fmla="*/ 1049484 h 1063630"/>
                <a:gd name="connsiteX36" fmla="*/ 190295 w 486765"/>
                <a:gd name="connsiteY36" fmla="*/ 953493 h 1063630"/>
                <a:gd name="connsiteX37" fmla="*/ 159044 w 486765"/>
                <a:gd name="connsiteY37" fmla="*/ 949987 h 1063630"/>
                <a:gd name="connsiteX38" fmla="*/ 136911 w 486765"/>
                <a:gd name="connsiteY38" fmla="*/ 1055501 h 1063630"/>
                <a:gd name="connsiteX39" fmla="*/ 106208 w 486765"/>
                <a:gd name="connsiteY39" fmla="*/ 1039157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306119 w 486765"/>
                <a:gd name="connsiteY32" fmla="*/ 950620 h 1063630"/>
                <a:gd name="connsiteX33" fmla="*/ 275884 w 486765"/>
                <a:gd name="connsiteY33" fmla="*/ 950350 h 1063630"/>
                <a:gd name="connsiteX34" fmla="*/ 245811 w 486765"/>
                <a:gd name="connsiteY34" fmla="*/ 1047779 h 1063630"/>
                <a:gd name="connsiteX35" fmla="*/ 220184 w 486765"/>
                <a:gd name="connsiteY35" fmla="*/ 1049484 h 1063630"/>
                <a:gd name="connsiteX36" fmla="*/ 190295 w 486765"/>
                <a:gd name="connsiteY36" fmla="*/ 953493 h 1063630"/>
                <a:gd name="connsiteX37" fmla="*/ 159044 w 486765"/>
                <a:gd name="connsiteY37" fmla="*/ 949987 h 1063630"/>
                <a:gd name="connsiteX38" fmla="*/ 136911 w 486765"/>
                <a:gd name="connsiteY38" fmla="*/ 1055501 h 1063630"/>
                <a:gd name="connsiteX39" fmla="*/ 112299 w 486765"/>
                <a:gd name="connsiteY39" fmla="*/ 1046343 h 1063630"/>
                <a:gd name="connsiteX40" fmla="*/ 88135 w 486765"/>
                <a:gd name="connsiteY40" fmla="*/ 967596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306119 w 486765"/>
                <a:gd name="connsiteY32" fmla="*/ 950620 h 1063630"/>
                <a:gd name="connsiteX33" fmla="*/ 275884 w 486765"/>
                <a:gd name="connsiteY33" fmla="*/ 950350 h 1063630"/>
                <a:gd name="connsiteX34" fmla="*/ 245811 w 486765"/>
                <a:gd name="connsiteY34" fmla="*/ 1047779 h 1063630"/>
                <a:gd name="connsiteX35" fmla="*/ 220184 w 486765"/>
                <a:gd name="connsiteY35" fmla="*/ 1049484 h 1063630"/>
                <a:gd name="connsiteX36" fmla="*/ 190295 w 486765"/>
                <a:gd name="connsiteY36" fmla="*/ 953493 h 1063630"/>
                <a:gd name="connsiteX37" fmla="*/ 159044 w 486765"/>
                <a:gd name="connsiteY37" fmla="*/ 949987 h 1063630"/>
                <a:gd name="connsiteX38" fmla="*/ 136911 w 486765"/>
                <a:gd name="connsiteY38" fmla="*/ 1055501 h 1063630"/>
                <a:gd name="connsiteX39" fmla="*/ 112299 w 486765"/>
                <a:gd name="connsiteY39" fmla="*/ 1046343 h 1063630"/>
                <a:gd name="connsiteX40" fmla="*/ 83059 w 486765"/>
                <a:gd name="connsiteY40" fmla="*/ 980530 h 1063630"/>
                <a:gd name="connsiteX41" fmla="*/ 51315 w 486765"/>
                <a:gd name="connsiteY41" fmla="*/ 975176 h 1063630"/>
                <a:gd name="connsiteX42" fmla="*/ 47729 w 486765"/>
                <a:gd name="connsiteY42" fmla="*/ 1048315 h 1063630"/>
                <a:gd name="connsiteX43" fmla="*/ 23926 w 486765"/>
                <a:gd name="connsiteY43" fmla="*/ 1062377 h 1063630"/>
                <a:gd name="connsiteX0" fmla="*/ 23926 w 486765"/>
                <a:gd name="connsiteY0" fmla="*/ 1062377 h 1063630"/>
                <a:gd name="connsiteX1" fmla="*/ 13413 w 486765"/>
                <a:gd name="connsiteY1" fmla="*/ 1020299 h 1063630"/>
                <a:gd name="connsiteX2" fmla="*/ 1378 w 486765"/>
                <a:gd name="connsiteY2" fmla="*/ 820854 h 1063630"/>
                <a:gd name="connsiteX3" fmla="*/ 133 w 486765"/>
                <a:gd name="connsiteY3" fmla="*/ 260729 h 1063630"/>
                <a:gd name="connsiteX4" fmla="*/ 188 w 486765"/>
                <a:gd name="connsiteY4" fmla="*/ 149093 h 1063630"/>
                <a:gd name="connsiteX5" fmla="*/ 2263 w 486765"/>
                <a:gd name="connsiteY5" fmla="*/ 61930 h 1063630"/>
                <a:gd name="connsiteX6" fmla="*/ 24396 w 486765"/>
                <a:gd name="connsiteY6" fmla="*/ 25290 h 1063630"/>
                <a:gd name="connsiteX7" fmla="*/ 59374 w 486765"/>
                <a:gd name="connsiteY7" fmla="*/ 105804 h 1063630"/>
                <a:gd name="connsiteX8" fmla="*/ 80498 w 486765"/>
                <a:gd name="connsiteY8" fmla="*/ 127298 h 1063630"/>
                <a:gd name="connsiteX9" fmla="*/ 107992 w 486765"/>
                <a:gd name="connsiteY9" fmla="*/ 30770 h 1063630"/>
                <a:gd name="connsiteX10" fmla="*/ 130591 w 486765"/>
                <a:gd name="connsiteY10" fmla="*/ 28164 h 1063630"/>
                <a:gd name="connsiteX11" fmla="*/ 160763 w 486765"/>
                <a:gd name="connsiteY11" fmla="*/ 121913 h 1063630"/>
                <a:gd name="connsiteX12" fmla="*/ 195427 w 486765"/>
                <a:gd name="connsiteY12" fmla="*/ 127930 h 1063630"/>
                <a:gd name="connsiteX13" fmla="*/ 234718 w 486765"/>
                <a:gd name="connsiteY13" fmla="*/ 24122 h 1063630"/>
                <a:gd name="connsiteX14" fmla="*/ 265602 w 486765"/>
                <a:gd name="connsiteY14" fmla="*/ 21609 h 1063630"/>
                <a:gd name="connsiteX15" fmla="*/ 290234 w 486765"/>
                <a:gd name="connsiteY15" fmla="*/ 126493 h 1063630"/>
                <a:gd name="connsiteX16" fmla="*/ 326662 w 486765"/>
                <a:gd name="connsiteY16" fmla="*/ 129367 h 1063630"/>
                <a:gd name="connsiteX17" fmla="*/ 344916 w 486765"/>
                <a:gd name="connsiteY17" fmla="*/ 35980 h 1063630"/>
                <a:gd name="connsiteX18" fmla="*/ 368695 w 486765"/>
                <a:gd name="connsiteY18" fmla="*/ 16130 h 1063630"/>
                <a:gd name="connsiteX19" fmla="*/ 392859 w 486765"/>
                <a:gd name="connsiteY19" fmla="*/ 109610 h 1063630"/>
                <a:gd name="connsiteX20" fmla="*/ 424577 w 486765"/>
                <a:gd name="connsiteY20" fmla="*/ 132242 h 1063630"/>
                <a:gd name="connsiteX21" fmla="*/ 449352 w 486765"/>
                <a:gd name="connsiteY21" fmla="*/ 6970 h 1063630"/>
                <a:gd name="connsiteX22" fmla="*/ 471485 w 486765"/>
                <a:gd name="connsiteY22" fmla="*/ 43610 h 1063630"/>
                <a:gd name="connsiteX23" fmla="*/ 483520 w 486765"/>
                <a:gd name="connsiteY23" fmla="*/ 243054 h 1063630"/>
                <a:gd name="connsiteX24" fmla="*/ 484765 w 486765"/>
                <a:gd name="connsiteY24" fmla="*/ 806009 h 1063630"/>
                <a:gd name="connsiteX25" fmla="*/ 484710 w 486765"/>
                <a:gd name="connsiteY25" fmla="*/ 914816 h 1063630"/>
                <a:gd name="connsiteX26" fmla="*/ 482636 w 486765"/>
                <a:gd name="connsiteY26" fmla="*/ 1001979 h 1063630"/>
                <a:gd name="connsiteX27" fmla="*/ 467608 w 486765"/>
                <a:gd name="connsiteY27" fmla="*/ 1045805 h 1063630"/>
                <a:gd name="connsiteX28" fmla="*/ 427404 w 486765"/>
                <a:gd name="connsiteY28" fmla="*/ 952392 h 1063630"/>
                <a:gd name="connsiteX29" fmla="*/ 391140 w 486765"/>
                <a:gd name="connsiteY29" fmla="*/ 954930 h 1063630"/>
                <a:gd name="connsiteX30" fmla="*/ 355544 w 486765"/>
                <a:gd name="connsiteY30" fmla="*/ 1047241 h 1063630"/>
                <a:gd name="connsiteX31" fmla="*/ 326323 w 486765"/>
                <a:gd name="connsiteY31" fmla="*/ 1034038 h 1063630"/>
                <a:gd name="connsiteX32" fmla="*/ 306119 w 486765"/>
                <a:gd name="connsiteY32" fmla="*/ 950620 h 1063630"/>
                <a:gd name="connsiteX33" fmla="*/ 275884 w 486765"/>
                <a:gd name="connsiteY33" fmla="*/ 950350 h 1063630"/>
                <a:gd name="connsiteX34" fmla="*/ 245811 w 486765"/>
                <a:gd name="connsiteY34" fmla="*/ 1047779 h 1063630"/>
                <a:gd name="connsiteX35" fmla="*/ 220184 w 486765"/>
                <a:gd name="connsiteY35" fmla="*/ 1049484 h 1063630"/>
                <a:gd name="connsiteX36" fmla="*/ 190295 w 486765"/>
                <a:gd name="connsiteY36" fmla="*/ 953493 h 1063630"/>
                <a:gd name="connsiteX37" fmla="*/ 159044 w 486765"/>
                <a:gd name="connsiteY37" fmla="*/ 949987 h 1063630"/>
                <a:gd name="connsiteX38" fmla="*/ 136911 w 486765"/>
                <a:gd name="connsiteY38" fmla="*/ 1055501 h 1063630"/>
                <a:gd name="connsiteX39" fmla="*/ 112299 w 486765"/>
                <a:gd name="connsiteY39" fmla="*/ 1046343 h 1063630"/>
                <a:gd name="connsiteX40" fmla="*/ 83059 w 486765"/>
                <a:gd name="connsiteY40" fmla="*/ 980530 h 1063630"/>
                <a:gd name="connsiteX41" fmla="*/ 56391 w 486765"/>
                <a:gd name="connsiteY41" fmla="*/ 979487 h 1063630"/>
                <a:gd name="connsiteX42" fmla="*/ 47729 w 486765"/>
                <a:gd name="connsiteY42" fmla="*/ 1048315 h 1063630"/>
                <a:gd name="connsiteX43" fmla="*/ 23926 w 486765"/>
                <a:gd name="connsiteY43" fmla="*/ 1062377 h 1063630"/>
                <a:gd name="connsiteX0" fmla="*/ 23926 w 486765"/>
                <a:gd name="connsiteY0" fmla="*/ 1062377 h 1064867"/>
                <a:gd name="connsiteX1" fmla="*/ 13413 w 486765"/>
                <a:gd name="connsiteY1" fmla="*/ 1020299 h 1064867"/>
                <a:gd name="connsiteX2" fmla="*/ 1378 w 486765"/>
                <a:gd name="connsiteY2" fmla="*/ 820854 h 1064867"/>
                <a:gd name="connsiteX3" fmla="*/ 133 w 486765"/>
                <a:gd name="connsiteY3" fmla="*/ 260729 h 1064867"/>
                <a:gd name="connsiteX4" fmla="*/ 188 w 486765"/>
                <a:gd name="connsiteY4" fmla="*/ 149093 h 1064867"/>
                <a:gd name="connsiteX5" fmla="*/ 2263 w 486765"/>
                <a:gd name="connsiteY5" fmla="*/ 61930 h 1064867"/>
                <a:gd name="connsiteX6" fmla="*/ 24396 w 486765"/>
                <a:gd name="connsiteY6" fmla="*/ 25290 h 1064867"/>
                <a:gd name="connsiteX7" fmla="*/ 59374 w 486765"/>
                <a:gd name="connsiteY7" fmla="*/ 105804 h 1064867"/>
                <a:gd name="connsiteX8" fmla="*/ 80498 w 486765"/>
                <a:gd name="connsiteY8" fmla="*/ 127298 h 1064867"/>
                <a:gd name="connsiteX9" fmla="*/ 107992 w 486765"/>
                <a:gd name="connsiteY9" fmla="*/ 30770 h 1064867"/>
                <a:gd name="connsiteX10" fmla="*/ 130591 w 486765"/>
                <a:gd name="connsiteY10" fmla="*/ 28164 h 1064867"/>
                <a:gd name="connsiteX11" fmla="*/ 160763 w 486765"/>
                <a:gd name="connsiteY11" fmla="*/ 121913 h 1064867"/>
                <a:gd name="connsiteX12" fmla="*/ 195427 w 486765"/>
                <a:gd name="connsiteY12" fmla="*/ 127930 h 1064867"/>
                <a:gd name="connsiteX13" fmla="*/ 234718 w 486765"/>
                <a:gd name="connsiteY13" fmla="*/ 24122 h 1064867"/>
                <a:gd name="connsiteX14" fmla="*/ 265602 w 486765"/>
                <a:gd name="connsiteY14" fmla="*/ 21609 h 1064867"/>
                <a:gd name="connsiteX15" fmla="*/ 290234 w 486765"/>
                <a:gd name="connsiteY15" fmla="*/ 126493 h 1064867"/>
                <a:gd name="connsiteX16" fmla="*/ 326662 w 486765"/>
                <a:gd name="connsiteY16" fmla="*/ 129367 h 1064867"/>
                <a:gd name="connsiteX17" fmla="*/ 344916 w 486765"/>
                <a:gd name="connsiteY17" fmla="*/ 35980 h 1064867"/>
                <a:gd name="connsiteX18" fmla="*/ 368695 w 486765"/>
                <a:gd name="connsiteY18" fmla="*/ 16130 h 1064867"/>
                <a:gd name="connsiteX19" fmla="*/ 392859 w 486765"/>
                <a:gd name="connsiteY19" fmla="*/ 109610 h 1064867"/>
                <a:gd name="connsiteX20" fmla="*/ 424577 w 486765"/>
                <a:gd name="connsiteY20" fmla="*/ 132242 h 1064867"/>
                <a:gd name="connsiteX21" fmla="*/ 449352 w 486765"/>
                <a:gd name="connsiteY21" fmla="*/ 6970 h 1064867"/>
                <a:gd name="connsiteX22" fmla="*/ 471485 w 486765"/>
                <a:gd name="connsiteY22" fmla="*/ 43610 h 1064867"/>
                <a:gd name="connsiteX23" fmla="*/ 483520 w 486765"/>
                <a:gd name="connsiteY23" fmla="*/ 243054 h 1064867"/>
                <a:gd name="connsiteX24" fmla="*/ 484765 w 486765"/>
                <a:gd name="connsiteY24" fmla="*/ 806009 h 1064867"/>
                <a:gd name="connsiteX25" fmla="*/ 484710 w 486765"/>
                <a:gd name="connsiteY25" fmla="*/ 914816 h 1064867"/>
                <a:gd name="connsiteX26" fmla="*/ 482636 w 486765"/>
                <a:gd name="connsiteY26" fmla="*/ 1001979 h 1064867"/>
                <a:gd name="connsiteX27" fmla="*/ 467608 w 486765"/>
                <a:gd name="connsiteY27" fmla="*/ 1045805 h 1064867"/>
                <a:gd name="connsiteX28" fmla="*/ 427404 w 486765"/>
                <a:gd name="connsiteY28" fmla="*/ 952392 h 1064867"/>
                <a:gd name="connsiteX29" fmla="*/ 391140 w 486765"/>
                <a:gd name="connsiteY29" fmla="*/ 954930 h 1064867"/>
                <a:gd name="connsiteX30" fmla="*/ 355544 w 486765"/>
                <a:gd name="connsiteY30" fmla="*/ 1047241 h 1064867"/>
                <a:gd name="connsiteX31" fmla="*/ 326323 w 486765"/>
                <a:gd name="connsiteY31" fmla="*/ 1034038 h 1064867"/>
                <a:gd name="connsiteX32" fmla="*/ 306119 w 486765"/>
                <a:gd name="connsiteY32" fmla="*/ 950620 h 1064867"/>
                <a:gd name="connsiteX33" fmla="*/ 275884 w 486765"/>
                <a:gd name="connsiteY33" fmla="*/ 950350 h 1064867"/>
                <a:gd name="connsiteX34" fmla="*/ 245811 w 486765"/>
                <a:gd name="connsiteY34" fmla="*/ 1047779 h 1064867"/>
                <a:gd name="connsiteX35" fmla="*/ 220184 w 486765"/>
                <a:gd name="connsiteY35" fmla="*/ 1049484 h 1064867"/>
                <a:gd name="connsiteX36" fmla="*/ 190295 w 486765"/>
                <a:gd name="connsiteY36" fmla="*/ 953493 h 1064867"/>
                <a:gd name="connsiteX37" fmla="*/ 159044 w 486765"/>
                <a:gd name="connsiteY37" fmla="*/ 949987 h 1064867"/>
                <a:gd name="connsiteX38" fmla="*/ 136911 w 486765"/>
                <a:gd name="connsiteY38" fmla="*/ 1055501 h 1064867"/>
                <a:gd name="connsiteX39" fmla="*/ 112299 w 486765"/>
                <a:gd name="connsiteY39" fmla="*/ 1046343 h 1064867"/>
                <a:gd name="connsiteX40" fmla="*/ 83059 w 486765"/>
                <a:gd name="connsiteY40" fmla="*/ 980530 h 1064867"/>
                <a:gd name="connsiteX41" fmla="*/ 56391 w 486765"/>
                <a:gd name="connsiteY41" fmla="*/ 979487 h 1064867"/>
                <a:gd name="connsiteX42" fmla="*/ 39607 w 486765"/>
                <a:gd name="connsiteY42" fmla="*/ 1054064 h 1064867"/>
                <a:gd name="connsiteX43" fmla="*/ 23926 w 486765"/>
                <a:gd name="connsiteY43" fmla="*/ 1062377 h 1064867"/>
                <a:gd name="connsiteX0" fmla="*/ 23926 w 486765"/>
                <a:gd name="connsiteY0" fmla="*/ 1062377 h 1064867"/>
                <a:gd name="connsiteX1" fmla="*/ 13413 w 486765"/>
                <a:gd name="connsiteY1" fmla="*/ 1020299 h 1064867"/>
                <a:gd name="connsiteX2" fmla="*/ 1378 w 486765"/>
                <a:gd name="connsiteY2" fmla="*/ 820854 h 1064867"/>
                <a:gd name="connsiteX3" fmla="*/ 133 w 486765"/>
                <a:gd name="connsiteY3" fmla="*/ 260729 h 1064867"/>
                <a:gd name="connsiteX4" fmla="*/ 188 w 486765"/>
                <a:gd name="connsiteY4" fmla="*/ 149093 h 1064867"/>
                <a:gd name="connsiteX5" fmla="*/ 2263 w 486765"/>
                <a:gd name="connsiteY5" fmla="*/ 61930 h 1064867"/>
                <a:gd name="connsiteX6" fmla="*/ 24396 w 486765"/>
                <a:gd name="connsiteY6" fmla="*/ 25290 h 1064867"/>
                <a:gd name="connsiteX7" fmla="*/ 59374 w 486765"/>
                <a:gd name="connsiteY7" fmla="*/ 105804 h 1064867"/>
                <a:gd name="connsiteX8" fmla="*/ 80498 w 486765"/>
                <a:gd name="connsiteY8" fmla="*/ 127298 h 1064867"/>
                <a:gd name="connsiteX9" fmla="*/ 107992 w 486765"/>
                <a:gd name="connsiteY9" fmla="*/ 30770 h 1064867"/>
                <a:gd name="connsiteX10" fmla="*/ 130591 w 486765"/>
                <a:gd name="connsiteY10" fmla="*/ 28164 h 1064867"/>
                <a:gd name="connsiteX11" fmla="*/ 160763 w 486765"/>
                <a:gd name="connsiteY11" fmla="*/ 121913 h 1064867"/>
                <a:gd name="connsiteX12" fmla="*/ 195427 w 486765"/>
                <a:gd name="connsiteY12" fmla="*/ 127930 h 1064867"/>
                <a:gd name="connsiteX13" fmla="*/ 234718 w 486765"/>
                <a:gd name="connsiteY13" fmla="*/ 24122 h 1064867"/>
                <a:gd name="connsiteX14" fmla="*/ 265602 w 486765"/>
                <a:gd name="connsiteY14" fmla="*/ 21609 h 1064867"/>
                <a:gd name="connsiteX15" fmla="*/ 290234 w 486765"/>
                <a:gd name="connsiteY15" fmla="*/ 126493 h 1064867"/>
                <a:gd name="connsiteX16" fmla="*/ 326662 w 486765"/>
                <a:gd name="connsiteY16" fmla="*/ 129367 h 1064867"/>
                <a:gd name="connsiteX17" fmla="*/ 344916 w 486765"/>
                <a:gd name="connsiteY17" fmla="*/ 35980 h 1064867"/>
                <a:gd name="connsiteX18" fmla="*/ 368695 w 486765"/>
                <a:gd name="connsiteY18" fmla="*/ 16130 h 1064867"/>
                <a:gd name="connsiteX19" fmla="*/ 392859 w 486765"/>
                <a:gd name="connsiteY19" fmla="*/ 109610 h 1064867"/>
                <a:gd name="connsiteX20" fmla="*/ 424577 w 486765"/>
                <a:gd name="connsiteY20" fmla="*/ 132242 h 1064867"/>
                <a:gd name="connsiteX21" fmla="*/ 449352 w 486765"/>
                <a:gd name="connsiteY21" fmla="*/ 6970 h 1064867"/>
                <a:gd name="connsiteX22" fmla="*/ 471485 w 486765"/>
                <a:gd name="connsiteY22" fmla="*/ 43610 h 1064867"/>
                <a:gd name="connsiteX23" fmla="*/ 483520 w 486765"/>
                <a:gd name="connsiteY23" fmla="*/ 243054 h 1064867"/>
                <a:gd name="connsiteX24" fmla="*/ 484765 w 486765"/>
                <a:gd name="connsiteY24" fmla="*/ 806009 h 1064867"/>
                <a:gd name="connsiteX25" fmla="*/ 484710 w 486765"/>
                <a:gd name="connsiteY25" fmla="*/ 914816 h 1064867"/>
                <a:gd name="connsiteX26" fmla="*/ 482636 w 486765"/>
                <a:gd name="connsiteY26" fmla="*/ 1001979 h 1064867"/>
                <a:gd name="connsiteX27" fmla="*/ 467608 w 486765"/>
                <a:gd name="connsiteY27" fmla="*/ 1045805 h 1064867"/>
                <a:gd name="connsiteX28" fmla="*/ 427404 w 486765"/>
                <a:gd name="connsiteY28" fmla="*/ 952392 h 1064867"/>
                <a:gd name="connsiteX29" fmla="*/ 391140 w 486765"/>
                <a:gd name="connsiteY29" fmla="*/ 954930 h 1064867"/>
                <a:gd name="connsiteX30" fmla="*/ 355544 w 486765"/>
                <a:gd name="connsiteY30" fmla="*/ 1047241 h 1064867"/>
                <a:gd name="connsiteX31" fmla="*/ 326323 w 486765"/>
                <a:gd name="connsiteY31" fmla="*/ 1034038 h 1064867"/>
                <a:gd name="connsiteX32" fmla="*/ 306119 w 486765"/>
                <a:gd name="connsiteY32" fmla="*/ 950620 h 1064867"/>
                <a:gd name="connsiteX33" fmla="*/ 275884 w 486765"/>
                <a:gd name="connsiteY33" fmla="*/ 950350 h 1064867"/>
                <a:gd name="connsiteX34" fmla="*/ 245811 w 486765"/>
                <a:gd name="connsiteY34" fmla="*/ 1047779 h 1064867"/>
                <a:gd name="connsiteX35" fmla="*/ 220184 w 486765"/>
                <a:gd name="connsiteY35" fmla="*/ 1049484 h 1064867"/>
                <a:gd name="connsiteX36" fmla="*/ 190295 w 486765"/>
                <a:gd name="connsiteY36" fmla="*/ 953493 h 1064867"/>
                <a:gd name="connsiteX37" fmla="*/ 159044 w 486765"/>
                <a:gd name="connsiteY37" fmla="*/ 949987 h 1064867"/>
                <a:gd name="connsiteX38" fmla="*/ 136911 w 486765"/>
                <a:gd name="connsiteY38" fmla="*/ 1055501 h 1064867"/>
                <a:gd name="connsiteX39" fmla="*/ 112299 w 486765"/>
                <a:gd name="connsiteY39" fmla="*/ 1046343 h 1064867"/>
                <a:gd name="connsiteX40" fmla="*/ 83059 w 486765"/>
                <a:gd name="connsiteY40" fmla="*/ 980530 h 1064867"/>
                <a:gd name="connsiteX41" fmla="*/ 60452 w 486765"/>
                <a:gd name="connsiteY41" fmla="*/ 952182 h 1064867"/>
                <a:gd name="connsiteX42" fmla="*/ 39607 w 486765"/>
                <a:gd name="connsiteY42" fmla="*/ 1054064 h 1064867"/>
                <a:gd name="connsiteX43" fmla="*/ 23926 w 486765"/>
                <a:gd name="connsiteY43" fmla="*/ 1062377 h 1064867"/>
                <a:gd name="connsiteX0" fmla="*/ 23926 w 486765"/>
                <a:gd name="connsiteY0" fmla="*/ 1062377 h 1064867"/>
                <a:gd name="connsiteX1" fmla="*/ 13413 w 486765"/>
                <a:gd name="connsiteY1" fmla="*/ 1020299 h 1064867"/>
                <a:gd name="connsiteX2" fmla="*/ 1378 w 486765"/>
                <a:gd name="connsiteY2" fmla="*/ 820854 h 1064867"/>
                <a:gd name="connsiteX3" fmla="*/ 133 w 486765"/>
                <a:gd name="connsiteY3" fmla="*/ 260729 h 1064867"/>
                <a:gd name="connsiteX4" fmla="*/ 188 w 486765"/>
                <a:gd name="connsiteY4" fmla="*/ 149093 h 1064867"/>
                <a:gd name="connsiteX5" fmla="*/ 2263 w 486765"/>
                <a:gd name="connsiteY5" fmla="*/ 61930 h 1064867"/>
                <a:gd name="connsiteX6" fmla="*/ 24396 w 486765"/>
                <a:gd name="connsiteY6" fmla="*/ 25290 h 1064867"/>
                <a:gd name="connsiteX7" fmla="*/ 59374 w 486765"/>
                <a:gd name="connsiteY7" fmla="*/ 105804 h 1064867"/>
                <a:gd name="connsiteX8" fmla="*/ 80498 w 486765"/>
                <a:gd name="connsiteY8" fmla="*/ 127298 h 1064867"/>
                <a:gd name="connsiteX9" fmla="*/ 107992 w 486765"/>
                <a:gd name="connsiteY9" fmla="*/ 30770 h 1064867"/>
                <a:gd name="connsiteX10" fmla="*/ 130591 w 486765"/>
                <a:gd name="connsiteY10" fmla="*/ 28164 h 1064867"/>
                <a:gd name="connsiteX11" fmla="*/ 160763 w 486765"/>
                <a:gd name="connsiteY11" fmla="*/ 121913 h 1064867"/>
                <a:gd name="connsiteX12" fmla="*/ 195427 w 486765"/>
                <a:gd name="connsiteY12" fmla="*/ 127930 h 1064867"/>
                <a:gd name="connsiteX13" fmla="*/ 234718 w 486765"/>
                <a:gd name="connsiteY13" fmla="*/ 24122 h 1064867"/>
                <a:gd name="connsiteX14" fmla="*/ 265602 w 486765"/>
                <a:gd name="connsiteY14" fmla="*/ 21609 h 1064867"/>
                <a:gd name="connsiteX15" fmla="*/ 290234 w 486765"/>
                <a:gd name="connsiteY15" fmla="*/ 126493 h 1064867"/>
                <a:gd name="connsiteX16" fmla="*/ 326662 w 486765"/>
                <a:gd name="connsiteY16" fmla="*/ 129367 h 1064867"/>
                <a:gd name="connsiteX17" fmla="*/ 344916 w 486765"/>
                <a:gd name="connsiteY17" fmla="*/ 35980 h 1064867"/>
                <a:gd name="connsiteX18" fmla="*/ 368695 w 486765"/>
                <a:gd name="connsiteY18" fmla="*/ 16130 h 1064867"/>
                <a:gd name="connsiteX19" fmla="*/ 392859 w 486765"/>
                <a:gd name="connsiteY19" fmla="*/ 109610 h 1064867"/>
                <a:gd name="connsiteX20" fmla="*/ 424577 w 486765"/>
                <a:gd name="connsiteY20" fmla="*/ 132242 h 1064867"/>
                <a:gd name="connsiteX21" fmla="*/ 449352 w 486765"/>
                <a:gd name="connsiteY21" fmla="*/ 6970 h 1064867"/>
                <a:gd name="connsiteX22" fmla="*/ 471485 w 486765"/>
                <a:gd name="connsiteY22" fmla="*/ 43610 h 1064867"/>
                <a:gd name="connsiteX23" fmla="*/ 483520 w 486765"/>
                <a:gd name="connsiteY23" fmla="*/ 243054 h 1064867"/>
                <a:gd name="connsiteX24" fmla="*/ 484765 w 486765"/>
                <a:gd name="connsiteY24" fmla="*/ 806009 h 1064867"/>
                <a:gd name="connsiteX25" fmla="*/ 484710 w 486765"/>
                <a:gd name="connsiteY25" fmla="*/ 914816 h 1064867"/>
                <a:gd name="connsiteX26" fmla="*/ 482636 w 486765"/>
                <a:gd name="connsiteY26" fmla="*/ 1001979 h 1064867"/>
                <a:gd name="connsiteX27" fmla="*/ 467608 w 486765"/>
                <a:gd name="connsiteY27" fmla="*/ 1045805 h 1064867"/>
                <a:gd name="connsiteX28" fmla="*/ 427404 w 486765"/>
                <a:gd name="connsiteY28" fmla="*/ 952392 h 1064867"/>
                <a:gd name="connsiteX29" fmla="*/ 391140 w 486765"/>
                <a:gd name="connsiteY29" fmla="*/ 954930 h 1064867"/>
                <a:gd name="connsiteX30" fmla="*/ 355544 w 486765"/>
                <a:gd name="connsiteY30" fmla="*/ 1047241 h 1064867"/>
                <a:gd name="connsiteX31" fmla="*/ 326323 w 486765"/>
                <a:gd name="connsiteY31" fmla="*/ 1034038 h 1064867"/>
                <a:gd name="connsiteX32" fmla="*/ 306119 w 486765"/>
                <a:gd name="connsiteY32" fmla="*/ 950620 h 1064867"/>
                <a:gd name="connsiteX33" fmla="*/ 275884 w 486765"/>
                <a:gd name="connsiteY33" fmla="*/ 950350 h 1064867"/>
                <a:gd name="connsiteX34" fmla="*/ 245811 w 486765"/>
                <a:gd name="connsiteY34" fmla="*/ 1047779 h 1064867"/>
                <a:gd name="connsiteX35" fmla="*/ 220184 w 486765"/>
                <a:gd name="connsiteY35" fmla="*/ 1049484 h 1064867"/>
                <a:gd name="connsiteX36" fmla="*/ 190295 w 486765"/>
                <a:gd name="connsiteY36" fmla="*/ 953493 h 1064867"/>
                <a:gd name="connsiteX37" fmla="*/ 159044 w 486765"/>
                <a:gd name="connsiteY37" fmla="*/ 949987 h 1064867"/>
                <a:gd name="connsiteX38" fmla="*/ 136911 w 486765"/>
                <a:gd name="connsiteY38" fmla="*/ 1055501 h 1064867"/>
                <a:gd name="connsiteX39" fmla="*/ 112299 w 486765"/>
                <a:gd name="connsiteY39" fmla="*/ 1046343 h 1064867"/>
                <a:gd name="connsiteX40" fmla="*/ 85089 w 486765"/>
                <a:gd name="connsiteY40" fmla="*/ 964722 h 1064867"/>
                <a:gd name="connsiteX41" fmla="*/ 60452 w 486765"/>
                <a:gd name="connsiteY41" fmla="*/ 952182 h 1064867"/>
                <a:gd name="connsiteX42" fmla="*/ 39607 w 486765"/>
                <a:gd name="connsiteY42" fmla="*/ 1054064 h 1064867"/>
                <a:gd name="connsiteX43" fmla="*/ 23926 w 486765"/>
                <a:gd name="connsiteY43" fmla="*/ 1062377 h 1064867"/>
                <a:gd name="connsiteX0" fmla="*/ 23926 w 486765"/>
                <a:gd name="connsiteY0" fmla="*/ 1062377 h 1064867"/>
                <a:gd name="connsiteX1" fmla="*/ 13413 w 486765"/>
                <a:gd name="connsiteY1" fmla="*/ 1020299 h 1064867"/>
                <a:gd name="connsiteX2" fmla="*/ 1378 w 486765"/>
                <a:gd name="connsiteY2" fmla="*/ 820854 h 1064867"/>
                <a:gd name="connsiteX3" fmla="*/ 133 w 486765"/>
                <a:gd name="connsiteY3" fmla="*/ 260729 h 1064867"/>
                <a:gd name="connsiteX4" fmla="*/ 188 w 486765"/>
                <a:gd name="connsiteY4" fmla="*/ 149093 h 1064867"/>
                <a:gd name="connsiteX5" fmla="*/ 2263 w 486765"/>
                <a:gd name="connsiteY5" fmla="*/ 61930 h 1064867"/>
                <a:gd name="connsiteX6" fmla="*/ 24396 w 486765"/>
                <a:gd name="connsiteY6" fmla="*/ 25290 h 1064867"/>
                <a:gd name="connsiteX7" fmla="*/ 59374 w 486765"/>
                <a:gd name="connsiteY7" fmla="*/ 105804 h 1064867"/>
                <a:gd name="connsiteX8" fmla="*/ 80498 w 486765"/>
                <a:gd name="connsiteY8" fmla="*/ 127298 h 1064867"/>
                <a:gd name="connsiteX9" fmla="*/ 107992 w 486765"/>
                <a:gd name="connsiteY9" fmla="*/ 30770 h 1064867"/>
                <a:gd name="connsiteX10" fmla="*/ 130591 w 486765"/>
                <a:gd name="connsiteY10" fmla="*/ 28164 h 1064867"/>
                <a:gd name="connsiteX11" fmla="*/ 160763 w 486765"/>
                <a:gd name="connsiteY11" fmla="*/ 121913 h 1064867"/>
                <a:gd name="connsiteX12" fmla="*/ 195427 w 486765"/>
                <a:gd name="connsiteY12" fmla="*/ 127930 h 1064867"/>
                <a:gd name="connsiteX13" fmla="*/ 234718 w 486765"/>
                <a:gd name="connsiteY13" fmla="*/ 24122 h 1064867"/>
                <a:gd name="connsiteX14" fmla="*/ 265602 w 486765"/>
                <a:gd name="connsiteY14" fmla="*/ 21609 h 1064867"/>
                <a:gd name="connsiteX15" fmla="*/ 290234 w 486765"/>
                <a:gd name="connsiteY15" fmla="*/ 126493 h 1064867"/>
                <a:gd name="connsiteX16" fmla="*/ 326662 w 486765"/>
                <a:gd name="connsiteY16" fmla="*/ 129367 h 1064867"/>
                <a:gd name="connsiteX17" fmla="*/ 344916 w 486765"/>
                <a:gd name="connsiteY17" fmla="*/ 35980 h 1064867"/>
                <a:gd name="connsiteX18" fmla="*/ 368695 w 486765"/>
                <a:gd name="connsiteY18" fmla="*/ 16130 h 1064867"/>
                <a:gd name="connsiteX19" fmla="*/ 392859 w 486765"/>
                <a:gd name="connsiteY19" fmla="*/ 109610 h 1064867"/>
                <a:gd name="connsiteX20" fmla="*/ 424577 w 486765"/>
                <a:gd name="connsiteY20" fmla="*/ 132242 h 1064867"/>
                <a:gd name="connsiteX21" fmla="*/ 449352 w 486765"/>
                <a:gd name="connsiteY21" fmla="*/ 6970 h 1064867"/>
                <a:gd name="connsiteX22" fmla="*/ 471485 w 486765"/>
                <a:gd name="connsiteY22" fmla="*/ 43610 h 1064867"/>
                <a:gd name="connsiteX23" fmla="*/ 483520 w 486765"/>
                <a:gd name="connsiteY23" fmla="*/ 243054 h 1064867"/>
                <a:gd name="connsiteX24" fmla="*/ 484765 w 486765"/>
                <a:gd name="connsiteY24" fmla="*/ 806009 h 1064867"/>
                <a:gd name="connsiteX25" fmla="*/ 484710 w 486765"/>
                <a:gd name="connsiteY25" fmla="*/ 914816 h 1064867"/>
                <a:gd name="connsiteX26" fmla="*/ 482636 w 486765"/>
                <a:gd name="connsiteY26" fmla="*/ 1001979 h 1064867"/>
                <a:gd name="connsiteX27" fmla="*/ 467608 w 486765"/>
                <a:gd name="connsiteY27" fmla="*/ 1045805 h 1064867"/>
                <a:gd name="connsiteX28" fmla="*/ 427404 w 486765"/>
                <a:gd name="connsiteY28" fmla="*/ 952392 h 1064867"/>
                <a:gd name="connsiteX29" fmla="*/ 391140 w 486765"/>
                <a:gd name="connsiteY29" fmla="*/ 954930 h 1064867"/>
                <a:gd name="connsiteX30" fmla="*/ 355544 w 486765"/>
                <a:gd name="connsiteY30" fmla="*/ 1047241 h 1064867"/>
                <a:gd name="connsiteX31" fmla="*/ 326323 w 486765"/>
                <a:gd name="connsiteY31" fmla="*/ 1034038 h 1064867"/>
                <a:gd name="connsiteX32" fmla="*/ 306119 w 486765"/>
                <a:gd name="connsiteY32" fmla="*/ 950620 h 1064867"/>
                <a:gd name="connsiteX33" fmla="*/ 275884 w 486765"/>
                <a:gd name="connsiteY33" fmla="*/ 950350 h 1064867"/>
                <a:gd name="connsiteX34" fmla="*/ 245811 w 486765"/>
                <a:gd name="connsiteY34" fmla="*/ 1047779 h 1064867"/>
                <a:gd name="connsiteX35" fmla="*/ 220184 w 486765"/>
                <a:gd name="connsiteY35" fmla="*/ 1049484 h 1064867"/>
                <a:gd name="connsiteX36" fmla="*/ 190295 w 486765"/>
                <a:gd name="connsiteY36" fmla="*/ 953493 h 1064867"/>
                <a:gd name="connsiteX37" fmla="*/ 159044 w 486765"/>
                <a:gd name="connsiteY37" fmla="*/ 949987 h 1064867"/>
                <a:gd name="connsiteX38" fmla="*/ 136911 w 486765"/>
                <a:gd name="connsiteY38" fmla="*/ 1055501 h 1064867"/>
                <a:gd name="connsiteX39" fmla="*/ 112299 w 486765"/>
                <a:gd name="connsiteY39" fmla="*/ 1046343 h 1064867"/>
                <a:gd name="connsiteX40" fmla="*/ 85089 w 486765"/>
                <a:gd name="connsiteY40" fmla="*/ 964722 h 1064867"/>
                <a:gd name="connsiteX41" fmla="*/ 53346 w 486765"/>
                <a:gd name="connsiteY41" fmla="*/ 960805 h 1064867"/>
                <a:gd name="connsiteX42" fmla="*/ 39607 w 486765"/>
                <a:gd name="connsiteY42" fmla="*/ 1054064 h 1064867"/>
                <a:gd name="connsiteX43" fmla="*/ 23926 w 486765"/>
                <a:gd name="connsiteY43" fmla="*/ 1062377 h 1064867"/>
                <a:gd name="connsiteX0" fmla="*/ 23926 w 486765"/>
                <a:gd name="connsiteY0" fmla="*/ 1062377 h 1064867"/>
                <a:gd name="connsiteX1" fmla="*/ 13413 w 486765"/>
                <a:gd name="connsiteY1" fmla="*/ 1020299 h 1064867"/>
                <a:gd name="connsiteX2" fmla="*/ 1378 w 486765"/>
                <a:gd name="connsiteY2" fmla="*/ 820854 h 1064867"/>
                <a:gd name="connsiteX3" fmla="*/ 133 w 486765"/>
                <a:gd name="connsiteY3" fmla="*/ 260729 h 1064867"/>
                <a:gd name="connsiteX4" fmla="*/ 188 w 486765"/>
                <a:gd name="connsiteY4" fmla="*/ 149093 h 1064867"/>
                <a:gd name="connsiteX5" fmla="*/ 2263 w 486765"/>
                <a:gd name="connsiteY5" fmla="*/ 61930 h 1064867"/>
                <a:gd name="connsiteX6" fmla="*/ 24396 w 486765"/>
                <a:gd name="connsiteY6" fmla="*/ 25290 h 1064867"/>
                <a:gd name="connsiteX7" fmla="*/ 59374 w 486765"/>
                <a:gd name="connsiteY7" fmla="*/ 105804 h 1064867"/>
                <a:gd name="connsiteX8" fmla="*/ 80498 w 486765"/>
                <a:gd name="connsiteY8" fmla="*/ 127298 h 1064867"/>
                <a:gd name="connsiteX9" fmla="*/ 107992 w 486765"/>
                <a:gd name="connsiteY9" fmla="*/ 30770 h 1064867"/>
                <a:gd name="connsiteX10" fmla="*/ 130591 w 486765"/>
                <a:gd name="connsiteY10" fmla="*/ 28164 h 1064867"/>
                <a:gd name="connsiteX11" fmla="*/ 160763 w 486765"/>
                <a:gd name="connsiteY11" fmla="*/ 121913 h 1064867"/>
                <a:gd name="connsiteX12" fmla="*/ 195427 w 486765"/>
                <a:gd name="connsiteY12" fmla="*/ 127930 h 1064867"/>
                <a:gd name="connsiteX13" fmla="*/ 234718 w 486765"/>
                <a:gd name="connsiteY13" fmla="*/ 24122 h 1064867"/>
                <a:gd name="connsiteX14" fmla="*/ 265602 w 486765"/>
                <a:gd name="connsiteY14" fmla="*/ 21609 h 1064867"/>
                <a:gd name="connsiteX15" fmla="*/ 290234 w 486765"/>
                <a:gd name="connsiteY15" fmla="*/ 126493 h 1064867"/>
                <a:gd name="connsiteX16" fmla="*/ 326662 w 486765"/>
                <a:gd name="connsiteY16" fmla="*/ 129367 h 1064867"/>
                <a:gd name="connsiteX17" fmla="*/ 344916 w 486765"/>
                <a:gd name="connsiteY17" fmla="*/ 35980 h 1064867"/>
                <a:gd name="connsiteX18" fmla="*/ 368695 w 486765"/>
                <a:gd name="connsiteY18" fmla="*/ 16130 h 1064867"/>
                <a:gd name="connsiteX19" fmla="*/ 392859 w 486765"/>
                <a:gd name="connsiteY19" fmla="*/ 109610 h 1064867"/>
                <a:gd name="connsiteX20" fmla="*/ 424577 w 486765"/>
                <a:gd name="connsiteY20" fmla="*/ 132242 h 1064867"/>
                <a:gd name="connsiteX21" fmla="*/ 449352 w 486765"/>
                <a:gd name="connsiteY21" fmla="*/ 6970 h 1064867"/>
                <a:gd name="connsiteX22" fmla="*/ 471485 w 486765"/>
                <a:gd name="connsiteY22" fmla="*/ 43610 h 1064867"/>
                <a:gd name="connsiteX23" fmla="*/ 483520 w 486765"/>
                <a:gd name="connsiteY23" fmla="*/ 243054 h 1064867"/>
                <a:gd name="connsiteX24" fmla="*/ 484765 w 486765"/>
                <a:gd name="connsiteY24" fmla="*/ 806009 h 1064867"/>
                <a:gd name="connsiteX25" fmla="*/ 484710 w 486765"/>
                <a:gd name="connsiteY25" fmla="*/ 914816 h 1064867"/>
                <a:gd name="connsiteX26" fmla="*/ 482636 w 486765"/>
                <a:gd name="connsiteY26" fmla="*/ 1001979 h 1064867"/>
                <a:gd name="connsiteX27" fmla="*/ 467608 w 486765"/>
                <a:gd name="connsiteY27" fmla="*/ 1045805 h 1064867"/>
                <a:gd name="connsiteX28" fmla="*/ 427404 w 486765"/>
                <a:gd name="connsiteY28" fmla="*/ 952392 h 1064867"/>
                <a:gd name="connsiteX29" fmla="*/ 391140 w 486765"/>
                <a:gd name="connsiteY29" fmla="*/ 954930 h 1064867"/>
                <a:gd name="connsiteX30" fmla="*/ 355544 w 486765"/>
                <a:gd name="connsiteY30" fmla="*/ 1047241 h 1064867"/>
                <a:gd name="connsiteX31" fmla="*/ 326323 w 486765"/>
                <a:gd name="connsiteY31" fmla="*/ 1034038 h 1064867"/>
                <a:gd name="connsiteX32" fmla="*/ 306119 w 486765"/>
                <a:gd name="connsiteY32" fmla="*/ 950620 h 1064867"/>
                <a:gd name="connsiteX33" fmla="*/ 275884 w 486765"/>
                <a:gd name="connsiteY33" fmla="*/ 950350 h 1064867"/>
                <a:gd name="connsiteX34" fmla="*/ 245811 w 486765"/>
                <a:gd name="connsiteY34" fmla="*/ 1047779 h 1064867"/>
                <a:gd name="connsiteX35" fmla="*/ 220184 w 486765"/>
                <a:gd name="connsiteY35" fmla="*/ 1049484 h 1064867"/>
                <a:gd name="connsiteX36" fmla="*/ 190295 w 486765"/>
                <a:gd name="connsiteY36" fmla="*/ 953493 h 1064867"/>
                <a:gd name="connsiteX37" fmla="*/ 159044 w 486765"/>
                <a:gd name="connsiteY37" fmla="*/ 949987 h 1064867"/>
                <a:gd name="connsiteX38" fmla="*/ 136911 w 486765"/>
                <a:gd name="connsiteY38" fmla="*/ 1055501 h 1064867"/>
                <a:gd name="connsiteX39" fmla="*/ 112299 w 486765"/>
                <a:gd name="connsiteY39" fmla="*/ 1046343 h 1064867"/>
                <a:gd name="connsiteX40" fmla="*/ 85089 w 486765"/>
                <a:gd name="connsiteY40" fmla="*/ 964722 h 1064867"/>
                <a:gd name="connsiteX41" fmla="*/ 53346 w 486765"/>
                <a:gd name="connsiteY41" fmla="*/ 960805 h 1064867"/>
                <a:gd name="connsiteX42" fmla="*/ 39607 w 486765"/>
                <a:gd name="connsiteY42" fmla="*/ 1054064 h 1064867"/>
                <a:gd name="connsiteX43" fmla="*/ 23926 w 486765"/>
                <a:gd name="connsiteY43" fmla="*/ 1062377 h 106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86765" h="1064867">
                  <a:moveTo>
                    <a:pt x="23926" y="1062377"/>
                  </a:moveTo>
                  <a:cubicBezTo>
                    <a:pt x="19560" y="1056750"/>
                    <a:pt x="16364" y="1042435"/>
                    <a:pt x="13413" y="1020299"/>
                  </a:cubicBezTo>
                  <a:cubicBezTo>
                    <a:pt x="8986" y="987094"/>
                    <a:pt x="3730" y="874884"/>
                    <a:pt x="1378" y="820854"/>
                  </a:cubicBezTo>
                  <a:cubicBezTo>
                    <a:pt x="-835" y="694259"/>
                    <a:pt x="331" y="372689"/>
                    <a:pt x="133" y="260729"/>
                  </a:cubicBezTo>
                  <a:cubicBezTo>
                    <a:pt x="151" y="223517"/>
                    <a:pt x="170" y="186305"/>
                    <a:pt x="188" y="149093"/>
                  </a:cubicBezTo>
                  <a:cubicBezTo>
                    <a:pt x="-43" y="112977"/>
                    <a:pt x="418" y="82158"/>
                    <a:pt x="2263" y="61930"/>
                  </a:cubicBezTo>
                  <a:cubicBezTo>
                    <a:pt x="5951" y="21473"/>
                    <a:pt x="14878" y="17978"/>
                    <a:pt x="24396" y="25290"/>
                  </a:cubicBezTo>
                  <a:cubicBezTo>
                    <a:pt x="33915" y="32602"/>
                    <a:pt x="53239" y="88563"/>
                    <a:pt x="59374" y="105804"/>
                  </a:cubicBezTo>
                  <a:cubicBezTo>
                    <a:pt x="65510" y="123045"/>
                    <a:pt x="72395" y="139804"/>
                    <a:pt x="80498" y="127298"/>
                  </a:cubicBezTo>
                  <a:cubicBezTo>
                    <a:pt x="88601" y="114792"/>
                    <a:pt x="99643" y="47292"/>
                    <a:pt x="107992" y="30770"/>
                  </a:cubicBezTo>
                  <a:cubicBezTo>
                    <a:pt x="116341" y="14248"/>
                    <a:pt x="121796" y="12974"/>
                    <a:pt x="130591" y="28164"/>
                  </a:cubicBezTo>
                  <a:cubicBezTo>
                    <a:pt x="139386" y="43354"/>
                    <a:pt x="149957" y="105285"/>
                    <a:pt x="160763" y="121913"/>
                  </a:cubicBezTo>
                  <a:cubicBezTo>
                    <a:pt x="171569" y="138541"/>
                    <a:pt x="183101" y="144229"/>
                    <a:pt x="195427" y="127930"/>
                  </a:cubicBezTo>
                  <a:cubicBezTo>
                    <a:pt x="207753" y="111632"/>
                    <a:pt x="223022" y="41842"/>
                    <a:pt x="234718" y="24122"/>
                  </a:cubicBezTo>
                  <a:cubicBezTo>
                    <a:pt x="246414" y="6402"/>
                    <a:pt x="256349" y="4547"/>
                    <a:pt x="265602" y="21609"/>
                  </a:cubicBezTo>
                  <a:cubicBezTo>
                    <a:pt x="274855" y="38671"/>
                    <a:pt x="280057" y="108533"/>
                    <a:pt x="290234" y="126493"/>
                  </a:cubicBezTo>
                  <a:cubicBezTo>
                    <a:pt x="300411" y="144453"/>
                    <a:pt x="317548" y="144452"/>
                    <a:pt x="326662" y="129367"/>
                  </a:cubicBezTo>
                  <a:cubicBezTo>
                    <a:pt x="335776" y="114282"/>
                    <a:pt x="337911" y="54853"/>
                    <a:pt x="344916" y="35980"/>
                  </a:cubicBezTo>
                  <a:cubicBezTo>
                    <a:pt x="351921" y="17107"/>
                    <a:pt x="360705" y="3858"/>
                    <a:pt x="368695" y="16130"/>
                  </a:cubicBezTo>
                  <a:cubicBezTo>
                    <a:pt x="376686" y="28402"/>
                    <a:pt x="383545" y="90258"/>
                    <a:pt x="392859" y="109610"/>
                  </a:cubicBezTo>
                  <a:cubicBezTo>
                    <a:pt x="402173" y="128962"/>
                    <a:pt x="415162" y="149349"/>
                    <a:pt x="424577" y="132242"/>
                  </a:cubicBezTo>
                  <a:cubicBezTo>
                    <a:pt x="433992" y="115135"/>
                    <a:pt x="441534" y="21742"/>
                    <a:pt x="449352" y="6970"/>
                  </a:cubicBezTo>
                  <a:cubicBezTo>
                    <a:pt x="457170" y="-7802"/>
                    <a:pt x="465583" y="-664"/>
                    <a:pt x="471485" y="43610"/>
                  </a:cubicBezTo>
                  <a:cubicBezTo>
                    <a:pt x="475912" y="76814"/>
                    <a:pt x="481169" y="189024"/>
                    <a:pt x="483520" y="243054"/>
                  </a:cubicBezTo>
                  <a:cubicBezTo>
                    <a:pt x="490256" y="421760"/>
                    <a:pt x="484350" y="618357"/>
                    <a:pt x="484765" y="806009"/>
                  </a:cubicBezTo>
                  <a:cubicBezTo>
                    <a:pt x="484747" y="842278"/>
                    <a:pt x="484728" y="878547"/>
                    <a:pt x="484710" y="914816"/>
                  </a:cubicBezTo>
                  <a:cubicBezTo>
                    <a:pt x="484941" y="950931"/>
                    <a:pt x="485486" y="980148"/>
                    <a:pt x="482636" y="1001979"/>
                  </a:cubicBezTo>
                  <a:cubicBezTo>
                    <a:pt x="479786" y="1023810"/>
                    <a:pt x="476813" y="1054069"/>
                    <a:pt x="467608" y="1045805"/>
                  </a:cubicBezTo>
                  <a:cubicBezTo>
                    <a:pt x="458403" y="1037541"/>
                    <a:pt x="440149" y="967538"/>
                    <a:pt x="427404" y="952392"/>
                  </a:cubicBezTo>
                  <a:cubicBezTo>
                    <a:pt x="414659" y="937246"/>
                    <a:pt x="403117" y="939122"/>
                    <a:pt x="391140" y="954930"/>
                  </a:cubicBezTo>
                  <a:cubicBezTo>
                    <a:pt x="379163" y="970738"/>
                    <a:pt x="366347" y="1034056"/>
                    <a:pt x="355544" y="1047241"/>
                  </a:cubicBezTo>
                  <a:cubicBezTo>
                    <a:pt x="344741" y="1060426"/>
                    <a:pt x="334560" y="1050141"/>
                    <a:pt x="326323" y="1034038"/>
                  </a:cubicBezTo>
                  <a:cubicBezTo>
                    <a:pt x="318086" y="1017935"/>
                    <a:pt x="314526" y="964568"/>
                    <a:pt x="306119" y="950620"/>
                  </a:cubicBezTo>
                  <a:cubicBezTo>
                    <a:pt x="297713" y="936672"/>
                    <a:pt x="285935" y="934157"/>
                    <a:pt x="275884" y="950350"/>
                  </a:cubicBezTo>
                  <a:cubicBezTo>
                    <a:pt x="265833" y="966543"/>
                    <a:pt x="255094" y="1031257"/>
                    <a:pt x="245811" y="1047779"/>
                  </a:cubicBezTo>
                  <a:cubicBezTo>
                    <a:pt x="236528" y="1064301"/>
                    <a:pt x="229437" y="1065198"/>
                    <a:pt x="220184" y="1049484"/>
                  </a:cubicBezTo>
                  <a:cubicBezTo>
                    <a:pt x="210931" y="1033770"/>
                    <a:pt x="200485" y="970076"/>
                    <a:pt x="190295" y="953493"/>
                  </a:cubicBezTo>
                  <a:cubicBezTo>
                    <a:pt x="180105" y="936910"/>
                    <a:pt x="167941" y="932986"/>
                    <a:pt x="159044" y="949987"/>
                  </a:cubicBezTo>
                  <a:cubicBezTo>
                    <a:pt x="150147" y="966988"/>
                    <a:pt x="144702" y="1039442"/>
                    <a:pt x="136911" y="1055501"/>
                  </a:cubicBezTo>
                  <a:cubicBezTo>
                    <a:pt x="129120" y="1071560"/>
                    <a:pt x="120936" y="1061473"/>
                    <a:pt x="112299" y="1046343"/>
                  </a:cubicBezTo>
                  <a:cubicBezTo>
                    <a:pt x="103662" y="1031213"/>
                    <a:pt x="94914" y="978978"/>
                    <a:pt x="85089" y="964722"/>
                  </a:cubicBezTo>
                  <a:cubicBezTo>
                    <a:pt x="75264" y="950466"/>
                    <a:pt x="64987" y="937291"/>
                    <a:pt x="53346" y="960805"/>
                  </a:cubicBezTo>
                  <a:cubicBezTo>
                    <a:pt x="49827" y="978570"/>
                    <a:pt x="44679" y="1040249"/>
                    <a:pt x="39607" y="1054064"/>
                  </a:cubicBezTo>
                  <a:cubicBezTo>
                    <a:pt x="35918" y="1063606"/>
                    <a:pt x="28292" y="1068005"/>
                    <a:pt x="23926" y="1062377"/>
                  </a:cubicBezTo>
                  <a:close/>
                </a:path>
              </a:pathLst>
            </a:custGeom>
            <a:gradFill flip="none" rotWithShape="1">
              <a:gsLst>
                <a:gs pos="57000">
                  <a:srgbClr val="ECE7E0"/>
                </a:gs>
                <a:gs pos="100000">
                  <a:srgbClr val="C4B7A0"/>
                </a:gs>
                <a:gs pos="0">
                  <a:srgbClr val="AC9A7B"/>
                </a:gs>
              </a:gsLst>
              <a:lin ang="5400000" scaled="1"/>
              <a:tileRect/>
            </a:gradFill>
            <a:ln w="9525" cap="flat" cmpd="sng" algn="ctr">
              <a:noFill/>
              <a:prstDash val="solid"/>
              <a:round/>
              <a:headEnd type="none" w="med" len="med"/>
              <a:tailEnd type="none" w="med" len="med"/>
            </a:ln>
            <a:effectLst/>
          </p:spPr>
          <p:txBody>
            <a:bodyPr anchor="ctr"/>
            <a:lstStyle/>
            <a:p>
              <a:pPr marL="0" marR="0" lvl="0" indent="0" algn="ctr" defTabSz="914378" rtl="0" eaLnBrk="0"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29" name="Oval 28">
              <a:extLst>
                <a:ext uri="{FF2B5EF4-FFF2-40B4-BE49-F238E27FC236}">
                  <a16:creationId xmlns:a16="http://schemas.microsoft.com/office/drawing/2014/main" id="{C752B9CF-FC41-C463-1192-A9E3C88930CF}"/>
                </a:ext>
              </a:extLst>
            </p:cNvPr>
            <p:cNvSpPr/>
            <p:nvPr/>
          </p:nvSpPr>
          <p:spPr bwMode="auto">
            <a:xfrm rot="19153215" flipH="1">
              <a:off x="6710617" y="3420637"/>
              <a:ext cx="111408" cy="105510"/>
            </a:xfrm>
            <a:prstGeom prst="ellipse">
              <a:avLst/>
            </a:prstGeom>
            <a:gradFill flip="none" rotWithShape="1">
              <a:gsLst>
                <a:gs pos="0">
                  <a:srgbClr val="FFE49D"/>
                </a:gs>
                <a:gs pos="100000">
                  <a:srgbClr val="FFA01F"/>
                </a:gs>
              </a:gsLst>
              <a:path path="circle">
                <a:fillToRect r="100000" b="100000"/>
              </a:path>
              <a:tileRect l="-100000" t="-100000"/>
            </a:gradFill>
            <a:ln w="25400" cap="flat" cmpd="sng" algn="ctr">
              <a:noFill/>
              <a:prstDash val="solid"/>
            </a:ln>
            <a:effectLst/>
          </p:spPr>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D68F37C4-17A7-8159-3F88-9A9C94915671}"/>
                </a:ext>
              </a:extLst>
            </p:cNvPr>
            <p:cNvSpPr/>
            <p:nvPr/>
          </p:nvSpPr>
          <p:spPr bwMode="auto">
            <a:xfrm rot="19153215">
              <a:off x="6878295" y="2990643"/>
              <a:ext cx="481404" cy="467982"/>
            </a:xfrm>
            <a:prstGeom prst="ellipse">
              <a:avLst/>
            </a:prstGeom>
            <a:gradFill flip="none" rotWithShape="1">
              <a:gsLst>
                <a:gs pos="0">
                  <a:srgbClr val="FFE49D"/>
                </a:gs>
                <a:gs pos="100000">
                  <a:srgbClr val="FFA01F"/>
                </a:gs>
              </a:gsLst>
              <a:path path="circle">
                <a:fillToRect r="100000" b="100000"/>
              </a:path>
              <a:tileRect l="-100000" t="-100000"/>
            </a:gradFill>
            <a:ln w="25400" cap="flat" cmpd="sng" algn="ctr">
              <a:noFill/>
              <a:prstDash val="solid"/>
            </a:ln>
            <a:effectLst/>
          </p:spPr>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1" name="Oval 30">
              <a:extLst>
                <a:ext uri="{FF2B5EF4-FFF2-40B4-BE49-F238E27FC236}">
                  <a16:creationId xmlns:a16="http://schemas.microsoft.com/office/drawing/2014/main" id="{8695FD27-6718-4754-5094-38938585C108}"/>
                </a:ext>
              </a:extLst>
            </p:cNvPr>
            <p:cNvSpPr/>
            <p:nvPr/>
          </p:nvSpPr>
          <p:spPr bwMode="auto">
            <a:xfrm rot="19153215">
              <a:off x="7017222" y="2894905"/>
              <a:ext cx="182497" cy="177408"/>
            </a:xfrm>
            <a:prstGeom prst="ellipse">
              <a:avLst/>
            </a:prstGeom>
            <a:gradFill flip="none" rotWithShape="1">
              <a:gsLst>
                <a:gs pos="0">
                  <a:srgbClr val="FFE49D"/>
                </a:gs>
                <a:gs pos="100000">
                  <a:srgbClr val="FFA01F"/>
                </a:gs>
              </a:gsLst>
              <a:path path="circle">
                <a:fillToRect r="100000" b="100000"/>
              </a:path>
              <a:tileRect l="-100000" t="-100000"/>
            </a:gradFill>
            <a:ln w="25400" cap="flat" cmpd="sng" algn="ctr">
              <a:noFill/>
              <a:prstDash val="solid"/>
            </a:ln>
            <a:effectLst/>
          </p:spPr>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2" name="Oval 31">
              <a:extLst>
                <a:ext uri="{FF2B5EF4-FFF2-40B4-BE49-F238E27FC236}">
                  <a16:creationId xmlns:a16="http://schemas.microsoft.com/office/drawing/2014/main" id="{CD8C5562-6A38-2512-26C2-7CF5DE387661}"/>
                </a:ext>
              </a:extLst>
            </p:cNvPr>
            <p:cNvSpPr/>
            <p:nvPr/>
          </p:nvSpPr>
          <p:spPr bwMode="auto">
            <a:xfrm rot="19153215">
              <a:off x="6569053" y="3157060"/>
              <a:ext cx="281692" cy="273839"/>
            </a:xfrm>
            <a:prstGeom prst="ellipse">
              <a:avLst/>
            </a:prstGeom>
            <a:gradFill flip="none" rotWithShape="1">
              <a:gsLst>
                <a:gs pos="0">
                  <a:srgbClr val="FFE49D"/>
                </a:gs>
                <a:gs pos="100000">
                  <a:srgbClr val="FFA01F"/>
                </a:gs>
              </a:gsLst>
              <a:path path="circle">
                <a:fillToRect r="100000" b="100000"/>
              </a:path>
              <a:tileRect l="-100000" t="-100000"/>
            </a:gradFill>
            <a:ln w="25400" cap="flat" cmpd="sng" algn="ctr">
              <a:noFill/>
              <a:prstDash val="solid"/>
            </a:ln>
            <a:effectLst/>
          </p:spPr>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3" name="Oval 32">
              <a:extLst>
                <a:ext uri="{FF2B5EF4-FFF2-40B4-BE49-F238E27FC236}">
                  <a16:creationId xmlns:a16="http://schemas.microsoft.com/office/drawing/2014/main" id="{4A0ED62A-6A9E-24E9-4644-92B69CF5A52C}"/>
                </a:ext>
              </a:extLst>
            </p:cNvPr>
            <p:cNvSpPr/>
            <p:nvPr/>
          </p:nvSpPr>
          <p:spPr bwMode="auto">
            <a:xfrm rot="19153215">
              <a:off x="7084205" y="3435002"/>
              <a:ext cx="254480" cy="247385"/>
            </a:xfrm>
            <a:prstGeom prst="ellipse">
              <a:avLst/>
            </a:prstGeom>
            <a:gradFill flip="none" rotWithShape="1">
              <a:gsLst>
                <a:gs pos="0">
                  <a:srgbClr val="FFE49D"/>
                </a:gs>
                <a:gs pos="100000">
                  <a:srgbClr val="FFA01F"/>
                </a:gs>
              </a:gsLst>
              <a:path path="circle">
                <a:fillToRect r="100000" b="100000"/>
              </a:path>
              <a:tileRect l="-100000" t="-100000"/>
            </a:gradFill>
            <a:ln w="25400" cap="flat" cmpd="sng" algn="ctr">
              <a:noFill/>
              <a:prstDash val="solid"/>
            </a:ln>
            <a:effectLst/>
          </p:spPr>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4" name="Oval 33">
              <a:extLst>
                <a:ext uri="{FF2B5EF4-FFF2-40B4-BE49-F238E27FC236}">
                  <a16:creationId xmlns:a16="http://schemas.microsoft.com/office/drawing/2014/main" id="{AAD75A0C-5DF6-EAE7-3FBB-E9E7F5994DAE}"/>
                </a:ext>
              </a:extLst>
            </p:cNvPr>
            <p:cNvSpPr/>
            <p:nvPr/>
          </p:nvSpPr>
          <p:spPr bwMode="auto">
            <a:xfrm rot="19153215">
              <a:off x="6803110" y="3217637"/>
              <a:ext cx="333562" cy="324262"/>
            </a:xfrm>
            <a:prstGeom prst="ellipse">
              <a:avLst/>
            </a:prstGeom>
            <a:gradFill flip="none" rotWithShape="1">
              <a:gsLst>
                <a:gs pos="0">
                  <a:srgbClr val="FFE49D"/>
                </a:gs>
                <a:gs pos="100000">
                  <a:srgbClr val="FFA01F"/>
                </a:gs>
              </a:gsLst>
              <a:path path="circle">
                <a:fillToRect r="100000" b="100000"/>
              </a:path>
              <a:tileRect l="-100000" t="-100000"/>
            </a:gradFill>
            <a:ln w="25400" cap="flat" cmpd="sng" algn="ctr">
              <a:noFill/>
              <a:prstDash val="solid"/>
            </a:ln>
            <a:effectLst/>
          </p:spPr>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Freeform 407">
              <a:extLst>
                <a:ext uri="{FF2B5EF4-FFF2-40B4-BE49-F238E27FC236}">
                  <a16:creationId xmlns:a16="http://schemas.microsoft.com/office/drawing/2014/main" id="{0B4D99F3-1222-6805-89EB-7330E7ED32F6}"/>
                </a:ext>
              </a:extLst>
            </p:cNvPr>
            <p:cNvSpPr>
              <a:spLocks/>
            </p:cNvSpPr>
            <p:nvPr/>
          </p:nvSpPr>
          <p:spPr bwMode="auto">
            <a:xfrm rot="10800000">
              <a:off x="5859644" y="2346504"/>
              <a:ext cx="1116497" cy="636669"/>
            </a:xfrm>
            <a:custGeom>
              <a:avLst/>
              <a:gdLst>
                <a:gd name="T0" fmla="*/ 345 w 366"/>
                <a:gd name="T1" fmla="*/ 69 h 263"/>
                <a:gd name="T2" fmla="*/ 220 w 366"/>
                <a:gd name="T3" fmla="*/ 229 h 263"/>
                <a:gd name="T4" fmla="*/ 21 w 366"/>
                <a:gd name="T5" fmla="*/ 195 h 263"/>
                <a:gd name="T6" fmla="*/ 145 w 366"/>
                <a:gd name="T7" fmla="*/ 35 h 263"/>
                <a:gd name="T8" fmla="*/ 345 w 366"/>
                <a:gd name="T9" fmla="*/ 69 h 263"/>
              </a:gdLst>
              <a:ahLst/>
              <a:cxnLst>
                <a:cxn ang="0">
                  <a:pos x="T0" y="T1"/>
                </a:cxn>
                <a:cxn ang="0">
                  <a:pos x="T2" y="T3"/>
                </a:cxn>
                <a:cxn ang="0">
                  <a:pos x="T4" y="T5"/>
                </a:cxn>
                <a:cxn ang="0">
                  <a:pos x="T6" y="T7"/>
                </a:cxn>
                <a:cxn ang="0">
                  <a:pos x="T8" y="T9"/>
                </a:cxn>
              </a:cxnLst>
              <a:rect l="0" t="0" r="r" b="b"/>
              <a:pathLst>
                <a:path w="366" h="263">
                  <a:moveTo>
                    <a:pt x="345" y="69"/>
                  </a:moveTo>
                  <a:cubicBezTo>
                    <a:pt x="366" y="122"/>
                    <a:pt x="310" y="194"/>
                    <a:pt x="220" y="229"/>
                  </a:cubicBezTo>
                  <a:cubicBezTo>
                    <a:pt x="131" y="263"/>
                    <a:pt x="41" y="248"/>
                    <a:pt x="21" y="195"/>
                  </a:cubicBezTo>
                  <a:cubicBezTo>
                    <a:pt x="0" y="141"/>
                    <a:pt x="55" y="70"/>
                    <a:pt x="145" y="35"/>
                  </a:cubicBezTo>
                  <a:cubicBezTo>
                    <a:pt x="234" y="0"/>
                    <a:pt x="324" y="15"/>
                    <a:pt x="345" y="69"/>
                  </a:cubicBezTo>
                  <a:close/>
                </a:path>
              </a:pathLst>
            </a:custGeom>
            <a:solidFill>
              <a:srgbClr val="FFFFFF">
                <a:lumMod val="95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6" name="Freeform 408">
              <a:extLst>
                <a:ext uri="{FF2B5EF4-FFF2-40B4-BE49-F238E27FC236}">
                  <a16:creationId xmlns:a16="http://schemas.microsoft.com/office/drawing/2014/main" id="{8F87C3D5-7586-B705-F219-CE7720B2B95E}"/>
                </a:ext>
              </a:extLst>
            </p:cNvPr>
            <p:cNvSpPr>
              <a:spLocks/>
            </p:cNvSpPr>
            <p:nvPr/>
          </p:nvSpPr>
          <p:spPr bwMode="auto">
            <a:xfrm rot="10800000">
              <a:off x="6029102" y="2453410"/>
              <a:ext cx="348529" cy="401855"/>
            </a:xfrm>
            <a:custGeom>
              <a:avLst/>
              <a:gdLst>
                <a:gd name="T0" fmla="*/ 96 w 114"/>
                <a:gd name="T1" fmla="*/ 123 h 166"/>
                <a:gd name="T2" fmla="*/ 87 w 114"/>
                <a:gd name="T3" fmla="*/ 106 h 166"/>
                <a:gd name="T4" fmla="*/ 88 w 114"/>
                <a:gd name="T5" fmla="*/ 101 h 166"/>
                <a:gd name="T6" fmla="*/ 90 w 114"/>
                <a:gd name="T7" fmla="*/ 97 h 166"/>
                <a:gd name="T8" fmla="*/ 92 w 114"/>
                <a:gd name="T9" fmla="*/ 92 h 166"/>
                <a:gd name="T10" fmla="*/ 95 w 114"/>
                <a:gd name="T11" fmla="*/ 87 h 166"/>
                <a:gd name="T12" fmla="*/ 101 w 114"/>
                <a:gd name="T13" fmla="*/ 77 h 166"/>
                <a:gd name="T14" fmla="*/ 104 w 114"/>
                <a:gd name="T15" fmla="*/ 73 h 166"/>
                <a:gd name="T16" fmla="*/ 108 w 114"/>
                <a:gd name="T17" fmla="*/ 65 h 166"/>
                <a:gd name="T18" fmla="*/ 109 w 114"/>
                <a:gd name="T19" fmla="*/ 60 h 166"/>
                <a:gd name="T20" fmla="*/ 111 w 114"/>
                <a:gd name="T21" fmla="*/ 57 h 166"/>
                <a:gd name="T22" fmla="*/ 112 w 114"/>
                <a:gd name="T23" fmla="*/ 53 h 166"/>
                <a:gd name="T24" fmla="*/ 114 w 114"/>
                <a:gd name="T25" fmla="*/ 46 h 166"/>
                <a:gd name="T26" fmla="*/ 114 w 114"/>
                <a:gd name="T27" fmla="*/ 41 h 166"/>
                <a:gd name="T28" fmla="*/ 113 w 114"/>
                <a:gd name="T29" fmla="*/ 35 h 166"/>
                <a:gd name="T30" fmla="*/ 112 w 114"/>
                <a:gd name="T31" fmla="*/ 28 h 166"/>
                <a:gd name="T32" fmla="*/ 108 w 114"/>
                <a:gd name="T33" fmla="*/ 13 h 166"/>
                <a:gd name="T34" fmla="*/ 106 w 114"/>
                <a:gd name="T35" fmla="*/ 7 h 166"/>
                <a:gd name="T36" fmla="*/ 103 w 114"/>
                <a:gd name="T37" fmla="*/ 3 h 166"/>
                <a:gd name="T38" fmla="*/ 100 w 114"/>
                <a:gd name="T39" fmla="*/ 0 h 166"/>
                <a:gd name="T40" fmla="*/ 97 w 114"/>
                <a:gd name="T41" fmla="*/ 1 h 166"/>
                <a:gd name="T42" fmla="*/ 93 w 114"/>
                <a:gd name="T43" fmla="*/ 3 h 166"/>
                <a:gd name="T44" fmla="*/ 90 w 114"/>
                <a:gd name="T45" fmla="*/ 6 h 166"/>
                <a:gd name="T46" fmla="*/ 86 w 114"/>
                <a:gd name="T47" fmla="*/ 11 h 166"/>
                <a:gd name="T48" fmla="*/ 82 w 114"/>
                <a:gd name="T49" fmla="*/ 18 h 166"/>
                <a:gd name="T50" fmla="*/ 78 w 114"/>
                <a:gd name="T51" fmla="*/ 25 h 166"/>
                <a:gd name="T52" fmla="*/ 74 w 114"/>
                <a:gd name="T53" fmla="*/ 34 h 166"/>
                <a:gd name="T54" fmla="*/ 71 w 114"/>
                <a:gd name="T55" fmla="*/ 43 h 166"/>
                <a:gd name="T56" fmla="*/ 68 w 114"/>
                <a:gd name="T57" fmla="*/ 53 h 166"/>
                <a:gd name="T58" fmla="*/ 65 w 114"/>
                <a:gd name="T59" fmla="*/ 61 h 166"/>
                <a:gd name="T60" fmla="*/ 61 w 114"/>
                <a:gd name="T61" fmla="*/ 69 h 166"/>
                <a:gd name="T62" fmla="*/ 58 w 114"/>
                <a:gd name="T63" fmla="*/ 75 h 166"/>
                <a:gd name="T64" fmla="*/ 56 w 114"/>
                <a:gd name="T65" fmla="*/ 81 h 166"/>
                <a:gd name="T66" fmla="*/ 53 w 114"/>
                <a:gd name="T67" fmla="*/ 86 h 166"/>
                <a:gd name="T68" fmla="*/ 51 w 114"/>
                <a:gd name="T69" fmla="*/ 91 h 166"/>
                <a:gd name="T70" fmla="*/ 48 w 114"/>
                <a:gd name="T71" fmla="*/ 95 h 166"/>
                <a:gd name="T72" fmla="*/ 46 w 114"/>
                <a:gd name="T73" fmla="*/ 99 h 166"/>
                <a:gd name="T74" fmla="*/ 44 w 114"/>
                <a:gd name="T75" fmla="*/ 103 h 166"/>
                <a:gd name="T76" fmla="*/ 42 w 114"/>
                <a:gd name="T77" fmla="*/ 107 h 166"/>
                <a:gd name="T78" fmla="*/ 40 w 114"/>
                <a:gd name="T79" fmla="*/ 111 h 166"/>
                <a:gd name="T80" fmla="*/ 37 w 114"/>
                <a:gd name="T81" fmla="*/ 115 h 166"/>
                <a:gd name="T82" fmla="*/ 34 w 114"/>
                <a:gd name="T83" fmla="*/ 120 h 166"/>
                <a:gd name="T84" fmla="*/ 29 w 114"/>
                <a:gd name="T85" fmla="*/ 124 h 166"/>
                <a:gd name="T86" fmla="*/ 23 w 114"/>
                <a:gd name="T87" fmla="*/ 130 h 166"/>
                <a:gd name="T88" fmla="*/ 20 w 114"/>
                <a:gd name="T89" fmla="*/ 131 h 166"/>
                <a:gd name="T90" fmla="*/ 16 w 114"/>
                <a:gd name="T91" fmla="*/ 133 h 166"/>
                <a:gd name="T92" fmla="*/ 7 w 114"/>
                <a:gd name="T93" fmla="*/ 135 h 166"/>
                <a:gd name="T94" fmla="*/ 4 w 114"/>
                <a:gd name="T95" fmla="*/ 137 h 166"/>
                <a:gd name="T96" fmla="*/ 1 w 114"/>
                <a:gd name="T97" fmla="*/ 139 h 166"/>
                <a:gd name="T98" fmla="*/ 1 w 114"/>
                <a:gd name="T99" fmla="*/ 141 h 166"/>
                <a:gd name="T100" fmla="*/ 0 w 114"/>
                <a:gd name="T101" fmla="*/ 144 h 166"/>
                <a:gd name="T102" fmla="*/ 5 w 114"/>
                <a:gd name="T103" fmla="*/ 152 h 166"/>
                <a:gd name="T104" fmla="*/ 24 w 114"/>
                <a:gd name="T105" fmla="*/ 165 h 166"/>
                <a:gd name="T106" fmla="*/ 96 w 114"/>
                <a:gd name="T107" fmla="*/ 12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166">
                  <a:moveTo>
                    <a:pt x="96" y="123"/>
                  </a:moveTo>
                  <a:cubicBezTo>
                    <a:pt x="87" y="106"/>
                    <a:pt x="87" y="106"/>
                    <a:pt x="87" y="106"/>
                  </a:cubicBezTo>
                  <a:cubicBezTo>
                    <a:pt x="88" y="101"/>
                    <a:pt x="88" y="101"/>
                    <a:pt x="88" y="101"/>
                  </a:cubicBezTo>
                  <a:cubicBezTo>
                    <a:pt x="90" y="97"/>
                    <a:pt x="90" y="97"/>
                    <a:pt x="90" y="97"/>
                  </a:cubicBezTo>
                  <a:cubicBezTo>
                    <a:pt x="92" y="92"/>
                    <a:pt x="92" y="92"/>
                    <a:pt x="92" y="92"/>
                  </a:cubicBezTo>
                  <a:cubicBezTo>
                    <a:pt x="95" y="87"/>
                    <a:pt x="95" y="87"/>
                    <a:pt x="95" y="87"/>
                  </a:cubicBezTo>
                  <a:cubicBezTo>
                    <a:pt x="101" y="77"/>
                    <a:pt x="101" y="77"/>
                    <a:pt x="101" y="77"/>
                  </a:cubicBezTo>
                  <a:cubicBezTo>
                    <a:pt x="104" y="73"/>
                    <a:pt x="104" y="73"/>
                    <a:pt x="104" y="73"/>
                  </a:cubicBezTo>
                  <a:cubicBezTo>
                    <a:pt x="108" y="65"/>
                    <a:pt x="108" y="65"/>
                    <a:pt x="108" y="65"/>
                  </a:cubicBezTo>
                  <a:cubicBezTo>
                    <a:pt x="109" y="60"/>
                    <a:pt x="109" y="60"/>
                    <a:pt x="109" y="60"/>
                  </a:cubicBezTo>
                  <a:cubicBezTo>
                    <a:pt x="111" y="57"/>
                    <a:pt x="111" y="57"/>
                    <a:pt x="111" y="57"/>
                  </a:cubicBezTo>
                  <a:cubicBezTo>
                    <a:pt x="112" y="53"/>
                    <a:pt x="112" y="53"/>
                    <a:pt x="112" y="53"/>
                  </a:cubicBezTo>
                  <a:cubicBezTo>
                    <a:pt x="114" y="46"/>
                    <a:pt x="114" y="46"/>
                    <a:pt x="114" y="46"/>
                  </a:cubicBezTo>
                  <a:cubicBezTo>
                    <a:pt x="114" y="41"/>
                    <a:pt x="114" y="41"/>
                    <a:pt x="114" y="41"/>
                  </a:cubicBezTo>
                  <a:cubicBezTo>
                    <a:pt x="113" y="35"/>
                    <a:pt x="113" y="35"/>
                    <a:pt x="113" y="35"/>
                  </a:cubicBezTo>
                  <a:cubicBezTo>
                    <a:pt x="112" y="28"/>
                    <a:pt x="112" y="28"/>
                    <a:pt x="112" y="28"/>
                  </a:cubicBezTo>
                  <a:cubicBezTo>
                    <a:pt x="108" y="13"/>
                    <a:pt x="108" y="13"/>
                    <a:pt x="108" y="13"/>
                  </a:cubicBezTo>
                  <a:cubicBezTo>
                    <a:pt x="106" y="7"/>
                    <a:pt x="106" y="7"/>
                    <a:pt x="106" y="7"/>
                  </a:cubicBezTo>
                  <a:cubicBezTo>
                    <a:pt x="103" y="3"/>
                    <a:pt x="103" y="3"/>
                    <a:pt x="103" y="3"/>
                  </a:cubicBezTo>
                  <a:cubicBezTo>
                    <a:pt x="100" y="0"/>
                    <a:pt x="100" y="0"/>
                    <a:pt x="100" y="0"/>
                  </a:cubicBezTo>
                  <a:cubicBezTo>
                    <a:pt x="97" y="1"/>
                    <a:pt x="97" y="1"/>
                    <a:pt x="97" y="1"/>
                  </a:cubicBezTo>
                  <a:cubicBezTo>
                    <a:pt x="93" y="3"/>
                    <a:pt x="93" y="3"/>
                    <a:pt x="93" y="3"/>
                  </a:cubicBezTo>
                  <a:cubicBezTo>
                    <a:pt x="90" y="6"/>
                    <a:pt x="90" y="6"/>
                    <a:pt x="90" y="6"/>
                  </a:cubicBezTo>
                  <a:cubicBezTo>
                    <a:pt x="86" y="11"/>
                    <a:pt x="86" y="11"/>
                    <a:pt x="86" y="11"/>
                  </a:cubicBezTo>
                  <a:cubicBezTo>
                    <a:pt x="82" y="18"/>
                    <a:pt x="82" y="18"/>
                    <a:pt x="82" y="18"/>
                  </a:cubicBezTo>
                  <a:cubicBezTo>
                    <a:pt x="78" y="25"/>
                    <a:pt x="78" y="25"/>
                    <a:pt x="78" y="25"/>
                  </a:cubicBezTo>
                  <a:cubicBezTo>
                    <a:pt x="74" y="34"/>
                    <a:pt x="74" y="34"/>
                    <a:pt x="74" y="34"/>
                  </a:cubicBezTo>
                  <a:cubicBezTo>
                    <a:pt x="71" y="43"/>
                    <a:pt x="71" y="43"/>
                    <a:pt x="71" y="43"/>
                  </a:cubicBezTo>
                  <a:cubicBezTo>
                    <a:pt x="68" y="53"/>
                    <a:pt x="68" y="53"/>
                    <a:pt x="68" y="53"/>
                  </a:cubicBezTo>
                  <a:cubicBezTo>
                    <a:pt x="65" y="61"/>
                    <a:pt x="65" y="61"/>
                    <a:pt x="65" y="61"/>
                  </a:cubicBezTo>
                  <a:cubicBezTo>
                    <a:pt x="61" y="69"/>
                    <a:pt x="61" y="69"/>
                    <a:pt x="61" y="69"/>
                  </a:cubicBezTo>
                  <a:cubicBezTo>
                    <a:pt x="58" y="75"/>
                    <a:pt x="58" y="75"/>
                    <a:pt x="58" y="75"/>
                  </a:cubicBezTo>
                  <a:cubicBezTo>
                    <a:pt x="56" y="81"/>
                    <a:pt x="56" y="81"/>
                    <a:pt x="56" y="81"/>
                  </a:cubicBezTo>
                  <a:cubicBezTo>
                    <a:pt x="53" y="86"/>
                    <a:pt x="53" y="86"/>
                    <a:pt x="53" y="86"/>
                  </a:cubicBezTo>
                  <a:cubicBezTo>
                    <a:pt x="51" y="91"/>
                    <a:pt x="51" y="91"/>
                    <a:pt x="51" y="91"/>
                  </a:cubicBezTo>
                  <a:cubicBezTo>
                    <a:pt x="48" y="95"/>
                    <a:pt x="48" y="95"/>
                    <a:pt x="48" y="95"/>
                  </a:cubicBezTo>
                  <a:cubicBezTo>
                    <a:pt x="46" y="99"/>
                    <a:pt x="46" y="99"/>
                    <a:pt x="46" y="99"/>
                  </a:cubicBezTo>
                  <a:cubicBezTo>
                    <a:pt x="44" y="103"/>
                    <a:pt x="44" y="103"/>
                    <a:pt x="44" y="103"/>
                  </a:cubicBezTo>
                  <a:cubicBezTo>
                    <a:pt x="42" y="107"/>
                    <a:pt x="42" y="107"/>
                    <a:pt x="42" y="107"/>
                  </a:cubicBezTo>
                  <a:cubicBezTo>
                    <a:pt x="40" y="111"/>
                    <a:pt x="40" y="111"/>
                    <a:pt x="40" y="111"/>
                  </a:cubicBezTo>
                  <a:cubicBezTo>
                    <a:pt x="37" y="115"/>
                    <a:pt x="37" y="115"/>
                    <a:pt x="37" y="115"/>
                  </a:cubicBezTo>
                  <a:cubicBezTo>
                    <a:pt x="34" y="120"/>
                    <a:pt x="34" y="120"/>
                    <a:pt x="34" y="120"/>
                  </a:cubicBezTo>
                  <a:cubicBezTo>
                    <a:pt x="29" y="124"/>
                    <a:pt x="29" y="124"/>
                    <a:pt x="29" y="124"/>
                  </a:cubicBezTo>
                  <a:cubicBezTo>
                    <a:pt x="23" y="130"/>
                    <a:pt x="23" y="130"/>
                    <a:pt x="23" y="130"/>
                  </a:cubicBezTo>
                  <a:cubicBezTo>
                    <a:pt x="20" y="131"/>
                    <a:pt x="20" y="131"/>
                    <a:pt x="20" y="131"/>
                  </a:cubicBezTo>
                  <a:cubicBezTo>
                    <a:pt x="16" y="133"/>
                    <a:pt x="16" y="133"/>
                    <a:pt x="16" y="133"/>
                  </a:cubicBezTo>
                  <a:cubicBezTo>
                    <a:pt x="7" y="135"/>
                    <a:pt x="7" y="135"/>
                    <a:pt x="7" y="135"/>
                  </a:cubicBezTo>
                  <a:cubicBezTo>
                    <a:pt x="4" y="137"/>
                    <a:pt x="4" y="137"/>
                    <a:pt x="4" y="137"/>
                  </a:cubicBezTo>
                  <a:cubicBezTo>
                    <a:pt x="1" y="139"/>
                    <a:pt x="1" y="139"/>
                    <a:pt x="1" y="139"/>
                  </a:cubicBezTo>
                  <a:cubicBezTo>
                    <a:pt x="1" y="141"/>
                    <a:pt x="1" y="141"/>
                    <a:pt x="1" y="141"/>
                  </a:cubicBezTo>
                  <a:cubicBezTo>
                    <a:pt x="0" y="144"/>
                    <a:pt x="0" y="144"/>
                    <a:pt x="0" y="144"/>
                  </a:cubicBezTo>
                  <a:cubicBezTo>
                    <a:pt x="0" y="144"/>
                    <a:pt x="4" y="150"/>
                    <a:pt x="5" y="152"/>
                  </a:cubicBezTo>
                  <a:cubicBezTo>
                    <a:pt x="9" y="157"/>
                    <a:pt x="19" y="166"/>
                    <a:pt x="24" y="165"/>
                  </a:cubicBezTo>
                  <a:cubicBezTo>
                    <a:pt x="26" y="165"/>
                    <a:pt x="96" y="123"/>
                    <a:pt x="96" y="123"/>
                  </a:cubicBezTo>
                  <a:close/>
                </a:path>
              </a:pathLst>
            </a:custGeom>
            <a:gradFill>
              <a:gsLst>
                <a:gs pos="40000">
                  <a:srgbClr val="CEC3B1">
                    <a:lumMod val="40000"/>
                    <a:lumOff val="60000"/>
                  </a:srgbClr>
                </a:gs>
                <a:gs pos="100000">
                  <a:srgbClr val="CEC3B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7" name="Freeform 409">
              <a:extLst>
                <a:ext uri="{FF2B5EF4-FFF2-40B4-BE49-F238E27FC236}">
                  <a16:creationId xmlns:a16="http://schemas.microsoft.com/office/drawing/2014/main" id="{45F53ABA-44DD-8D65-EBFB-790C275A624B}"/>
                </a:ext>
              </a:extLst>
            </p:cNvPr>
            <p:cNvSpPr>
              <a:spLocks/>
            </p:cNvSpPr>
            <p:nvPr/>
          </p:nvSpPr>
          <p:spPr bwMode="auto">
            <a:xfrm rot="10800000">
              <a:off x="6688904" y="2561272"/>
              <a:ext cx="152632" cy="211904"/>
            </a:xfrm>
            <a:custGeom>
              <a:avLst/>
              <a:gdLst>
                <a:gd name="T0" fmla="*/ 0 w 50"/>
                <a:gd name="T1" fmla="*/ 63 h 87"/>
                <a:gd name="T2" fmla="*/ 0 w 50"/>
                <a:gd name="T3" fmla="*/ 69 h 87"/>
                <a:gd name="T4" fmla="*/ 1 w 50"/>
                <a:gd name="T5" fmla="*/ 75 h 87"/>
                <a:gd name="T6" fmla="*/ 3 w 50"/>
                <a:gd name="T7" fmla="*/ 80 h 87"/>
                <a:gd name="T8" fmla="*/ 7 w 50"/>
                <a:gd name="T9" fmla="*/ 84 h 87"/>
                <a:gd name="T10" fmla="*/ 11 w 50"/>
                <a:gd name="T11" fmla="*/ 86 h 87"/>
                <a:gd name="T12" fmla="*/ 15 w 50"/>
                <a:gd name="T13" fmla="*/ 87 h 87"/>
                <a:gd name="T14" fmla="*/ 20 w 50"/>
                <a:gd name="T15" fmla="*/ 86 h 87"/>
                <a:gd name="T16" fmla="*/ 25 w 50"/>
                <a:gd name="T17" fmla="*/ 83 h 87"/>
                <a:gd name="T18" fmla="*/ 31 w 50"/>
                <a:gd name="T19" fmla="*/ 76 h 87"/>
                <a:gd name="T20" fmla="*/ 34 w 50"/>
                <a:gd name="T21" fmla="*/ 72 h 87"/>
                <a:gd name="T22" fmla="*/ 39 w 50"/>
                <a:gd name="T23" fmla="*/ 62 h 87"/>
                <a:gd name="T24" fmla="*/ 43 w 50"/>
                <a:gd name="T25" fmla="*/ 52 h 87"/>
                <a:gd name="T26" fmla="*/ 44 w 50"/>
                <a:gd name="T27" fmla="*/ 47 h 87"/>
                <a:gd name="T28" fmla="*/ 47 w 50"/>
                <a:gd name="T29" fmla="*/ 39 h 87"/>
                <a:gd name="T30" fmla="*/ 49 w 50"/>
                <a:gd name="T31" fmla="*/ 33 h 87"/>
                <a:gd name="T32" fmla="*/ 50 w 50"/>
                <a:gd name="T33" fmla="*/ 28 h 87"/>
                <a:gd name="T34" fmla="*/ 50 w 50"/>
                <a:gd name="T35" fmla="*/ 24 h 87"/>
                <a:gd name="T36" fmla="*/ 49 w 50"/>
                <a:gd name="T37" fmla="*/ 21 h 87"/>
                <a:gd name="T38" fmla="*/ 46 w 50"/>
                <a:gd name="T39" fmla="*/ 16 h 87"/>
                <a:gd name="T40" fmla="*/ 30 w 50"/>
                <a:gd name="T41" fmla="*/ 1 h 87"/>
                <a:gd name="T42" fmla="*/ 27 w 50"/>
                <a:gd name="T43" fmla="*/ 1 h 87"/>
                <a:gd name="T44" fmla="*/ 25 w 50"/>
                <a:gd name="T45" fmla="*/ 4 h 87"/>
                <a:gd name="T46" fmla="*/ 19 w 50"/>
                <a:gd name="T47" fmla="*/ 10 h 87"/>
                <a:gd name="T48" fmla="*/ 17 w 50"/>
                <a:gd name="T49" fmla="*/ 14 h 87"/>
                <a:gd name="T50" fmla="*/ 15 w 50"/>
                <a:gd name="T51" fmla="*/ 18 h 87"/>
                <a:gd name="T52" fmla="*/ 13 w 50"/>
                <a:gd name="T53" fmla="*/ 20 h 87"/>
                <a:gd name="T54" fmla="*/ 11 w 50"/>
                <a:gd name="T55" fmla="*/ 25 h 87"/>
                <a:gd name="T56" fmla="*/ 8 w 50"/>
                <a:gd name="T57" fmla="*/ 30 h 87"/>
                <a:gd name="T58" fmla="*/ 6 w 50"/>
                <a:gd name="T59" fmla="*/ 35 h 87"/>
                <a:gd name="T60" fmla="*/ 4 w 50"/>
                <a:gd name="T61" fmla="*/ 40 h 87"/>
                <a:gd name="T62" fmla="*/ 3 w 50"/>
                <a:gd name="T63" fmla="*/ 46 h 87"/>
                <a:gd name="T64" fmla="*/ 0 w 50"/>
                <a:gd name="T65" fmla="*/ 57 h 87"/>
                <a:gd name="T66" fmla="*/ 0 w 50"/>
                <a:gd name="T67"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87">
                  <a:moveTo>
                    <a:pt x="0" y="63"/>
                  </a:moveTo>
                  <a:cubicBezTo>
                    <a:pt x="0" y="69"/>
                    <a:pt x="0" y="69"/>
                    <a:pt x="0" y="69"/>
                  </a:cubicBezTo>
                  <a:cubicBezTo>
                    <a:pt x="1" y="75"/>
                    <a:pt x="1" y="75"/>
                    <a:pt x="1" y="75"/>
                  </a:cubicBezTo>
                  <a:cubicBezTo>
                    <a:pt x="3" y="80"/>
                    <a:pt x="3" y="80"/>
                    <a:pt x="3" y="80"/>
                  </a:cubicBezTo>
                  <a:cubicBezTo>
                    <a:pt x="7" y="84"/>
                    <a:pt x="7" y="84"/>
                    <a:pt x="7" y="84"/>
                  </a:cubicBezTo>
                  <a:cubicBezTo>
                    <a:pt x="11" y="86"/>
                    <a:pt x="11" y="86"/>
                    <a:pt x="11" y="86"/>
                  </a:cubicBezTo>
                  <a:cubicBezTo>
                    <a:pt x="15" y="87"/>
                    <a:pt x="15" y="87"/>
                    <a:pt x="15" y="87"/>
                  </a:cubicBezTo>
                  <a:cubicBezTo>
                    <a:pt x="20" y="86"/>
                    <a:pt x="20" y="86"/>
                    <a:pt x="20" y="86"/>
                  </a:cubicBezTo>
                  <a:cubicBezTo>
                    <a:pt x="25" y="83"/>
                    <a:pt x="25" y="83"/>
                    <a:pt x="25" y="83"/>
                  </a:cubicBezTo>
                  <a:cubicBezTo>
                    <a:pt x="31" y="76"/>
                    <a:pt x="31" y="76"/>
                    <a:pt x="31" y="76"/>
                  </a:cubicBezTo>
                  <a:cubicBezTo>
                    <a:pt x="34" y="72"/>
                    <a:pt x="34" y="72"/>
                    <a:pt x="34" y="72"/>
                  </a:cubicBezTo>
                  <a:cubicBezTo>
                    <a:pt x="39" y="62"/>
                    <a:pt x="39" y="62"/>
                    <a:pt x="39" y="62"/>
                  </a:cubicBezTo>
                  <a:cubicBezTo>
                    <a:pt x="43" y="52"/>
                    <a:pt x="43" y="52"/>
                    <a:pt x="43" y="52"/>
                  </a:cubicBezTo>
                  <a:cubicBezTo>
                    <a:pt x="44" y="47"/>
                    <a:pt x="44" y="47"/>
                    <a:pt x="44" y="47"/>
                  </a:cubicBezTo>
                  <a:cubicBezTo>
                    <a:pt x="47" y="39"/>
                    <a:pt x="47" y="39"/>
                    <a:pt x="47" y="39"/>
                  </a:cubicBezTo>
                  <a:cubicBezTo>
                    <a:pt x="49" y="33"/>
                    <a:pt x="49" y="33"/>
                    <a:pt x="49" y="33"/>
                  </a:cubicBezTo>
                  <a:cubicBezTo>
                    <a:pt x="50" y="28"/>
                    <a:pt x="50" y="28"/>
                    <a:pt x="50" y="28"/>
                  </a:cubicBezTo>
                  <a:cubicBezTo>
                    <a:pt x="50" y="24"/>
                    <a:pt x="50" y="24"/>
                    <a:pt x="50" y="24"/>
                  </a:cubicBezTo>
                  <a:cubicBezTo>
                    <a:pt x="49" y="21"/>
                    <a:pt x="49" y="21"/>
                    <a:pt x="49" y="21"/>
                  </a:cubicBezTo>
                  <a:cubicBezTo>
                    <a:pt x="49" y="21"/>
                    <a:pt x="46" y="17"/>
                    <a:pt x="46" y="16"/>
                  </a:cubicBezTo>
                  <a:cubicBezTo>
                    <a:pt x="42" y="12"/>
                    <a:pt x="31" y="1"/>
                    <a:pt x="30" y="1"/>
                  </a:cubicBezTo>
                  <a:cubicBezTo>
                    <a:pt x="28" y="0"/>
                    <a:pt x="27" y="1"/>
                    <a:pt x="27" y="1"/>
                  </a:cubicBezTo>
                  <a:cubicBezTo>
                    <a:pt x="25" y="4"/>
                    <a:pt x="25" y="4"/>
                    <a:pt x="25" y="4"/>
                  </a:cubicBezTo>
                  <a:cubicBezTo>
                    <a:pt x="19" y="10"/>
                    <a:pt x="19" y="10"/>
                    <a:pt x="19" y="10"/>
                  </a:cubicBezTo>
                  <a:cubicBezTo>
                    <a:pt x="17" y="14"/>
                    <a:pt x="17" y="14"/>
                    <a:pt x="17" y="14"/>
                  </a:cubicBezTo>
                  <a:cubicBezTo>
                    <a:pt x="15" y="18"/>
                    <a:pt x="15" y="18"/>
                    <a:pt x="15" y="18"/>
                  </a:cubicBezTo>
                  <a:cubicBezTo>
                    <a:pt x="13" y="20"/>
                    <a:pt x="13" y="20"/>
                    <a:pt x="13" y="20"/>
                  </a:cubicBezTo>
                  <a:cubicBezTo>
                    <a:pt x="11" y="25"/>
                    <a:pt x="11" y="25"/>
                    <a:pt x="11" y="25"/>
                  </a:cubicBezTo>
                  <a:cubicBezTo>
                    <a:pt x="8" y="30"/>
                    <a:pt x="8" y="30"/>
                    <a:pt x="8" y="30"/>
                  </a:cubicBezTo>
                  <a:cubicBezTo>
                    <a:pt x="6" y="35"/>
                    <a:pt x="6" y="35"/>
                    <a:pt x="6" y="35"/>
                  </a:cubicBezTo>
                  <a:cubicBezTo>
                    <a:pt x="4" y="40"/>
                    <a:pt x="4" y="40"/>
                    <a:pt x="4" y="40"/>
                  </a:cubicBezTo>
                  <a:cubicBezTo>
                    <a:pt x="3" y="46"/>
                    <a:pt x="3" y="46"/>
                    <a:pt x="3" y="46"/>
                  </a:cubicBezTo>
                  <a:cubicBezTo>
                    <a:pt x="0" y="57"/>
                    <a:pt x="0" y="57"/>
                    <a:pt x="0" y="57"/>
                  </a:cubicBezTo>
                  <a:lnTo>
                    <a:pt x="0" y="63"/>
                  </a:lnTo>
                  <a:close/>
                </a:path>
              </a:pathLst>
            </a:custGeom>
            <a:solidFill>
              <a:srgbClr val="CEC3B1">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8" name="Freeform 410">
              <a:extLst>
                <a:ext uri="{FF2B5EF4-FFF2-40B4-BE49-F238E27FC236}">
                  <a16:creationId xmlns:a16="http://schemas.microsoft.com/office/drawing/2014/main" id="{2AFD576E-A6BC-9E52-7282-25F5531C2B48}"/>
                </a:ext>
              </a:extLst>
            </p:cNvPr>
            <p:cNvSpPr>
              <a:spLocks/>
            </p:cNvSpPr>
            <p:nvPr/>
          </p:nvSpPr>
          <p:spPr bwMode="auto">
            <a:xfrm rot="10800000">
              <a:off x="6432916" y="2540272"/>
              <a:ext cx="167054" cy="312130"/>
            </a:xfrm>
            <a:custGeom>
              <a:avLst/>
              <a:gdLst>
                <a:gd name="T0" fmla="*/ 0 w 55"/>
                <a:gd name="T1" fmla="*/ 106 h 129"/>
                <a:gd name="T2" fmla="*/ 0 w 55"/>
                <a:gd name="T3" fmla="*/ 112 h 129"/>
                <a:gd name="T4" fmla="*/ 0 w 55"/>
                <a:gd name="T5" fmla="*/ 118 h 129"/>
                <a:gd name="T6" fmla="*/ 2 w 55"/>
                <a:gd name="T7" fmla="*/ 123 h 129"/>
                <a:gd name="T8" fmla="*/ 4 w 55"/>
                <a:gd name="T9" fmla="*/ 126 h 129"/>
                <a:gd name="T10" fmla="*/ 7 w 55"/>
                <a:gd name="T11" fmla="*/ 129 h 129"/>
                <a:gd name="T12" fmla="*/ 11 w 55"/>
                <a:gd name="T13" fmla="*/ 129 h 129"/>
                <a:gd name="T14" fmla="*/ 15 w 55"/>
                <a:gd name="T15" fmla="*/ 128 h 129"/>
                <a:gd name="T16" fmla="*/ 20 w 55"/>
                <a:gd name="T17" fmla="*/ 125 h 129"/>
                <a:gd name="T18" fmla="*/ 24 w 55"/>
                <a:gd name="T19" fmla="*/ 121 h 129"/>
                <a:gd name="T20" fmla="*/ 27 w 55"/>
                <a:gd name="T21" fmla="*/ 115 h 129"/>
                <a:gd name="T22" fmla="*/ 31 w 55"/>
                <a:gd name="T23" fmla="*/ 109 h 129"/>
                <a:gd name="T24" fmla="*/ 35 w 55"/>
                <a:gd name="T25" fmla="*/ 101 h 129"/>
                <a:gd name="T26" fmla="*/ 39 w 55"/>
                <a:gd name="T27" fmla="*/ 93 h 129"/>
                <a:gd name="T28" fmla="*/ 42 w 55"/>
                <a:gd name="T29" fmla="*/ 85 h 129"/>
                <a:gd name="T30" fmla="*/ 46 w 55"/>
                <a:gd name="T31" fmla="*/ 77 h 129"/>
                <a:gd name="T32" fmla="*/ 52 w 55"/>
                <a:gd name="T33" fmla="*/ 62 h 129"/>
                <a:gd name="T34" fmla="*/ 54 w 55"/>
                <a:gd name="T35" fmla="*/ 55 h 129"/>
                <a:gd name="T36" fmla="*/ 55 w 55"/>
                <a:gd name="T37" fmla="*/ 50 h 129"/>
                <a:gd name="T38" fmla="*/ 53 w 55"/>
                <a:gd name="T39" fmla="*/ 44 h 129"/>
                <a:gd name="T40" fmla="*/ 50 w 55"/>
                <a:gd name="T41" fmla="*/ 38 h 129"/>
                <a:gd name="T42" fmla="*/ 16 w 55"/>
                <a:gd name="T43" fmla="*/ 0 h 129"/>
                <a:gd name="T44" fmla="*/ 17 w 55"/>
                <a:gd name="T45" fmla="*/ 5 h 129"/>
                <a:gd name="T46" fmla="*/ 16 w 55"/>
                <a:gd name="T47" fmla="*/ 9 h 129"/>
                <a:gd name="T48" fmla="*/ 16 w 55"/>
                <a:gd name="T49" fmla="*/ 15 h 129"/>
                <a:gd name="T50" fmla="*/ 15 w 55"/>
                <a:gd name="T51" fmla="*/ 27 h 129"/>
                <a:gd name="T52" fmla="*/ 15 w 55"/>
                <a:gd name="T53" fmla="*/ 32 h 129"/>
                <a:gd name="T54" fmla="*/ 15 w 55"/>
                <a:gd name="T55" fmla="*/ 36 h 129"/>
                <a:gd name="T56" fmla="*/ 13 w 55"/>
                <a:gd name="T57" fmla="*/ 47 h 129"/>
                <a:gd name="T58" fmla="*/ 10 w 55"/>
                <a:gd name="T59" fmla="*/ 57 h 129"/>
                <a:gd name="T60" fmla="*/ 8 w 55"/>
                <a:gd name="T61" fmla="*/ 67 h 129"/>
                <a:gd name="T62" fmla="*/ 5 w 55"/>
                <a:gd name="T63" fmla="*/ 77 h 129"/>
                <a:gd name="T64" fmla="*/ 3 w 55"/>
                <a:gd name="T65" fmla="*/ 85 h 129"/>
                <a:gd name="T66" fmla="*/ 2 w 55"/>
                <a:gd name="T67" fmla="*/ 93 h 129"/>
                <a:gd name="T68" fmla="*/ 0 w 55"/>
                <a:gd name="T69" fmla="*/ 100 h 129"/>
                <a:gd name="T70" fmla="*/ 0 w 55"/>
                <a:gd name="T71" fmla="*/ 10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129">
                  <a:moveTo>
                    <a:pt x="0" y="106"/>
                  </a:moveTo>
                  <a:cubicBezTo>
                    <a:pt x="0" y="112"/>
                    <a:pt x="0" y="112"/>
                    <a:pt x="0" y="112"/>
                  </a:cubicBezTo>
                  <a:cubicBezTo>
                    <a:pt x="0" y="118"/>
                    <a:pt x="0" y="118"/>
                    <a:pt x="0" y="118"/>
                  </a:cubicBezTo>
                  <a:cubicBezTo>
                    <a:pt x="2" y="123"/>
                    <a:pt x="2" y="123"/>
                    <a:pt x="2" y="123"/>
                  </a:cubicBezTo>
                  <a:cubicBezTo>
                    <a:pt x="4" y="126"/>
                    <a:pt x="4" y="126"/>
                    <a:pt x="4" y="126"/>
                  </a:cubicBezTo>
                  <a:cubicBezTo>
                    <a:pt x="7" y="129"/>
                    <a:pt x="7" y="129"/>
                    <a:pt x="7" y="129"/>
                  </a:cubicBezTo>
                  <a:cubicBezTo>
                    <a:pt x="11" y="129"/>
                    <a:pt x="11" y="129"/>
                    <a:pt x="11" y="129"/>
                  </a:cubicBezTo>
                  <a:cubicBezTo>
                    <a:pt x="15" y="128"/>
                    <a:pt x="15" y="128"/>
                    <a:pt x="15" y="128"/>
                  </a:cubicBezTo>
                  <a:cubicBezTo>
                    <a:pt x="20" y="125"/>
                    <a:pt x="20" y="125"/>
                    <a:pt x="20" y="125"/>
                  </a:cubicBezTo>
                  <a:cubicBezTo>
                    <a:pt x="24" y="121"/>
                    <a:pt x="24" y="121"/>
                    <a:pt x="24" y="121"/>
                  </a:cubicBezTo>
                  <a:cubicBezTo>
                    <a:pt x="27" y="115"/>
                    <a:pt x="27" y="115"/>
                    <a:pt x="27" y="115"/>
                  </a:cubicBezTo>
                  <a:cubicBezTo>
                    <a:pt x="31" y="109"/>
                    <a:pt x="31" y="109"/>
                    <a:pt x="31" y="109"/>
                  </a:cubicBezTo>
                  <a:cubicBezTo>
                    <a:pt x="35" y="101"/>
                    <a:pt x="35" y="101"/>
                    <a:pt x="35" y="101"/>
                  </a:cubicBezTo>
                  <a:cubicBezTo>
                    <a:pt x="39" y="93"/>
                    <a:pt x="39" y="93"/>
                    <a:pt x="39" y="93"/>
                  </a:cubicBezTo>
                  <a:cubicBezTo>
                    <a:pt x="42" y="85"/>
                    <a:pt x="42" y="85"/>
                    <a:pt x="42" y="85"/>
                  </a:cubicBezTo>
                  <a:cubicBezTo>
                    <a:pt x="46" y="77"/>
                    <a:pt x="46" y="77"/>
                    <a:pt x="46" y="77"/>
                  </a:cubicBezTo>
                  <a:cubicBezTo>
                    <a:pt x="52" y="62"/>
                    <a:pt x="52" y="62"/>
                    <a:pt x="52" y="62"/>
                  </a:cubicBezTo>
                  <a:cubicBezTo>
                    <a:pt x="54" y="55"/>
                    <a:pt x="54" y="55"/>
                    <a:pt x="54" y="55"/>
                  </a:cubicBezTo>
                  <a:cubicBezTo>
                    <a:pt x="55" y="50"/>
                    <a:pt x="55" y="50"/>
                    <a:pt x="55" y="50"/>
                  </a:cubicBezTo>
                  <a:cubicBezTo>
                    <a:pt x="53" y="44"/>
                    <a:pt x="53" y="44"/>
                    <a:pt x="53" y="44"/>
                  </a:cubicBezTo>
                  <a:cubicBezTo>
                    <a:pt x="53" y="44"/>
                    <a:pt x="51" y="39"/>
                    <a:pt x="50" y="38"/>
                  </a:cubicBezTo>
                  <a:cubicBezTo>
                    <a:pt x="36" y="15"/>
                    <a:pt x="16" y="0"/>
                    <a:pt x="16" y="0"/>
                  </a:cubicBezTo>
                  <a:cubicBezTo>
                    <a:pt x="17" y="5"/>
                    <a:pt x="17" y="5"/>
                    <a:pt x="17" y="5"/>
                  </a:cubicBezTo>
                  <a:cubicBezTo>
                    <a:pt x="16" y="9"/>
                    <a:pt x="16" y="9"/>
                    <a:pt x="16" y="9"/>
                  </a:cubicBezTo>
                  <a:cubicBezTo>
                    <a:pt x="16" y="15"/>
                    <a:pt x="16" y="15"/>
                    <a:pt x="16" y="15"/>
                  </a:cubicBezTo>
                  <a:cubicBezTo>
                    <a:pt x="15" y="27"/>
                    <a:pt x="15" y="27"/>
                    <a:pt x="15" y="27"/>
                  </a:cubicBezTo>
                  <a:cubicBezTo>
                    <a:pt x="15" y="32"/>
                    <a:pt x="15" y="32"/>
                    <a:pt x="15" y="32"/>
                  </a:cubicBezTo>
                  <a:cubicBezTo>
                    <a:pt x="15" y="36"/>
                    <a:pt x="15" y="36"/>
                    <a:pt x="15" y="36"/>
                  </a:cubicBezTo>
                  <a:cubicBezTo>
                    <a:pt x="13" y="47"/>
                    <a:pt x="13" y="47"/>
                    <a:pt x="13" y="47"/>
                  </a:cubicBezTo>
                  <a:cubicBezTo>
                    <a:pt x="10" y="57"/>
                    <a:pt x="10" y="57"/>
                    <a:pt x="10" y="57"/>
                  </a:cubicBezTo>
                  <a:cubicBezTo>
                    <a:pt x="8" y="67"/>
                    <a:pt x="8" y="67"/>
                    <a:pt x="8" y="67"/>
                  </a:cubicBezTo>
                  <a:cubicBezTo>
                    <a:pt x="5" y="77"/>
                    <a:pt x="5" y="77"/>
                    <a:pt x="5" y="77"/>
                  </a:cubicBezTo>
                  <a:cubicBezTo>
                    <a:pt x="3" y="85"/>
                    <a:pt x="3" y="85"/>
                    <a:pt x="3" y="85"/>
                  </a:cubicBezTo>
                  <a:cubicBezTo>
                    <a:pt x="2" y="93"/>
                    <a:pt x="2" y="93"/>
                    <a:pt x="2" y="93"/>
                  </a:cubicBezTo>
                  <a:cubicBezTo>
                    <a:pt x="0" y="100"/>
                    <a:pt x="0" y="100"/>
                    <a:pt x="0" y="100"/>
                  </a:cubicBezTo>
                  <a:lnTo>
                    <a:pt x="0" y="106"/>
                  </a:lnTo>
                  <a:close/>
                </a:path>
              </a:pathLst>
            </a:custGeom>
            <a:solidFill>
              <a:srgbClr val="CEC3B1">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9" name="Freeform 411">
              <a:extLst>
                <a:ext uri="{FF2B5EF4-FFF2-40B4-BE49-F238E27FC236}">
                  <a16:creationId xmlns:a16="http://schemas.microsoft.com/office/drawing/2014/main" id="{06886714-07A5-09F5-F256-2EC3C6C8E515}"/>
                </a:ext>
              </a:extLst>
            </p:cNvPr>
            <p:cNvSpPr>
              <a:spLocks/>
            </p:cNvSpPr>
            <p:nvPr/>
          </p:nvSpPr>
          <p:spPr bwMode="auto">
            <a:xfrm rot="10800000">
              <a:off x="6577134" y="2409502"/>
              <a:ext cx="258393" cy="382765"/>
            </a:xfrm>
            <a:custGeom>
              <a:avLst/>
              <a:gdLst>
                <a:gd name="T0" fmla="*/ 38 w 85"/>
                <a:gd name="T1" fmla="*/ 151 h 158"/>
                <a:gd name="T2" fmla="*/ 80 w 85"/>
                <a:gd name="T3" fmla="*/ 158 h 158"/>
                <a:gd name="T4" fmla="*/ 85 w 85"/>
                <a:gd name="T5" fmla="*/ 157 h 158"/>
                <a:gd name="T6" fmla="*/ 77 w 85"/>
                <a:gd name="T7" fmla="*/ 148 h 158"/>
                <a:gd name="T8" fmla="*/ 68 w 85"/>
                <a:gd name="T9" fmla="*/ 137 h 158"/>
                <a:gd name="T10" fmla="*/ 64 w 85"/>
                <a:gd name="T11" fmla="*/ 127 h 158"/>
                <a:gd name="T12" fmla="*/ 73 w 85"/>
                <a:gd name="T13" fmla="*/ 78 h 158"/>
                <a:gd name="T14" fmla="*/ 74 w 85"/>
                <a:gd name="T15" fmla="*/ 75 h 158"/>
                <a:gd name="T16" fmla="*/ 75 w 85"/>
                <a:gd name="T17" fmla="*/ 70 h 158"/>
                <a:gd name="T18" fmla="*/ 76 w 85"/>
                <a:gd name="T19" fmla="*/ 66 h 158"/>
                <a:gd name="T20" fmla="*/ 78 w 85"/>
                <a:gd name="T21" fmla="*/ 61 h 158"/>
                <a:gd name="T22" fmla="*/ 79 w 85"/>
                <a:gd name="T23" fmla="*/ 56 h 158"/>
                <a:gd name="T24" fmla="*/ 80 w 85"/>
                <a:gd name="T25" fmla="*/ 52 h 158"/>
                <a:gd name="T26" fmla="*/ 81 w 85"/>
                <a:gd name="T27" fmla="*/ 47 h 158"/>
                <a:gd name="T28" fmla="*/ 83 w 85"/>
                <a:gd name="T29" fmla="*/ 40 h 158"/>
                <a:gd name="T30" fmla="*/ 83 w 85"/>
                <a:gd name="T31" fmla="*/ 36 h 158"/>
                <a:gd name="T32" fmla="*/ 84 w 85"/>
                <a:gd name="T33" fmla="*/ 30 h 158"/>
                <a:gd name="T34" fmla="*/ 85 w 85"/>
                <a:gd name="T35" fmla="*/ 24 h 158"/>
                <a:gd name="T36" fmla="*/ 85 w 85"/>
                <a:gd name="T37" fmla="*/ 17 h 158"/>
                <a:gd name="T38" fmla="*/ 85 w 85"/>
                <a:gd name="T39" fmla="*/ 11 h 158"/>
                <a:gd name="T40" fmla="*/ 84 w 85"/>
                <a:gd name="T41" fmla="*/ 6 h 158"/>
                <a:gd name="T42" fmla="*/ 83 w 85"/>
                <a:gd name="T43" fmla="*/ 2 h 158"/>
                <a:gd name="T44" fmla="*/ 80 w 85"/>
                <a:gd name="T45" fmla="*/ 0 h 158"/>
                <a:gd name="T46" fmla="*/ 77 w 85"/>
                <a:gd name="T47" fmla="*/ 0 h 158"/>
                <a:gd name="T48" fmla="*/ 74 w 85"/>
                <a:gd name="T49" fmla="*/ 2 h 158"/>
                <a:gd name="T50" fmla="*/ 70 w 85"/>
                <a:gd name="T51" fmla="*/ 6 h 158"/>
                <a:gd name="T52" fmla="*/ 66 w 85"/>
                <a:gd name="T53" fmla="*/ 11 h 158"/>
                <a:gd name="T54" fmla="*/ 62 w 85"/>
                <a:gd name="T55" fmla="*/ 17 h 158"/>
                <a:gd name="T56" fmla="*/ 58 w 85"/>
                <a:gd name="T57" fmla="*/ 25 h 158"/>
                <a:gd name="T58" fmla="*/ 54 w 85"/>
                <a:gd name="T59" fmla="*/ 33 h 158"/>
                <a:gd name="T60" fmla="*/ 48 w 85"/>
                <a:gd name="T61" fmla="*/ 52 h 158"/>
                <a:gd name="T62" fmla="*/ 45 w 85"/>
                <a:gd name="T63" fmla="*/ 61 h 158"/>
                <a:gd name="T64" fmla="*/ 42 w 85"/>
                <a:gd name="T65" fmla="*/ 69 h 158"/>
                <a:gd name="T66" fmla="*/ 40 w 85"/>
                <a:gd name="T67" fmla="*/ 76 h 158"/>
                <a:gd name="T68" fmla="*/ 37 w 85"/>
                <a:gd name="T69" fmla="*/ 82 h 158"/>
                <a:gd name="T70" fmla="*/ 34 w 85"/>
                <a:gd name="T71" fmla="*/ 87 h 158"/>
                <a:gd name="T72" fmla="*/ 32 w 85"/>
                <a:gd name="T73" fmla="*/ 91 h 158"/>
                <a:gd name="T74" fmla="*/ 29 w 85"/>
                <a:gd name="T75" fmla="*/ 94 h 158"/>
                <a:gd name="T76" fmla="*/ 26 w 85"/>
                <a:gd name="T77" fmla="*/ 97 h 158"/>
                <a:gd name="T78" fmla="*/ 23 w 85"/>
                <a:gd name="T79" fmla="*/ 100 h 158"/>
                <a:gd name="T80" fmla="*/ 20 w 85"/>
                <a:gd name="T81" fmla="*/ 102 h 158"/>
                <a:gd name="T82" fmla="*/ 16 w 85"/>
                <a:gd name="T83" fmla="*/ 105 h 158"/>
                <a:gd name="T84" fmla="*/ 13 w 85"/>
                <a:gd name="T85" fmla="*/ 107 h 158"/>
                <a:gd name="T86" fmla="*/ 10 w 85"/>
                <a:gd name="T87" fmla="*/ 108 h 158"/>
                <a:gd name="T88" fmla="*/ 6 w 85"/>
                <a:gd name="T89" fmla="*/ 109 h 158"/>
                <a:gd name="T90" fmla="*/ 3 w 85"/>
                <a:gd name="T91" fmla="*/ 109 h 158"/>
                <a:gd name="T92" fmla="*/ 1 w 85"/>
                <a:gd name="T93" fmla="*/ 109 h 158"/>
                <a:gd name="T94" fmla="*/ 0 w 85"/>
                <a:gd name="T95" fmla="*/ 110 h 158"/>
                <a:gd name="T96" fmla="*/ 0 w 85"/>
                <a:gd name="T97" fmla="*/ 112 h 158"/>
                <a:gd name="T98" fmla="*/ 1 w 85"/>
                <a:gd name="T99" fmla="*/ 115 h 158"/>
                <a:gd name="T100" fmla="*/ 1 w 85"/>
                <a:gd name="T101" fmla="*/ 116 h 158"/>
                <a:gd name="T102" fmla="*/ 38 w 85"/>
                <a:gd name="T103" fmla="*/ 15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5" h="158">
                  <a:moveTo>
                    <a:pt x="38" y="151"/>
                  </a:moveTo>
                  <a:cubicBezTo>
                    <a:pt x="45" y="158"/>
                    <a:pt x="80" y="158"/>
                    <a:pt x="80" y="158"/>
                  </a:cubicBezTo>
                  <a:cubicBezTo>
                    <a:pt x="80" y="158"/>
                    <a:pt x="84" y="157"/>
                    <a:pt x="85" y="157"/>
                  </a:cubicBezTo>
                  <a:cubicBezTo>
                    <a:pt x="85" y="156"/>
                    <a:pt x="77" y="148"/>
                    <a:pt x="77" y="148"/>
                  </a:cubicBezTo>
                  <a:cubicBezTo>
                    <a:pt x="68" y="137"/>
                    <a:pt x="68" y="137"/>
                    <a:pt x="68" y="137"/>
                  </a:cubicBezTo>
                  <a:cubicBezTo>
                    <a:pt x="64" y="127"/>
                    <a:pt x="64" y="127"/>
                    <a:pt x="64" y="127"/>
                  </a:cubicBezTo>
                  <a:cubicBezTo>
                    <a:pt x="73" y="78"/>
                    <a:pt x="73" y="78"/>
                    <a:pt x="73" y="78"/>
                  </a:cubicBezTo>
                  <a:cubicBezTo>
                    <a:pt x="74" y="75"/>
                    <a:pt x="74" y="75"/>
                    <a:pt x="74" y="75"/>
                  </a:cubicBezTo>
                  <a:cubicBezTo>
                    <a:pt x="75" y="70"/>
                    <a:pt x="75" y="70"/>
                    <a:pt x="75" y="70"/>
                  </a:cubicBezTo>
                  <a:cubicBezTo>
                    <a:pt x="76" y="66"/>
                    <a:pt x="76" y="66"/>
                    <a:pt x="76" y="66"/>
                  </a:cubicBezTo>
                  <a:cubicBezTo>
                    <a:pt x="78" y="61"/>
                    <a:pt x="78" y="61"/>
                    <a:pt x="78" y="61"/>
                  </a:cubicBezTo>
                  <a:cubicBezTo>
                    <a:pt x="79" y="56"/>
                    <a:pt x="79" y="56"/>
                    <a:pt x="79" y="56"/>
                  </a:cubicBezTo>
                  <a:cubicBezTo>
                    <a:pt x="80" y="52"/>
                    <a:pt x="80" y="52"/>
                    <a:pt x="80" y="52"/>
                  </a:cubicBezTo>
                  <a:cubicBezTo>
                    <a:pt x="81" y="47"/>
                    <a:pt x="81" y="47"/>
                    <a:pt x="81" y="47"/>
                  </a:cubicBezTo>
                  <a:cubicBezTo>
                    <a:pt x="83" y="40"/>
                    <a:pt x="83" y="40"/>
                    <a:pt x="83" y="40"/>
                  </a:cubicBezTo>
                  <a:cubicBezTo>
                    <a:pt x="83" y="36"/>
                    <a:pt x="83" y="36"/>
                    <a:pt x="83" y="36"/>
                  </a:cubicBezTo>
                  <a:cubicBezTo>
                    <a:pt x="84" y="30"/>
                    <a:pt x="84" y="30"/>
                    <a:pt x="84" y="30"/>
                  </a:cubicBezTo>
                  <a:cubicBezTo>
                    <a:pt x="85" y="24"/>
                    <a:pt x="85" y="24"/>
                    <a:pt x="85" y="24"/>
                  </a:cubicBezTo>
                  <a:cubicBezTo>
                    <a:pt x="85" y="17"/>
                    <a:pt x="85" y="17"/>
                    <a:pt x="85" y="17"/>
                  </a:cubicBezTo>
                  <a:cubicBezTo>
                    <a:pt x="85" y="11"/>
                    <a:pt x="85" y="11"/>
                    <a:pt x="85" y="11"/>
                  </a:cubicBezTo>
                  <a:cubicBezTo>
                    <a:pt x="84" y="6"/>
                    <a:pt x="84" y="6"/>
                    <a:pt x="84" y="6"/>
                  </a:cubicBezTo>
                  <a:cubicBezTo>
                    <a:pt x="83" y="2"/>
                    <a:pt x="83" y="2"/>
                    <a:pt x="83" y="2"/>
                  </a:cubicBezTo>
                  <a:cubicBezTo>
                    <a:pt x="80" y="0"/>
                    <a:pt x="80" y="0"/>
                    <a:pt x="80" y="0"/>
                  </a:cubicBezTo>
                  <a:cubicBezTo>
                    <a:pt x="77" y="0"/>
                    <a:pt x="77" y="0"/>
                    <a:pt x="77" y="0"/>
                  </a:cubicBezTo>
                  <a:cubicBezTo>
                    <a:pt x="74" y="2"/>
                    <a:pt x="74" y="2"/>
                    <a:pt x="74" y="2"/>
                  </a:cubicBezTo>
                  <a:cubicBezTo>
                    <a:pt x="70" y="6"/>
                    <a:pt x="70" y="6"/>
                    <a:pt x="70" y="6"/>
                  </a:cubicBezTo>
                  <a:cubicBezTo>
                    <a:pt x="66" y="11"/>
                    <a:pt x="66" y="11"/>
                    <a:pt x="66" y="11"/>
                  </a:cubicBezTo>
                  <a:cubicBezTo>
                    <a:pt x="62" y="17"/>
                    <a:pt x="62" y="17"/>
                    <a:pt x="62" y="17"/>
                  </a:cubicBezTo>
                  <a:cubicBezTo>
                    <a:pt x="58" y="25"/>
                    <a:pt x="58" y="25"/>
                    <a:pt x="58" y="25"/>
                  </a:cubicBezTo>
                  <a:cubicBezTo>
                    <a:pt x="54" y="33"/>
                    <a:pt x="54" y="33"/>
                    <a:pt x="54" y="33"/>
                  </a:cubicBezTo>
                  <a:cubicBezTo>
                    <a:pt x="48" y="52"/>
                    <a:pt x="48" y="52"/>
                    <a:pt x="48" y="52"/>
                  </a:cubicBezTo>
                  <a:cubicBezTo>
                    <a:pt x="45" y="61"/>
                    <a:pt x="45" y="61"/>
                    <a:pt x="45" y="61"/>
                  </a:cubicBezTo>
                  <a:cubicBezTo>
                    <a:pt x="42" y="69"/>
                    <a:pt x="42" y="69"/>
                    <a:pt x="42" y="69"/>
                  </a:cubicBezTo>
                  <a:cubicBezTo>
                    <a:pt x="40" y="76"/>
                    <a:pt x="40" y="76"/>
                    <a:pt x="40" y="76"/>
                  </a:cubicBezTo>
                  <a:cubicBezTo>
                    <a:pt x="37" y="82"/>
                    <a:pt x="37" y="82"/>
                    <a:pt x="37" y="82"/>
                  </a:cubicBezTo>
                  <a:cubicBezTo>
                    <a:pt x="34" y="87"/>
                    <a:pt x="34" y="87"/>
                    <a:pt x="34" y="87"/>
                  </a:cubicBezTo>
                  <a:cubicBezTo>
                    <a:pt x="32" y="91"/>
                    <a:pt x="32" y="91"/>
                    <a:pt x="32" y="91"/>
                  </a:cubicBezTo>
                  <a:cubicBezTo>
                    <a:pt x="29" y="94"/>
                    <a:pt x="29" y="94"/>
                    <a:pt x="29" y="94"/>
                  </a:cubicBezTo>
                  <a:cubicBezTo>
                    <a:pt x="26" y="97"/>
                    <a:pt x="26" y="97"/>
                    <a:pt x="26" y="97"/>
                  </a:cubicBezTo>
                  <a:cubicBezTo>
                    <a:pt x="23" y="100"/>
                    <a:pt x="23" y="100"/>
                    <a:pt x="23" y="100"/>
                  </a:cubicBezTo>
                  <a:cubicBezTo>
                    <a:pt x="20" y="102"/>
                    <a:pt x="20" y="102"/>
                    <a:pt x="20" y="102"/>
                  </a:cubicBezTo>
                  <a:cubicBezTo>
                    <a:pt x="16" y="105"/>
                    <a:pt x="16" y="105"/>
                    <a:pt x="16" y="105"/>
                  </a:cubicBezTo>
                  <a:cubicBezTo>
                    <a:pt x="13" y="107"/>
                    <a:pt x="13" y="107"/>
                    <a:pt x="13" y="107"/>
                  </a:cubicBezTo>
                  <a:cubicBezTo>
                    <a:pt x="10" y="108"/>
                    <a:pt x="10" y="108"/>
                    <a:pt x="10" y="108"/>
                  </a:cubicBezTo>
                  <a:cubicBezTo>
                    <a:pt x="6" y="109"/>
                    <a:pt x="6" y="109"/>
                    <a:pt x="6" y="109"/>
                  </a:cubicBezTo>
                  <a:cubicBezTo>
                    <a:pt x="3" y="109"/>
                    <a:pt x="3" y="109"/>
                    <a:pt x="3" y="109"/>
                  </a:cubicBezTo>
                  <a:cubicBezTo>
                    <a:pt x="1" y="109"/>
                    <a:pt x="1" y="109"/>
                    <a:pt x="1" y="109"/>
                  </a:cubicBezTo>
                  <a:cubicBezTo>
                    <a:pt x="0" y="110"/>
                    <a:pt x="0" y="110"/>
                    <a:pt x="0" y="110"/>
                  </a:cubicBezTo>
                  <a:cubicBezTo>
                    <a:pt x="0" y="112"/>
                    <a:pt x="0" y="112"/>
                    <a:pt x="0" y="112"/>
                  </a:cubicBezTo>
                  <a:cubicBezTo>
                    <a:pt x="1" y="115"/>
                    <a:pt x="1" y="115"/>
                    <a:pt x="1" y="115"/>
                  </a:cubicBezTo>
                  <a:cubicBezTo>
                    <a:pt x="1" y="115"/>
                    <a:pt x="1" y="115"/>
                    <a:pt x="1" y="116"/>
                  </a:cubicBezTo>
                  <a:cubicBezTo>
                    <a:pt x="9" y="125"/>
                    <a:pt x="30" y="141"/>
                    <a:pt x="38" y="151"/>
                  </a:cubicBezTo>
                  <a:close/>
                </a:path>
              </a:pathLst>
            </a:custGeom>
            <a:gradFill flip="none" rotWithShape="1">
              <a:gsLst>
                <a:gs pos="40000">
                  <a:srgbClr val="CEC3B1">
                    <a:lumMod val="40000"/>
                    <a:lumOff val="60000"/>
                  </a:srgbClr>
                </a:gs>
                <a:gs pos="100000">
                  <a:srgbClr val="CEC3B1"/>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0" name="Freeform 412">
              <a:extLst>
                <a:ext uri="{FF2B5EF4-FFF2-40B4-BE49-F238E27FC236}">
                  <a16:creationId xmlns:a16="http://schemas.microsoft.com/office/drawing/2014/main" id="{67225DC1-8B3E-A570-C0B6-675C08B244B2}"/>
                </a:ext>
              </a:extLst>
            </p:cNvPr>
            <p:cNvSpPr>
              <a:spLocks/>
            </p:cNvSpPr>
            <p:nvPr/>
          </p:nvSpPr>
          <p:spPr bwMode="auto">
            <a:xfrm rot="10800000">
              <a:off x="6178129" y="2581316"/>
              <a:ext cx="168256" cy="308312"/>
            </a:xfrm>
            <a:custGeom>
              <a:avLst/>
              <a:gdLst>
                <a:gd name="T0" fmla="*/ 0 w 55"/>
                <a:gd name="T1" fmla="*/ 104 h 127"/>
                <a:gd name="T2" fmla="*/ 0 w 55"/>
                <a:gd name="T3" fmla="*/ 110 h 127"/>
                <a:gd name="T4" fmla="*/ 1 w 55"/>
                <a:gd name="T5" fmla="*/ 115 h 127"/>
                <a:gd name="T6" fmla="*/ 2 w 55"/>
                <a:gd name="T7" fmla="*/ 120 h 127"/>
                <a:gd name="T8" fmla="*/ 5 w 55"/>
                <a:gd name="T9" fmla="*/ 124 h 127"/>
                <a:gd name="T10" fmla="*/ 8 w 55"/>
                <a:gd name="T11" fmla="*/ 126 h 127"/>
                <a:gd name="T12" fmla="*/ 11 w 55"/>
                <a:gd name="T13" fmla="*/ 127 h 127"/>
                <a:gd name="T14" fmla="*/ 15 w 55"/>
                <a:gd name="T15" fmla="*/ 126 h 127"/>
                <a:gd name="T16" fmla="*/ 20 w 55"/>
                <a:gd name="T17" fmla="*/ 123 h 127"/>
                <a:gd name="T18" fmla="*/ 24 w 55"/>
                <a:gd name="T19" fmla="*/ 118 h 127"/>
                <a:gd name="T20" fmla="*/ 28 w 55"/>
                <a:gd name="T21" fmla="*/ 113 h 127"/>
                <a:gd name="T22" fmla="*/ 35 w 55"/>
                <a:gd name="T23" fmla="*/ 99 h 127"/>
                <a:gd name="T24" fmla="*/ 39 w 55"/>
                <a:gd name="T25" fmla="*/ 91 h 127"/>
                <a:gd name="T26" fmla="*/ 43 w 55"/>
                <a:gd name="T27" fmla="*/ 83 h 127"/>
                <a:gd name="T28" fmla="*/ 46 w 55"/>
                <a:gd name="T29" fmla="*/ 75 h 127"/>
                <a:gd name="T30" fmla="*/ 49 w 55"/>
                <a:gd name="T31" fmla="*/ 67 h 127"/>
                <a:gd name="T32" fmla="*/ 53 w 55"/>
                <a:gd name="T33" fmla="*/ 59 h 127"/>
                <a:gd name="T34" fmla="*/ 55 w 55"/>
                <a:gd name="T35" fmla="*/ 53 h 127"/>
                <a:gd name="T36" fmla="*/ 55 w 55"/>
                <a:gd name="T37" fmla="*/ 47 h 127"/>
                <a:gd name="T38" fmla="*/ 53 w 55"/>
                <a:gd name="T39" fmla="*/ 45 h 127"/>
                <a:gd name="T40" fmla="*/ 22 w 55"/>
                <a:gd name="T41" fmla="*/ 3 h 127"/>
                <a:gd name="T42" fmla="*/ 19 w 55"/>
                <a:gd name="T43" fmla="*/ 0 h 127"/>
                <a:gd name="T44" fmla="*/ 18 w 55"/>
                <a:gd name="T45" fmla="*/ 3 h 127"/>
                <a:gd name="T46" fmla="*/ 17 w 55"/>
                <a:gd name="T47" fmla="*/ 7 h 127"/>
                <a:gd name="T48" fmla="*/ 16 w 55"/>
                <a:gd name="T49" fmla="*/ 12 h 127"/>
                <a:gd name="T50" fmla="*/ 16 w 55"/>
                <a:gd name="T51" fmla="*/ 19 h 127"/>
                <a:gd name="T52" fmla="*/ 16 w 55"/>
                <a:gd name="T53" fmla="*/ 25 h 127"/>
                <a:gd name="T54" fmla="*/ 16 w 55"/>
                <a:gd name="T55" fmla="*/ 30 h 127"/>
                <a:gd name="T56" fmla="*/ 15 w 55"/>
                <a:gd name="T57" fmla="*/ 33 h 127"/>
                <a:gd name="T58" fmla="*/ 13 w 55"/>
                <a:gd name="T59" fmla="*/ 44 h 127"/>
                <a:gd name="T60" fmla="*/ 10 w 55"/>
                <a:gd name="T61" fmla="*/ 55 h 127"/>
                <a:gd name="T62" fmla="*/ 8 w 55"/>
                <a:gd name="T63" fmla="*/ 65 h 127"/>
                <a:gd name="T64" fmla="*/ 6 w 55"/>
                <a:gd name="T65" fmla="*/ 74 h 127"/>
                <a:gd name="T66" fmla="*/ 4 w 55"/>
                <a:gd name="T67" fmla="*/ 83 h 127"/>
                <a:gd name="T68" fmla="*/ 2 w 55"/>
                <a:gd name="T69" fmla="*/ 91 h 127"/>
                <a:gd name="T70" fmla="*/ 1 w 55"/>
                <a:gd name="T71" fmla="*/ 98 h 127"/>
                <a:gd name="T72" fmla="*/ 0 w 55"/>
                <a:gd name="T73" fmla="*/ 10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 h="127">
                  <a:moveTo>
                    <a:pt x="0" y="104"/>
                  </a:moveTo>
                  <a:cubicBezTo>
                    <a:pt x="0" y="110"/>
                    <a:pt x="0" y="110"/>
                    <a:pt x="0" y="110"/>
                  </a:cubicBezTo>
                  <a:cubicBezTo>
                    <a:pt x="1" y="115"/>
                    <a:pt x="1" y="115"/>
                    <a:pt x="1" y="115"/>
                  </a:cubicBezTo>
                  <a:cubicBezTo>
                    <a:pt x="2" y="120"/>
                    <a:pt x="2" y="120"/>
                    <a:pt x="2" y="120"/>
                  </a:cubicBezTo>
                  <a:cubicBezTo>
                    <a:pt x="5" y="124"/>
                    <a:pt x="5" y="124"/>
                    <a:pt x="5" y="124"/>
                  </a:cubicBezTo>
                  <a:cubicBezTo>
                    <a:pt x="8" y="126"/>
                    <a:pt x="8" y="126"/>
                    <a:pt x="8" y="126"/>
                  </a:cubicBezTo>
                  <a:cubicBezTo>
                    <a:pt x="11" y="127"/>
                    <a:pt x="11" y="127"/>
                    <a:pt x="11" y="127"/>
                  </a:cubicBezTo>
                  <a:cubicBezTo>
                    <a:pt x="15" y="126"/>
                    <a:pt x="15" y="126"/>
                    <a:pt x="15" y="126"/>
                  </a:cubicBezTo>
                  <a:cubicBezTo>
                    <a:pt x="20" y="123"/>
                    <a:pt x="20" y="123"/>
                    <a:pt x="20" y="123"/>
                  </a:cubicBezTo>
                  <a:cubicBezTo>
                    <a:pt x="24" y="118"/>
                    <a:pt x="24" y="118"/>
                    <a:pt x="24" y="118"/>
                  </a:cubicBezTo>
                  <a:cubicBezTo>
                    <a:pt x="28" y="113"/>
                    <a:pt x="28" y="113"/>
                    <a:pt x="28" y="113"/>
                  </a:cubicBezTo>
                  <a:cubicBezTo>
                    <a:pt x="35" y="99"/>
                    <a:pt x="35" y="99"/>
                    <a:pt x="35" y="99"/>
                  </a:cubicBezTo>
                  <a:cubicBezTo>
                    <a:pt x="39" y="91"/>
                    <a:pt x="39" y="91"/>
                    <a:pt x="39" y="91"/>
                  </a:cubicBezTo>
                  <a:cubicBezTo>
                    <a:pt x="43" y="83"/>
                    <a:pt x="43" y="83"/>
                    <a:pt x="43" y="83"/>
                  </a:cubicBezTo>
                  <a:cubicBezTo>
                    <a:pt x="46" y="75"/>
                    <a:pt x="46" y="75"/>
                    <a:pt x="46" y="75"/>
                  </a:cubicBezTo>
                  <a:cubicBezTo>
                    <a:pt x="49" y="67"/>
                    <a:pt x="49" y="67"/>
                    <a:pt x="49" y="67"/>
                  </a:cubicBezTo>
                  <a:cubicBezTo>
                    <a:pt x="53" y="59"/>
                    <a:pt x="53" y="59"/>
                    <a:pt x="53" y="59"/>
                  </a:cubicBezTo>
                  <a:cubicBezTo>
                    <a:pt x="55" y="53"/>
                    <a:pt x="55" y="53"/>
                    <a:pt x="55" y="53"/>
                  </a:cubicBezTo>
                  <a:cubicBezTo>
                    <a:pt x="55" y="47"/>
                    <a:pt x="55" y="47"/>
                    <a:pt x="55" y="47"/>
                  </a:cubicBezTo>
                  <a:cubicBezTo>
                    <a:pt x="55" y="47"/>
                    <a:pt x="53" y="46"/>
                    <a:pt x="53" y="45"/>
                  </a:cubicBezTo>
                  <a:cubicBezTo>
                    <a:pt x="39" y="18"/>
                    <a:pt x="22" y="3"/>
                    <a:pt x="22" y="3"/>
                  </a:cubicBezTo>
                  <a:cubicBezTo>
                    <a:pt x="19" y="0"/>
                    <a:pt x="19" y="0"/>
                    <a:pt x="19" y="0"/>
                  </a:cubicBezTo>
                  <a:cubicBezTo>
                    <a:pt x="18" y="3"/>
                    <a:pt x="18" y="3"/>
                    <a:pt x="18" y="3"/>
                  </a:cubicBezTo>
                  <a:cubicBezTo>
                    <a:pt x="17" y="7"/>
                    <a:pt x="17" y="7"/>
                    <a:pt x="17" y="7"/>
                  </a:cubicBezTo>
                  <a:cubicBezTo>
                    <a:pt x="16" y="12"/>
                    <a:pt x="16" y="12"/>
                    <a:pt x="16" y="12"/>
                  </a:cubicBezTo>
                  <a:cubicBezTo>
                    <a:pt x="16" y="19"/>
                    <a:pt x="16" y="19"/>
                    <a:pt x="16" y="19"/>
                  </a:cubicBezTo>
                  <a:cubicBezTo>
                    <a:pt x="16" y="25"/>
                    <a:pt x="16" y="25"/>
                    <a:pt x="16" y="25"/>
                  </a:cubicBezTo>
                  <a:cubicBezTo>
                    <a:pt x="16" y="30"/>
                    <a:pt x="16" y="30"/>
                    <a:pt x="16" y="30"/>
                  </a:cubicBezTo>
                  <a:cubicBezTo>
                    <a:pt x="15" y="33"/>
                    <a:pt x="15" y="33"/>
                    <a:pt x="15" y="33"/>
                  </a:cubicBezTo>
                  <a:cubicBezTo>
                    <a:pt x="13" y="44"/>
                    <a:pt x="13" y="44"/>
                    <a:pt x="13" y="44"/>
                  </a:cubicBezTo>
                  <a:cubicBezTo>
                    <a:pt x="10" y="55"/>
                    <a:pt x="10" y="55"/>
                    <a:pt x="10" y="55"/>
                  </a:cubicBezTo>
                  <a:cubicBezTo>
                    <a:pt x="8" y="65"/>
                    <a:pt x="8" y="65"/>
                    <a:pt x="8" y="65"/>
                  </a:cubicBezTo>
                  <a:cubicBezTo>
                    <a:pt x="6" y="74"/>
                    <a:pt x="6" y="74"/>
                    <a:pt x="6" y="74"/>
                  </a:cubicBezTo>
                  <a:cubicBezTo>
                    <a:pt x="4" y="83"/>
                    <a:pt x="4" y="83"/>
                    <a:pt x="4" y="83"/>
                  </a:cubicBezTo>
                  <a:cubicBezTo>
                    <a:pt x="2" y="91"/>
                    <a:pt x="2" y="91"/>
                    <a:pt x="2" y="91"/>
                  </a:cubicBezTo>
                  <a:cubicBezTo>
                    <a:pt x="1" y="98"/>
                    <a:pt x="1" y="98"/>
                    <a:pt x="1" y="98"/>
                  </a:cubicBezTo>
                  <a:lnTo>
                    <a:pt x="0" y="104"/>
                  </a:lnTo>
                  <a:close/>
                </a:path>
              </a:pathLst>
            </a:custGeom>
            <a:solidFill>
              <a:srgbClr val="CEC3B1">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1" name="Freeform 413">
              <a:extLst>
                <a:ext uri="{FF2B5EF4-FFF2-40B4-BE49-F238E27FC236}">
                  <a16:creationId xmlns:a16="http://schemas.microsoft.com/office/drawing/2014/main" id="{B7DCF33C-C6AB-F2AD-8C89-26AA546727CF}"/>
                </a:ext>
              </a:extLst>
            </p:cNvPr>
            <p:cNvSpPr>
              <a:spLocks/>
            </p:cNvSpPr>
            <p:nvPr/>
          </p:nvSpPr>
          <p:spPr bwMode="auto">
            <a:xfrm rot="10800000">
              <a:off x="5914928" y="2564135"/>
              <a:ext cx="212724" cy="299721"/>
            </a:xfrm>
            <a:custGeom>
              <a:avLst/>
              <a:gdLst>
                <a:gd name="T0" fmla="*/ 7 w 70"/>
                <a:gd name="T1" fmla="*/ 104 h 124"/>
                <a:gd name="T2" fmla="*/ 5 w 70"/>
                <a:gd name="T3" fmla="*/ 107 h 124"/>
                <a:gd name="T4" fmla="*/ 3 w 70"/>
                <a:gd name="T5" fmla="*/ 109 h 124"/>
                <a:gd name="T6" fmla="*/ 0 w 70"/>
                <a:gd name="T7" fmla="*/ 111 h 124"/>
                <a:gd name="T8" fmla="*/ 17 w 70"/>
                <a:gd name="T9" fmla="*/ 123 h 124"/>
                <a:gd name="T10" fmla="*/ 41 w 70"/>
                <a:gd name="T11" fmla="*/ 100 h 124"/>
                <a:gd name="T12" fmla="*/ 55 w 70"/>
                <a:gd name="T13" fmla="*/ 77 h 124"/>
                <a:gd name="T14" fmla="*/ 67 w 70"/>
                <a:gd name="T15" fmla="*/ 48 h 124"/>
                <a:gd name="T16" fmla="*/ 34 w 70"/>
                <a:gd name="T17" fmla="*/ 0 h 124"/>
                <a:gd name="T18" fmla="*/ 33 w 70"/>
                <a:gd name="T19" fmla="*/ 4 h 124"/>
                <a:gd name="T20" fmla="*/ 34 w 70"/>
                <a:gd name="T21" fmla="*/ 11 h 124"/>
                <a:gd name="T22" fmla="*/ 35 w 70"/>
                <a:gd name="T23" fmla="*/ 20 h 124"/>
                <a:gd name="T24" fmla="*/ 36 w 70"/>
                <a:gd name="T25" fmla="*/ 30 h 124"/>
                <a:gd name="T26" fmla="*/ 37 w 70"/>
                <a:gd name="T27" fmla="*/ 38 h 124"/>
                <a:gd name="T28" fmla="*/ 38 w 70"/>
                <a:gd name="T29" fmla="*/ 45 h 124"/>
                <a:gd name="T30" fmla="*/ 38 w 70"/>
                <a:gd name="T31" fmla="*/ 50 h 124"/>
                <a:gd name="T32" fmla="*/ 34 w 70"/>
                <a:gd name="T33" fmla="*/ 59 h 124"/>
                <a:gd name="T34" fmla="*/ 30 w 70"/>
                <a:gd name="T35" fmla="*/ 68 h 124"/>
                <a:gd name="T36" fmla="*/ 26 w 70"/>
                <a:gd name="T37" fmla="*/ 77 h 124"/>
                <a:gd name="T38" fmla="*/ 21 w 70"/>
                <a:gd name="T39" fmla="*/ 85 h 124"/>
                <a:gd name="T40" fmla="*/ 17 w 70"/>
                <a:gd name="T41" fmla="*/ 91 h 124"/>
                <a:gd name="T42" fmla="*/ 13 w 70"/>
                <a:gd name="T43" fmla="*/ 97 h 124"/>
                <a:gd name="T44" fmla="*/ 7 w 70"/>
                <a:gd name="T45"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124">
                  <a:moveTo>
                    <a:pt x="7" y="104"/>
                  </a:moveTo>
                  <a:cubicBezTo>
                    <a:pt x="5" y="107"/>
                    <a:pt x="5" y="107"/>
                    <a:pt x="5" y="107"/>
                  </a:cubicBezTo>
                  <a:cubicBezTo>
                    <a:pt x="3" y="109"/>
                    <a:pt x="3" y="109"/>
                    <a:pt x="3" y="109"/>
                  </a:cubicBezTo>
                  <a:cubicBezTo>
                    <a:pt x="0" y="111"/>
                    <a:pt x="0" y="111"/>
                    <a:pt x="0" y="111"/>
                  </a:cubicBezTo>
                  <a:cubicBezTo>
                    <a:pt x="0" y="111"/>
                    <a:pt x="12" y="124"/>
                    <a:pt x="17" y="123"/>
                  </a:cubicBezTo>
                  <a:cubicBezTo>
                    <a:pt x="17" y="123"/>
                    <a:pt x="34" y="108"/>
                    <a:pt x="41" y="100"/>
                  </a:cubicBezTo>
                  <a:cubicBezTo>
                    <a:pt x="52" y="87"/>
                    <a:pt x="55" y="77"/>
                    <a:pt x="55" y="77"/>
                  </a:cubicBezTo>
                  <a:cubicBezTo>
                    <a:pt x="55" y="77"/>
                    <a:pt x="70" y="56"/>
                    <a:pt x="67" y="48"/>
                  </a:cubicBezTo>
                  <a:cubicBezTo>
                    <a:pt x="57" y="20"/>
                    <a:pt x="34" y="0"/>
                    <a:pt x="34" y="0"/>
                  </a:cubicBezTo>
                  <a:cubicBezTo>
                    <a:pt x="33" y="4"/>
                    <a:pt x="33" y="4"/>
                    <a:pt x="33" y="4"/>
                  </a:cubicBezTo>
                  <a:cubicBezTo>
                    <a:pt x="34" y="11"/>
                    <a:pt x="34" y="11"/>
                    <a:pt x="34" y="11"/>
                  </a:cubicBezTo>
                  <a:cubicBezTo>
                    <a:pt x="35" y="20"/>
                    <a:pt x="35" y="20"/>
                    <a:pt x="35" y="20"/>
                  </a:cubicBezTo>
                  <a:cubicBezTo>
                    <a:pt x="36" y="30"/>
                    <a:pt x="36" y="30"/>
                    <a:pt x="36" y="30"/>
                  </a:cubicBezTo>
                  <a:cubicBezTo>
                    <a:pt x="37" y="38"/>
                    <a:pt x="37" y="38"/>
                    <a:pt x="37" y="38"/>
                  </a:cubicBezTo>
                  <a:cubicBezTo>
                    <a:pt x="38" y="45"/>
                    <a:pt x="38" y="45"/>
                    <a:pt x="38" y="45"/>
                  </a:cubicBezTo>
                  <a:cubicBezTo>
                    <a:pt x="38" y="50"/>
                    <a:pt x="38" y="50"/>
                    <a:pt x="38" y="50"/>
                  </a:cubicBezTo>
                  <a:cubicBezTo>
                    <a:pt x="34" y="59"/>
                    <a:pt x="34" y="59"/>
                    <a:pt x="34" y="59"/>
                  </a:cubicBezTo>
                  <a:cubicBezTo>
                    <a:pt x="30" y="68"/>
                    <a:pt x="30" y="68"/>
                    <a:pt x="30" y="68"/>
                  </a:cubicBezTo>
                  <a:cubicBezTo>
                    <a:pt x="26" y="77"/>
                    <a:pt x="26" y="77"/>
                    <a:pt x="26" y="77"/>
                  </a:cubicBezTo>
                  <a:cubicBezTo>
                    <a:pt x="21" y="85"/>
                    <a:pt x="21" y="85"/>
                    <a:pt x="21" y="85"/>
                  </a:cubicBezTo>
                  <a:cubicBezTo>
                    <a:pt x="17" y="91"/>
                    <a:pt x="17" y="91"/>
                    <a:pt x="17" y="91"/>
                  </a:cubicBezTo>
                  <a:cubicBezTo>
                    <a:pt x="13" y="97"/>
                    <a:pt x="13" y="97"/>
                    <a:pt x="13" y="97"/>
                  </a:cubicBezTo>
                  <a:lnTo>
                    <a:pt x="7" y="104"/>
                  </a:lnTo>
                  <a:close/>
                </a:path>
              </a:pathLst>
            </a:custGeom>
            <a:solidFill>
              <a:srgbClr val="CEC3B1">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2" name="Freeform 414">
              <a:extLst>
                <a:ext uri="{FF2B5EF4-FFF2-40B4-BE49-F238E27FC236}">
                  <a16:creationId xmlns:a16="http://schemas.microsoft.com/office/drawing/2014/main" id="{1D5C4175-1809-AE9A-4659-25585CB3D9B5}"/>
                </a:ext>
              </a:extLst>
            </p:cNvPr>
            <p:cNvSpPr>
              <a:spLocks/>
            </p:cNvSpPr>
            <p:nvPr/>
          </p:nvSpPr>
          <p:spPr bwMode="auto">
            <a:xfrm rot="10800000">
              <a:off x="6318741" y="2400911"/>
              <a:ext cx="326897" cy="418083"/>
            </a:xfrm>
            <a:custGeom>
              <a:avLst/>
              <a:gdLst>
                <a:gd name="T0" fmla="*/ 107 w 107"/>
                <a:gd name="T1" fmla="*/ 148 h 172"/>
                <a:gd name="T2" fmla="*/ 100 w 107"/>
                <a:gd name="T3" fmla="*/ 140 h 172"/>
                <a:gd name="T4" fmla="*/ 91 w 107"/>
                <a:gd name="T5" fmla="*/ 129 h 172"/>
                <a:gd name="T6" fmla="*/ 86 w 107"/>
                <a:gd name="T7" fmla="*/ 119 h 172"/>
                <a:gd name="T8" fmla="*/ 84 w 107"/>
                <a:gd name="T9" fmla="*/ 110 h 172"/>
                <a:gd name="T10" fmla="*/ 85 w 107"/>
                <a:gd name="T11" fmla="*/ 101 h 172"/>
                <a:gd name="T12" fmla="*/ 87 w 107"/>
                <a:gd name="T13" fmla="*/ 94 h 172"/>
                <a:gd name="T14" fmla="*/ 90 w 107"/>
                <a:gd name="T15" fmla="*/ 87 h 172"/>
                <a:gd name="T16" fmla="*/ 93 w 107"/>
                <a:gd name="T17" fmla="*/ 81 h 172"/>
                <a:gd name="T18" fmla="*/ 95 w 107"/>
                <a:gd name="T19" fmla="*/ 76 h 172"/>
                <a:gd name="T20" fmla="*/ 97 w 107"/>
                <a:gd name="T21" fmla="*/ 66 h 172"/>
                <a:gd name="T22" fmla="*/ 99 w 107"/>
                <a:gd name="T23" fmla="*/ 56 h 172"/>
                <a:gd name="T24" fmla="*/ 100 w 107"/>
                <a:gd name="T25" fmla="*/ 52 h 172"/>
                <a:gd name="T26" fmla="*/ 101 w 107"/>
                <a:gd name="T27" fmla="*/ 48 h 172"/>
                <a:gd name="T28" fmla="*/ 103 w 107"/>
                <a:gd name="T29" fmla="*/ 40 h 172"/>
                <a:gd name="T30" fmla="*/ 104 w 107"/>
                <a:gd name="T31" fmla="*/ 36 h 172"/>
                <a:gd name="T32" fmla="*/ 105 w 107"/>
                <a:gd name="T33" fmla="*/ 24 h 172"/>
                <a:gd name="T34" fmla="*/ 105 w 107"/>
                <a:gd name="T35" fmla="*/ 18 h 172"/>
                <a:gd name="T36" fmla="*/ 105 w 107"/>
                <a:gd name="T37" fmla="*/ 11 h 172"/>
                <a:gd name="T38" fmla="*/ 105 w 107"/>
                <a:gd name="T39" fmla="*/ 6 h 172"/>
                <a:gd name="T40" fmla="*/ 103 w 107"/>
                <a:gd name="T41" fmla="*/ 2 h 172"/>
                <a:gd name="T42" fmla="*/ 101 w 107"/>
                <a:gd name="T43" fmla="*/ 0 h 172"/>
                <a:gd name="T44" fmla="*/ 98 w 107"/>
                <a:gd name="T45" fmla="*/ 0 h 172"/>
                <a:gd name="T46" fmla="*/ 94 w 107"/>
                <a:gd name="T47" fmla="*/ 2 h 172"/>
                <a:gd name="T48" fmla="*/ 90 w 107"/>
                <a:gd name="T49" fmla="*/ 6 h 172"/>
                <a:gd name="T50" fmla="*/ 86 w 107"/>
                <a:gd name="T51" fmla="*/ 11 h 172"/>
                <a:gd name="T52" fmla="*/ 82 w 107"/>
                <a:gd name="T53" fmla="*/ 17 h 172"/>
                <a:gd name="T54" fmla="*/ 78 w 107"/>
                <a:gd name="T55" fmla="*/ 25 h 172"/>
                <a:gd name="T56" fmla="*/ 75 w 107"/>
                <a:gd name="T57" fmla="*/ 34 h 172"/>
                <a:gd name="T58" fmla="*/ 71 w 107"/>
                <a:gd name="T59" fmla="*/ 43 h 172"/>
                <a:gd name="T60" fmla="*/ 65 w 107"/>
                <a:gd name="T61" fmla="*/ 61 h 172"/>
                <a:gd name="T62" fmla="*/ 62 w 107"/>
                <a:gd name="T63" fmla="*/ 69 h 172"/>
                <a:gd name="T64" fmla="*/ 59 w 107"/>
                <a:gd name="T65" fmla="*/ 75 h 172"/>
                <a:gd name="T66" fmla="*/ 56 w 107"/>
                <a:gd name="T67" fmla="*/ 81 h 172"/>
                <a:gd name="T68" fmla="*/ 54 w 107"/>
                <a:gd name="T69" fmla="*/ 86 h 172"/>
                <a:gd name="T70" fmla="*/ 51 w 107"/>
                <a:gd name="T71" fmla="*/ 91 h 172"/>
                <a:gd name="T72" fmla="*/ 49 w 107"/>
                <a:gd name="T73" fmla="*/ 95 h 172"/>
                <a:gd name="T74" fmla="*/ 47 w 107"/>
                <a:gd name="T75" fmla="*/ 99 h 172"/>
                <a:gd name="T76" fmla="*/ 43 w 107"/>
                <a:gd name="T77" fmla="*/ 107 h 172"/>
                <a:gd name="T78" fmla="*/ 41 w 107"/>
                <a:gd name="T79" fmla="*/ 111 h 172"/>
                <a:gd name="T80" fmla="*/ 38 w 107"/>
                <a:gd name="T81" fmla="*/ 115 h 172"/>
                <a:gd name="T82" fmla="*/ 34 w 107"/>
                <a:gd name="T83" fmla="*/ 119 h 172"/>
                <a:gd name="T84" fmla="*/ 30 w 107"/>
                <a:gd name="T85" fmla="*/ 124 h 172"/>
                <a:gd name="T86" fmla="*/ 24 w 107"/>
                <a:gd name="T87" fmla="*/ 129 h 172"/>
                <a:gd name="T88" fmla="*/ 21 w 107"/>
                <a:gd name="T89" fmla="*/ 131 h 172"/>
                <a:gd name="T90" fmla="*/ 17 w 107"/>
                <a:gd name="T91" fmla="*/ 133 h 172"/>
                <a:gd name="T92" fmla="*/ 8 w 107"/>
                <a:gd name="T93" fmla="*/ 135 h 172"/>
                <a:gd name="T94" fmla="*/ 4 w 107"/>
                <a:gd name="T95" fmla="*/ 136 h 172"/>
                <a:gd name="T96" fmla="*/ 2 w 107"/>
                <a:gd name="T97" fmla="*/ 138 h 172"/>
                <a:gd name="T98" fmla="*/ 2 w 107"/>
                <a:gd name="T99" fmla="*/ 141 h 172"/>
                <a:gd name="T100" fmla="*/ 0 w 107"/>
                <a:gd name="T101" fmla="*/ 144 h 172"/>
                <a:gd name="T102" fmla="*/ 23 w 107"/>
                <a:gd name="T103" fmla="*/ 168 h 172"/>
                <a:gd name="T104" fmla="*/ 107 w 107"/>
                <a:gd name="T105" fmla="*/ 14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 h="172">
                  <a:moveTo>
                    <a:pt x="107" y="148"/>
                  </a:moveTo>
                  <a:cubicBezTo>
                    <a:pt x="107" y="147"/>
                    <a:pt x="100" y="140"/>
                    <a:pt x="100" y="140"/>
                  </a:cubicBezTo>
                  <a:cubicBezTo>
                    <a:pt x="91" y="129"/>
                    <a:pt x="91" y="129"/>
                    <a:pt x="91" y="129"/>
                  </a:cubicBezTo>
                  <a:cubicBezTo>
                    <a:pt x="86" y="119"/>
                    <a:pt x="86" y="119"/>
                    <a:pt x="86" y="119"/>
                  </a:cubicBezTo>
                  <a:cubicBezTo>
                    <a:pt x="84" y="110"/>
                    <a:pt x="84" y="110"/>
                    <a:pt x="84" y="110"/>
                  </a:cubicBezTo>
                  <a:cubicBezTo>
                    <a:pt x="85" y="101"/>
                    <a:pt x="85" y="101"/>
                    <a:pt x="85" y="101"/>
                  </a:cubicBezTo>
                  <a:cubicBezTo>
                    <a:pt x="87" y="94"/>
                    <a:pt x="87" y="94"/>
                    <a:pt x="87" y="94"/>
                  </a:cubicBezTo>
                  <a:cubicBezTo>
                    <a:pt x="90" y="87"/>
                    <a:pt x="90" y="87"/>
                    <a:pt x="90" y="87"/>
                  </a:cubicBezTo>
                  <a:cubicBezTo>
                    <a:pt x="93" y="81"/>
                    <a:pt x="93" y="81"/>
                    <a:pt x="93" y="81"/>
                  </a:cubicBezTo>
                  <a:cubicBezTo>
                    <a:pt x="95" y="76"/>
                    <a:pt x="95" y="76"/>
                    <a:pt x="95" y="76"/>
                  </a:cubicBezTo>
                  <a:cubicBezTo>
                    <a:pt x="97" y="66"/>
                    <a:pt x="97" y="66"/>
                    <a:pt x="97" y="66"/>
                  </a:cubicBezTo>
                  <a:cubicBezTo>
                    <a:pt x="99" y="56"/>
                    <a:pt x="99" y="56"/>
                    <a:pt x="99" y="56"/>
                  </a:cubicBezTo>
                  <a:cubicBezTo>
                    <a:pt x="100" y="52"/>
                    <a:pt x="100" y="52"/>
                    <a:pt x="100" y="52"/>
                  </a:cubicBezTo>
                  <a:cubicBezTo>
                    <a:pt x="101" y="48"/>
                    <a:pt x="101" y="48"/>
                    <a:pt x="101" y="48"/>
                  </a:cubicBezTo>
                  <a:cubicBezTo>
                    <a:pt x="103" y="40"/>
                    <a:pt x="103" y="40"/>
                    <a:pt x="103" y="40"/>
                  </a:cubicBezTo>
                  <a:cubicBezTo>
                    <a:pt x="104" y="36"/>
                    <a:pt x="104" y="36"/>
                    <a:pt x="104" y="36"/>
                  </a:cubicBezTo>
                  <a:cubicBezTo>
                    <a:pt x="105" y="24"/>
                    <a:pt x="105" y="24"/>
                    <a:pt x="105" y="24"/>
                  </a:cubicBezTo>
                  <a:cubicBezTo>
                    <a:pt x="105" y="18"/>
                    <a:pt x="105" y="18"/>
                    <a:pt x="105" y="18"/>
                  </a:cubicBezTo>
                  <a:cubicBezTo>
                    <a:pt x="105" y="11"/>
                    <a:pt x="105" y="11"/>
                    <a:pt x="105" y="11"/>
                  </a:cubicBezTo>
                  <a:cubicBezTo>
                    <a:pt x="105" y="6"/>
                    <a:pt x="105" y="6"/>
                    <a:pt x="105" y="6"/>
                  </a:cubicBezTo>
                  <a:cubicBezTo>
                    <a:pt x="103" y="2"/>
                    <a:pt x="103" y="2"/>
                    <a:pt x="103" y="2"/>
                  </a:cubicBezTo>
                  <a:cubicBezTo>
                    <a:pt x="101" y="0"/>
                    <a:pt x="101" y="0"/>
                    <a:pt x="101" y="0"/>
                  </a:cubicBezTo>
                  <a:cubicBezTo>
                    <a:pt x="98" y="0"/>
                    <a:pt x="98" y="0"/>
                    <a:pt x="98" y="0"/>
                  </a:cubicBezTo>
                  <a:cubicBezTo>
                    <a:pt x="94" y="2"/>
                    <a:pt x="94" y="2"/>
                    <a:pt x="94" y="2"/>
                  </a:cubicBezTo>
                  <a:cubicBezTo>
                    <a:pt x="90" y="6"/>
                    <a:pt x="90" y="6"/>
                    <a:pt x="90" y="6"/>
                  </a:cubicBezTo>
                  <a:cubicBezTo>
                    <a:pt x="86" y="11"/>
                    <a:pt x="86" y="11"/>
                    <a:pt x="86" y="11"/>
                  </a:cubicBezTo>
                  <a:cubicBezTo>
                    <a:pt x="82" y="17"/>
                    <a:pt x="82" y="17"/>
                    <a:pt x="82" y="17"/>
                  </a:cubicBezTo>
                  <a:cubicBezTo>
                    <a:pt x="78" y="25"/>
                    <a:pt x="78" y="25"/>
                    <a:pt x="78" y="25"/>
                  </a:cubicBezTo>
                  <a:cubicBezTo>
                    <a:pt x="75" y="34"/>
                    <a:pt x="75" y="34"/>
                    <a:pt x="75" y="34"/>
                  </a:cubicBezTo>
                  <a:cubicBezTo>
                    <a:pt x="71" y="43"/>
                    <a:pt x="71" y="43"/>
                    <a:pt x="71" y="43"/>
                  </a:cubicBezTo>
                  <a:cubicBezTo>
                    <a:pt x="65" y="61"/>
                    <a:pt x="65" y="61"/>
                    <a:pt x="65" y="61"/>
                  </a:cubicBezTo>
                  <a:cubicBezTo>
                    <a:pt x="62" y="69"/>
                    <a:pt x="62" y="69"/>
                    <a:pt x="62" y="69"/>
                  </a:cubicBezTo>
                  <a:cubicBezTo>
                    <a:pt x="59" y="75"/>
                    <a:pt x="59" y="75"/>
                    <a:pt x="59" y="75"/>
                  </a:cubicBezTo>
                  <a:cubicBezTo>
                    <a:pt x="56" y="81"/>
                    <a:pt x="56" y="81"/>
                    <a:pt x="56" y="81"/>
                  </a:cubicBezTo>
                  <a:cubicBezTo>
                    <a:pt x="54" y="86"/>
                    <a:pt x="54" y="86"/>
                    <a:pt x="54" y="86"/>
                  </a:cubicBezTo>
                  <a:cubicBezTo>
                    <a:pt x="51" y="91"/>
                    <a:pt x="51" y="91"/>
                    <a:pt x="51" y="91"/>
                  </a:cubicBezTo>
                  <a:cubicBezTo>
                    <a:pt x="49" y="95"/>
                    <a:pt x="49" y="95"/>
                    <a:pt x="49" y="95"/>
                  </a:cubicBezTo>
                  <a:cubicBezTo>
                    <a:pt x="47" y="99"/>
                    <a:pt x="47" y="99"/>
                    <a:pt x="47" y="99"/>
                  </a:cubicBezTo>
                  <a:cubicBezTo>
                    <a:pt x="43" y="107"/>
                    <a:pt x="43" y="107"/>
                    <a:pt x="43" y="107"/>
                  </a:cubicBezTo>
                  <a:cubicBezTo>
                    <a:pt x="41" y="111"/>
                    <a:pt x="41" y="111"/>
                    <a:pt x="41" y="111"/>
                  </a:cubicBezTo>
                  <a:cubicBezTo>
                    <a:pt x="38" y="115"/>
                    <a:pt x="38" y="115"/>
                    <a:pt x="38" y="115"/>
                  </a:cubicBezTo>
                  <a:cubicBezTo>
                    <a:pt x="34" y="119"/>
                    <a:pt x="34" y="119"/>
                    <a:pt x="34" y="119"/>
                  </a:cubicBezTo>
                  <a:cubicBezTo>
                    <a:pt x="30" y="124"/>
                    <a:pt x="30" y="124"/>
                    <a:pt x="30" y="124"/>
                  </a:cubicBezTo>
                  <a:cubicBezTo>
                    <a:pt x="24" y="129"/>
                    <a:pt x="24" y="129"/>
                    <a:pt x="24" y="129"/>
                  </a:cubicBezTo>
                  <a:cubicBezTo>
                    <a:pt x="21" y="131"/>
                    <a:pt x="21" y="131"/>
                    <a:pt x="21" y="131"/>
                  </a:cubicBezTo>
                  <a:cubicBezTo>
                    <a:pt x="17" y="133"/>
                    <a:pt x="17" y="133"/>
                    <a:pt x="17" y="133"/>
                  </a:cubicBezTo>
                  <a:cubicBezTo>
                    <a:pt x="8" y="135"/>
                    <a:pt x="8" y="135"/>
                    <a:pt x="8" y="135"/>
                  </a:cubicBezTo>
                  <a:cubicBezTo>
                    <a:pt x="4" y="136"/>
                    <a:pt x="4" y="136"/>
                    <a:pt x="4" y="136"/>
                  </a:cubicBezTo>
                  <a:cubicBezTo>
                    <a:pt x="2" y="138"/>
                    <a:pt x="2" y="138"/>
                    <a:pt x="2" y="138"/>
                  </a:cubicBezTo>
                  <a:cubicBezTo>
                    <a:pt x="2" y="141"/>
                    <a:pt x="2" y="141"/>
                    <a:pt x="2" y="141"/>
                  </a:cubicBezTo>
                  <a:cubicBezTo>
                    <a:pt x="0" y="144"/>
                    <a:pt x="0" y="144"/>
                    <a:pt x="0" y="144"/>
                  </a:cubicBezTo>
                  <a:cubicBezTo>
                    <a:pt x="0" y="144"/>
                    <a:pt x="12" y="165"/>
                    <a:pt x="23" y="168"/>
                  </a:cubicBezTo>
                  <a:cubicBezTo>
                    <a:pt x="43" y="172"/>
                    <a:pt x="99" y="167"/>
                    <a:pt x="107" y="148"/>
                  </a:cubicBezTo>
                  <a:close/>
                </a:path>
              </a:pathLst>
            </a:custGeom>
            <a:gradFill>
              <a:gsLst>
                <a:gs pos="40000">
                  <a:srgbClr val="CEC3B1">
                    <a:lumMod val="40000"/>
                    <a:lumOff val="60000"/>
                  </a:srgbClr>
                </a:gs>
                <a:gs pos="100000">
                  <a:srgbClr val="CEC3B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3" name="Freeform 415">
              <a:extLst>
                <a:ext uri="{FF2B5EF4-FFF2-40B4-BE49-F238E27FC236}">
                  <a16:creationId xmlns:a16="http://schemas.microsoft.com/office/drawing/2014/main" id="{3F4632AC-55AF-9CEC-FB9B-B2E286577FB1}"/>
                </a:ext>
              </a:extLst>
            </p:cNvPr>
            <p:cNvSpPr>
              <a:spLocks/>
            </p:cNvSpPr>
            <p:nvPr/>
          </p:nvSpPr>
          <p:spPr bwMode="auto">
            <a:xfrm rot="10800000">
              <a:off x="5989441" y="2460092"/>
              <a:ext cx="892958" cy="440991"/>
            </a:xfrm>
            <a:custGeom>
              <a:avLst/>
              <a:gdLst>
                <a:gd name="T0" fmla="*/ 9 w 292"/>
                <a:gd name="T1" fmla="*/ 84 h 182"/>
                <a:gd name="T2" fmla="*/ 2 w 292"/>
                <a:gd name="T3" fmla="*/ 105 h 182"/>
                <a:gd name="T4" fmla="*/ 3 w 292"/>
                <a:gd name="T5" fmla="*/ 136 h 182"/>
                <a:gd name="T6" fmla="*/ 17 w 292"/>
                <a:gd name="T7" fmla="*/ 161 h 182"/>
                <a:gd name="T8" fmla="*/ 36 w 292"/>
                <a:gd name="T9" fmla="*/ 157 h 182"/>
                <a:gd name="T10" fmla="*/ 55 w 292"/>
                <a:gd name="T11" fmla="*/ 135 h 182"/>
                <a:gd name="T12" fmla="*/ 69 w 292"/>
                <a:gd name="T13" fmla="*/ 98 h 182"/>
                <a:gd name="T14" fmla="*/ 85 w 292"/>
                <a:gd name="T15" fmla="*/ 58 h 182"/>
                <a:gd name="T16" fmla="*/ 92 w 292"/>
                <a:gd name="T17" fmla="*/ 74 h 182"/>
                <a:gd name="T18" fmla="*/ 80 w 292"/>
                <a:gd name="T19" fmla="*/ 120 h 182"/>
                <a:gd name="T20" fmla="*/ 73 w 292"/>
                <a:gd name="T21" fmla="*/ 150 h 182"/>
                <a:gd name="T22" fmla="*/ 78 w 292"/>
                <a:gd name="T23" fmla="*/ 178 h 182"/>
                <a:gd name="T24" fmla="*/ 104 w 292"/>
                <a:gd name="T25" fmla="*/ 173 h 182"/>
                <a:gd name="T26" fmla="*/ 133 w 292"/>
                <a:gd name="T27" fmla="*/ 137 h 182"/>
                <a:gd name="T28" fmla="*/ 145 w 292"/>
                <a:gd name="T29" fmla="*/ 108 h 182"/>
                <a:gd name="T30" fmla="*/ 163 w 292"/>
                <a:gd name="T31" fmla="*/ 58 h 182"/>
                <a:gd name="T32" fmla="*/ 179 w 292"/>
                <a:gd name="T33" fmla="*/ 43 h 182"/>
                <a:gd name="T34" fmla="*/ 172 w 292"/>
                <a:gd name="T35" fmla="*/ 85 h 182"/>
                <a:gd name="T36" fmla="*/ 163 w 292"/>
                <a:gd name="T37" fmla="*/ 118 h 182"/>
                <a:gd name="T38" fmla="*/ 161 w 292"/>
                <a:gd name="T39" fmla="*/ 147 h 182"/>
                <a:gd name="T40" fmla="*/ 178 w 292"/>
                <a:gd name="T41" fmla="*/ 167 h 182"/>
                <a:gd name="T42" fmla="*/ 208 w 292"/>
                <a:gd name="T43" fmla="*/ 141 h 182"/>
                <a:gd name="T44" fmla="*/ 229 w 292"/>
                <a:gd name="T45" fmla="*/ 104 h 182"/>
                <a:gd name="T46" fmla="*/ 241 w 292"/>
                <a:gd name="T47" fmla="*/ 72 h 182"/>
                <a:gd name="T48" fmla="*/ 258 w 292"/>
                <a:gd name="T49" fmla="*/ 32 h 182"/>
                <a:gd name="T50" fmla="*/ 269 w 292"/>
                <a:gd name="T51" fmla="*/ 45 h 182"/>
                <a:gd name="T52" fmla="*/ 266 w 292"/>
                <a:gd name="T53" fmla="*/ 85 h 182"/>
                <a:gd name="T54" fmla="*/ 252 w 292"/>
                <a:gd name="T55" fmla="*/ 111 h 182"/>
                <a:gd name="T56" fmla="*/ 248 w 292"/>
                <a:gd name="T57" fmla="*/ 127 h 182"/>
                <a:gd name="T58" fmla="*/ 270 w 292"/>
                <a:gd name="T59" fmla="*/ 106 h 182"/>
                <a:gd name="T60" fmla="*/ 289 w 292"/>
                <a:gd name="T61" fmla="*/ 74 h 182"/>
                <a:gd name="T62" fmla="*/ 290 w 292"/>
                <a:gd name="T63" fmla="*/ 40 h 182"/>
                <a:gd name="T64" fmla="*/ 277 w 292"/>
                <a:gd name="T65" fmla="*/ 11 h 182"/>
                <a:gd name="T66" fmla="*/ 257 w 292"/>
                <a:gd name="T67" fmla="*/ 9 h 182"/>
                <a:gd name="T68" fmla="*/ 238 w 292"/>
                <a:gd name="T69" fmla="*/ 28 h 182"/>
                <a:gd name="T70" fmla="*/ 223 w 292"/>
                <a:gd name="T71" fmla="*/ 62 h 182"/>
                <a:gd name="T72" fmla="*/ 204 w 292"/>
                <a:gd name="T73" fmla="*/ 111 h 182"/>
                <a:gd name="T74" fmla="*/ 189 w 292"/>
                <a:gd name="T75" fmla="*/ 125 h 182"/>
                <a:gd name="T76" fmla="*/ 193 w 292"/>
                <a:gd name="T77" fmla="*/ 86 h 182"/>
                <a:gd name="T78" fmla="*/ 203 w 292"/>
                <a:gd name="T79" fmla="*/ 42 h 182"/>
                <a:gd name="T80" fmla="*/ 203 w 292"/>
                <a:gd name="T81" fmla="*/ 19 h 182"/>
                <a:gd name="T82" fmla="*/ 196 w 292"/>
                <a:gd name="T83" fmla="*/ 4 h 182"/>
                <a:gd name="T84" fmla="*/ 183 w 292"/>
                <a:gd name="T85" fmla="*/ 0 h 182"/>
                <a:gd name="T86" fmla="*/ 165 w 292"/>
                <a:gd name="T87" fmla="*/ 11 h 182"/>
                <a:gd name="T88" fmla="*/ 152 w 292"/>
                <a:gd name="T89" fmla="*/ 31 h 182"/>
                <a:gd name="T90" fmla="*/ 143 w 292"/>
                <a:gd name="T91" fmla="*/ 53 h 182"/>
                <a:gd name="T92" fmla="*/ 134 w 292"/>
                <a:gd name="T93" fmla="*/ 79 h 182"/>
                <a:gd name="T94" fmla="*/ 127 w 292"/>
                <a:gd name="T95" fmla="*/ 100 h 182"/>
                <a:gd name="T96" fmla="*/ 107 w 292"/>
                <a:gd name="T97" fmla="*/ 136 h 182"/>
                <a:gd name="T98" fmla="*/ 98 w 292"/>
                <a:gd name="T99" fmla="*/ 122 h 182"/>
                <a:gd name="T100" fmla="*/ 110 w 292"/>
                <a:gd name="T101" fmla="*/ 76 h 182"/>
                <a:gd name="T102" fmla="*/ 115 w 292"/>
                <a:gd name="T103" fmla="*/ 49 h 182"/>
                <a:gd name="T104" fmla="*/ 113 w 292"/>
                <a:gd name="T105" fmla="*/ 27 h 182"/>
                <a:gd name="T106" fmla="*/ 99 w 292"/>
                <a:gd name="T107" fmla="*/ 17 h 182"/>
                <a:gd name="T108" fmla="*/ 78 w 292"/>
                <a:gd name="T109" fmla="*/ 35 h 182"/>
                <a:gd name="T110" fmla="*/ 62 w 292"/>
                <a:gd name="T111" fmla="*/ 62 h 182"/>
                <a:gd name="T112" fmla="*/ 51 w 292"/>
                <a:gd name="T113" fmla="*/ 92 h 182"/>
                <a:gd name="T114" fmla="*/ 37 w 292"/>
                <a:gd name="T115" fmla="*/ 125 h 182"/>
                <a:gd name="T116" fmla="*/ 24 w 292"/>
                <a:gd name="T117" fmla="*/ 132 h 182"/>
                <a:gd name="T118" fmla="*/ 19 w 292"/>
                <a:gd name="T119" fmla="*/ 104 h 182"/>
                <a:gd name="T120" fmla="*/ 33 w 292"/>
                <a:gd name="T121" fmla="*/ 71 h 182"/>
                <a:gd name="T122" fmla="*/ 42 w 292"/>
                <a:gd name="T123" fmla="*/ 53 h 182"/>
                <a:gd name="T124" fmla="*/ 26 w 292"/>
                <a:gd name="T125"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2" h="182">
                  <a:moveTo>
                    <a:pt x="21" y="68"/>
                  </a:moveTo>
                  <a:cubicBezTo>
                    <a:pt x="20" y="69"/>
                    <a:pt x="18" y="72"/>
                    <a:pt x="16" y="74"/>
                  </a:cubicBezTo>
                  <a:cubicBezTo>
                    <a:pt x="15" y="75"/>
                    <a:pt x="14" y="78"/>
                    <a:pt x="13" y="79"/>
                  </a:cubicBezTo>
                  <a:cubicBezTo>
                    <a:pt x="12" y="80"/>
                    <a:pt x="10" y="83"/>
                    <a:pt x="9" y="84"/>
                  </a:cubicBezTo>
                  <a:cubicBezTo>
                    <a:pt x="9" y="85"/>
                    <a:pt x="7" y="87"/>
                    <a:pt x="7" y="88"/>
                  </a:cubicBezTo>
                  <a:cubicBezTo>
                    <a:pt x="6" y="90"/>
                    <a:pt x="5" y="92"/>
                    <a:pt x="5" y="93"/>
                  </a:cubicBezTo>
                  <a:cubicBezTo>
                    <a:pt x="4" y="95"/>
                    <a:pt x="3" y="97"/>
                    <a:pt x="3" y="99"/>
                  </a:cubicBezTo>
                  <a:cubicBezTo>
                    <a:pt x="3" y="100"/>
                    <a:pt x="2" y="103"/>
                    <a:pt x="2" y="105"/>
                  </a:cubicBezTo>
                  <a:cubicBezTo>
                    <a:pt x="1" y="107"/>
                    <a:pt x="1" y="110"/>
                    <a:pt x="0" y="112"/>
                  </a:cubicBezTo>
                  <a:cubicBezTo>
                    <a:pt x="0" y="114"/>
                    <a:pt x="0" y="118"/>
                    <a:pt x="0" y="120"/>
                  </a:cubicBezTo>
                  <a:cubicBezTo>
                    <a:pt x="0" y="122"/>
                    <a:pt x="0" y="126"/>
                    <a:pt x="1" y="128"/>
                  </a:cubicBezTo>
                  <a:cubicBezTo>
                    <a:pt x="1" y="130"/>
                    <a:pt x="2" y="134"/>
                    <a:pt x="3" y="136"/>
                  </a:cubicBezTo>
                  <a:cubicBezTo>
                    <a:pt x="3" y="138"/>
                    <a:pt x="5" y="142"/>
                    <a:pt x="6" y="144"/>
                  </a:cubicBezTo>
                  <a:cubicBezTo>
                    <a:pt x="6" y="146"/>
                    <a:pt x="8" y="150"/>
                    <a:pt x="9" y="151"/>
                  </a:cubicBezTo>
                  <a:cubicBezTo>
                    <a:pt x="10" y="153"/>
                    <a:pt x="12" y="156"/>
                    <a:pt x="13" y="157"/>
                  </a:cubicBezTo>
                  <a:cubicBezTo>
                    <a:pt x="14" y="158"/>
                    <a:pt x="16" y="160"/>
                    <a:pt x="17" y="161"/>
                  </a:cubicBezTo>
                  <a:cubicBezTo>
                    <a:pt x="18" y="161"/>
                    <a:pt x="20" y="162"/>
                    <a:pt x="21" y="162"/>
                  </a:cubicBezTo>
                  <a:cubicBezTo>
                    <a:pt x="23" y="162"/>
                    <a:pt x="25" y="162"/>
                    <a:pt x="26" y="162"/>
                  </a:cubicBezTo>
                  <a:cubicBezTo>
                    <a:pt x="27" y="162"/>
                    <a:pt x="29" y="160"/>
                    <a:pt x="30" y="160"/>
                  </a:cubicBezTo>
                  <a:cubicBezTo>
                    <a:pt x="32" y="159"/>
                    <a:pt x="34" y="157"/>
                    <a:pt x="36" y="157"/>
                  </a:cubicBezTo>
                  <a:cubicBezTo>
                    <a:pt x="37" y="156"/>
                    <a:pt x="40" y="153"/>
                    <a:pt x="41" y="152"/>
                  </a:cubicBezTo>
                  <a:cubicBezTo>
                    <a:pt x="42" y="151"/>
                    <a:pt x="45" y="148"/>
                    <a:pt x="46" y="147"/>
                  </a:cubicBezTo>
                  <a:cubicBezTo>
                    <a:pt x="47" y="146"/>
                    <a:pt x="50" y="143"/>
                    <a:pt x="51" y="141"/>
                  </a:cubicBezTo>
                  <a:cubicBezTo>
                    <a:pt x="52" y="140"/>
                    <a:pt x="54" y="136"/>
                    <a:pt x="55" y="135"/>
                  </a:cubicBezTo>
                  <a:cubicBezTo>
                    <a:pt x="56" y="133"/>
                    <a:pt x="57" y="130"/>
                    <a:pt x="58" y="129"/>
                  </a:cubicBezTo>
                  <a:cubicBezTo>
                    <a:pt x="59" y="127"/>
                    <a:pt x="61" y="123"/>
                    <a:pt x="61" y="121"/>
                  </a:cubicBezTo>
                  <a:cubicBezTo>
                    <a:pt x="62" y="118"/>
                    <a:pt x="64" y="113"/>
                    <a:pt x="65" y="110"/>
                  </a:cubicBezTo>
                  <a:cubicBezTo>
                    <a:pt x="66" y="107"/>
                    <a:pt x="68" y="101"/>
                    <a:pt x="69" y="98"/>
                  </a:cubicBezTo>
                  <a:cubicBezTo>
                    <a:pt x="70" y="95"/>
                    <a:pt x="72" y="89"/>
                    <a:pt x="73" y="86"/>
                  </a:cubicBezTo>
                  <a:cubicBezTo>
                    <a:pt x="74" y="83"/>
                    <a:pt x="76" y="77"/>
                    <a:pt x="77" y="74"/>
                  </a:cubicBezTo>
                  <a:cubicBezTo>
                    <a:pt x="78" y="72"/>
                    <a:pt x="80" y="67"/>
                    <a:pt x="81" y="65"/>
                  </a:cubicBezTo>
                  <a:cubicBezTo>
                    <a:pt x="82" y="63"/>
                    <a:pt x="84" y="59"/>
                    <a:pt x="85" y="58"/>
                  </a:cubicBezTo>
                  <a:cubicBezTo>
                    <a:pt x="86" y="57"/>
                    <a:pt x="88" y="55"/>
                    <a:pt x="89" y="55"/>
                  </a:cubicBezTo>
                  <a:cubicBezTo>
                    <a:pt x="90" y="55"/>
                    <a:pt x="92" y="56"/>
                    <a:pt x="92" y="57"/>
                  </a:cubicBezTo>
                  <a:cubicBezTo>
                    <a:pt x="93" y="58"/>
                    <a:pt x="93" y="62"/>
                    <a:pt x="93" y="64"/>
                  </a:cubicBezTo>
                  <a:cubicBezTo>
                    <a:pt x="93" y="66"/>
                    <a:pt x="92" y="71"/>
                    <a:pt x="92" y="74"/>
                  </a:cubicBezTo>
                  <a:cubicBezTo>
                    <a:pt x="91" y="77"/>
                    <a:pt x="90" y="83"/>
                    <a:pt x="89" y="86"/>
                  </a:cubicBezTo>
                  <a:cubicBezTo>
                    <a:pt x="89" y="89"/>
                    <a:pt x="87" y="95"/>
                    <a:pt x="86" y="98"/>
                  </a:cubicBezTo>
                  <a:cubicBezTo>
                    <a:pt x="86" y="101"/>
                    <a:pt x="84" y="107"/>
                    <a:pt x="83" y="110"/>
                  </a:cubicBezTo>
                  <a:cubicBezTo>
                    <a:pt x="82" y="113"/>
                    <a:pt x="81" y="118"/>
                    <a:pt x="80" y="120"/>
                  </a:cubicBezTo>
                  <a:cubicBezTo>
                    <a:pt x="80" y="122"/>
                    <a:pt x="79" y="125"/>
                    <a:pt x="78" y="127"/>
                  </a:cubicBezTo>
                  <a:cubicBezTo>
                    <a:pt x="78" y="127"/>
                    <a:pt x="78" y="127"/>
                    <a:pt x="78" y="128"/>
                  </a:cubicBezTo>
                  <a:cubicBezTo>
                    <a:pt x="77" y="131"/>
                    <a:pt x="76" y="136"/>
                    <a:pt x="75" y="139"/>
                  </a:cubicBezTo>
                  <a:cubicBezTo>
                    <a:pt x="75" y="142"/>
                    <a:pt x="74" y="147"/>
                    <a:pt x="73" y="150"/>
                  </a:cubicBezTo>
                  <a:cubicBezTo>
                    <a:pt x="73" y="152"/>
                    <a:pt x="73" y="157"/>
                    <a:pt x="73" y="159"/>
                  </a:cubicBezTo>
                  <a:cubicBezTo>
                    <a:pt x="73" y="161"/>
                    <a:pt x="73" y="165"/>
                    <a:pt x="73" y="167"/>
                  </a:cubicBezTo>
                  <a:cubicBezTo>
                    <a:pt x="74" y="169"/>
                    <a:pt x="75" y="172"/>
                    <a:pt x="75" y="174"/>
                  </a:cubicBezTo>
                  <a:cubicBezTo>
                    <a:pt x="76" y="175"/>
                    <a:pt x="77" y="177"/>
                    <a:pt x="78" y="178"/>
                  </a:cubicBezTo>
                  <a:cubicBezTo>
                    <a:pt x="79" y="179"/>
                    <a:pt x="82" y="181"/>
                    <a:pt x="83" y="181"/>
                  </a:cubicBezTo>
                  <a:cubicBezTo>
                    <a:pt x="84" y="181"/>
                    <a:pt x="87" y="182"/>
                    <a:pt x="89" y="181"/>
                  </a:cubicBezTo>
                  <a:cubicBezTo>
                    <a:pt x="91" y="181"/>
                    <a:pt x="95" y="180"/>
                    <a:pt x="96" y="179"/>
                  </a:cubicBezTo>
                  <a:cubicBezTo>
                    <a:pt x="99" y="178"/>
                    <a:pt x="102" y="175"/>
                    <a:pt x="104" y="173"/>
                  </a:cubicBezTo>
                  <a:cubicBezTo>
                    <a:pt x="106" y="171"/>
                    <a:pt x="110" y="168"/>
                    <a:pt x="112" y="165"/>
                  </a:cubicBezTo>
                  <a:cubicBezTo>
                    <a:pt x="114" y="163"/>
                    <a:pt x="118" y="159"/>
                    <a:pt x="120" y="156"/>
                  </a:cubicBezTo>
                  <a:cubicBezTo>
                    <a:pt x="122" y="154"/>
                    <a:pt x="125" y="149"/>
                    <a:pt x="127" y="147"/>
                  </a:cubicBezTo>
                  <a:cubicBezTo>
                    <a:pt x="129" y="144"/>
                    <a:pt x="131" y="140"/>
                    <a:pt x="133" y="137"/>
                  </a:cubicBezTo>
                  <a:cubicBezTo>
                    <a:pt x="134" y="135"/>
                    <a:pt x="136" y="131"/>
                    <a:pt x="137" y="129"/>
                  </a:cubicBezTo>
                  <a:cubicBezTo>
                    <a:pt x="138" y="128"/>
                    <a:pt x="139" y="125"/>
                    <a:pt x="140" y="124"/>
                  </a:cubicBezTo>
                  <a:cubicBezTo>
                    <a:pt x="140" y="122"/>
                    <a:pt x="141" y="119"/>
                    <a:pt x="142" y="117"/>
                  </a:cubicBezTo>
                  <a:cubicBezTo>
                    <a:pt x="143" y="115"/>
                    <a:pt x="144" y="110"/>
                    <a:pt x="145" y="108"/>
                  </a:cubicBezTo>
                  <a:cubicBezTo>
                    <a:pt x="146" y="105"/>
                    <a:pt x="148" y="99"/>
                    <a:pt x="149" y="96"/>
                  </a:cubicBezTo>
                  <a:cubicBezTo>
                    <a:pt x="150" y="93"/>
                    <a:pt x="152" y="86"/>
                    <a:pt x="153" y="83"/>
                  </a:cubicBezTo>
                  <a:cubicBezTo>
                    <a:pt x="155" y="80"/>
                    <a:pt x="157" y="73"/>
                    <a:pt x="158" y="70"/>
                  </a:cubicBezTo>
                  <a:cubicBezTo>
                    <a:pt x="160" y="67"/>
                    <a:pt x="162" y="61"/>
                    <a:pt x="163" y="58"/>
                  </a:cubicBezTo>
                  <a:cubicBezTo>
                    <a:pt x="165" y="56"/>
                    <a:pt x="167" y="51"/>
                    <a:pt x="168" y="49"/>
                  </a:cubicBezTo>
                  <a:cubicBezTo>
                    <a:pt x="169" y="47"/>
                    <a:pt x="172" y="44"/>
                    <a:pt x="173" y="43"/>
                  </a:cubicBezTo>
                  <a:cubicBezTo>
                    <a:pt x="174" y="42"/>
                    <a:pt x="175" y="41"/>
                    <a:pt x="176" y="41"/>
                  </a:cubicBezTo>
                  <a:cubicBezTo>
                    <a:pt x="177" y="41"/>
                    <a:pt x="178" y="42"/>
                    <a:pt x="179" y="43"/>
                  </a:cubicBezTo>
                  <a:cubicBezTo>
                    <a:pt x="179" y="45"/>
                    <a:pt x="179" y="48"/>
                    <a:pt x="179" y="50"/>
                  </a:cubicBezTo>
                  <a:cubicBezTo>
                    <a:pt x="179" y="52"/>
                    <a:pt x="178" y="57"/>
                    <a:pt x="178" y="60"/>
                  </a:cubicBezTo>
                  <a:cubicBezTo>
                    <a:pt x="177" y="63"/>
                    <a:pt x="176" y="69"/>
                    <a:pt x="175" y="72"/>
                  </a:cubicBezTo>
                  <a:cubicBezTo>
                    <a:pt x="175" y="75"/>
                    <a:pt x="173" y="82"/>
                    <a:pt x="172" y="85"/>
                  </a:cubicBezTo>
                  <a:cubicBezTo>
                    <a:pt x="172" y="88"/>
                    <a:pt x="170" y="94"/>
                    <a:pt x="169" y="97"/>
                  </a:cubicBezTo>
                  <a:cubicBezTo>
                    <a:pt x="168" y="100"/>
                    <a:pt x="167" y="105"/>
                    <a:pt x="166" y="108"/>
                  </a:cubicBezTo>
                  <a:cubicBezTo>
                    <a:pt x="165" y="110"/>
                    <a:pt x="164" y="114"/>
                    <a:pt x="164" y="116"/>
                  </a:cubicBezTo>
                  <a:cubicBezTo>
                    <a:pt x="164" y="116"/>
                    <a:pt x="163" y="117"/>
                    <a:pt x="163" y="118"/>
                  </a:cubicBezTo>
                  <a:cubicBezTo>
                    <a:pt x="163" y="119"/>
                    <a:pt x="162" y="122"/>
                    <a:pt x="162" y="123"/>
                  </a:cubicBezTo>
                  <a:cubicBezTo>
                    <a:pt x="162" y="125"/>
                    <a:pt x="161" y="129"/>
                    <a:pt x="161" y="130"/>
                  </a:cubicBezTo>
                  <a:cubicBezTo>
                    <a:pt x="161" y="132"/>
                    <a:pt x="161" y="137"/>
                    <a:pt x="161" y="139"/>
                  </a:cubicBezTo>
                  <a:cubicBezTo>
                    <a:pt x="161" y="141"/>
                    <a:pt x="161" y="145"/>
                    <a:pt x="161" y="147"/>
                  </a:cubicBezTo>
                  <a:cubicBezTo>
                    <a:pt x="161" y="149"/>
                    <a:pt x="162" y="153"/>
                    <a:pt x="163" y="155"/>
                  </a:cubicBezTo>
                  <a:cubicBezTo>
                    <a:pt x="163" y="157"/>
                    <a:pt x="165" y="160"/>
                    <a:pt x="166" y="162"/>
                  </a:cubicBezTo>
                  <a:cubicBezTo>
                    <a:pt x="167" y="163"/>
                    <a:pt x="169" y="165"/>
                    <a:pt x="171" y="166"/>
                  </a:cubicBezTo>
                  <a:cubicBezTo>
                    <a:pt x="172" y="167"/>
                    <a:pt x="176" y="167"/>
                    <a:pt x="178" y="167"/>
                  </a:cubicBezTo>
                  <a:cubicBezTo>
                    <a:pt x="180" y="167"/>
                    <a:pt x="184" y="165"/>
                    <a:pt x="186" y="164"/>
                  </a:cubicBezTo>
                  <a:cubicBezTo>
                    <a:pt x="188" y="163"/>
                    <a:pt x="192" y="160"/>
                    <a:pt x="194" y="158"/>
                  </a:cubicBezTo>
                  <a:cubicBezTo>
                    <a:pt x="196" y="156"/>
                    <a:pt x="199" y="152"/>
                    <a:pt x="201" y="150"/>
                  </a:cubicBezTo>
                  <a:cubicBezTo>
                    <a:pt x="203" y="148"/>
                    <a:pt x="206" y="143"/>
                    <a:pt x="208" y="141"/>
                  </a:cubicBezTo>
                  <a:cubicBezTo>
                    <a:pt x="210" y="139"/>
                    <a:pt x="213" y="133"/>
                    <a:pt x="214" y="131"/>
                  </a:cubicBezTo>
                  <a:cubicBezTo>
                    <a:pt x="216" y="128"/>
                    <a:pt x="219" y="123"/>
                    <a:pt x="220" y="121"/>
                  </a:cubicBezTo>
                  <a:cubicBezTo>
                    <a:pt x="221" y="119"/>
                    <a:pt x="224" y="114"/>
                    <a:pt x="225" y="112"/>
                  </a:cubicBezTo>
                  <a:cubicBezTo>
                    <a:pt x="226" y="110"/>
                    <a:pt x="228" y="106"/>
                    <a:pt x="229" y="104"/>
                  </a:cubicBezTo>
                  <a:cubicBezTo>
                    <a:pt x="229" y="104"/>
                    <a:pt x="229" y="103"/>
                    <a:pt x="229" y="103"/>
                  </a:cubicBezTo>
                  <a:cubicBezTo>
                    <a:pt x="230" y="101"/>
                    <a:pt x="232" y="97"/>
                    <a:pt x="233" y="95"/>
                  </a:cubicBezTo>
                  <a:cubicBezTo>
                    <a:pt x="234" y="92"/>
                    <a:pt x="236" y="87"/>
                    <a:pt x="237" y="84"/>
                  </a:cubicBezTo>
                  <a:cubicBezTo>
                    <a:pt x="238" y="81"/>
                    <a:pt x="240" y="75"/>
                    <a:pt x="241" y="72"/>
                  </a:cubicBezTo>
                  <a:cubicBezTo>
                    <a:pt x="242" y="69"/>
                    <a:pt x="244" y="63"/>
                    <a:pt x="245" y="60"/>
                  </a:cubicBezTo>
                  <a:cubicBezTo>
                    <a:pt x="246" y="57"/>
                    <a:pt x="248" y="51"/>
                    <a:pt x="249" y="49"/>
                  </a:cubicBezTo>
                  <a:cubicBezTo>
                    <a:pt x="250" y="46"/>
                    <a:pt x="252" y="41"/>
                    <a:pt x="254" y="39"/>
                  </a:cubicBezTo>
                  <a:cubicBezTo>
                    <a:pt x="255" y="37"/>
                    <a:pt x="257" y="34"/>
                    <a:pt x="258" y="32"/>
                  </a:cubicBezTo>
                  <a:cubicBezTo>
                    <a:pt x="259" y="32"/>
                    <a:pt x="261" y="30"/>
                    <a:pt x="262" y="30"/>
                  </a:cubicBezTo>
                  <a:cubicBezTo>
                    <a:pt x="263" y="30"/>
                    <a:pt x="264" y="31"/>
                    <a:pt x="265" y="32"/>
                  </a:cubicBezTo>
                  <a:cubicBezTo>
                    <a:pt x="266" y="33"/>
                    <a:pt x="267" y="36"/>
                    <a:pt x="267" y="37"/>
                  </a:cubicBezTo>
                  <a:cubicBezTo>
                    <a:pt x="268" y="39"/>
                    <a:pt x="268" y="43"/>
                    <a:pt x="269" y="45"/>
                  </a:cubicBezTo>
                  <a:cubicBezTo>
                    <a:pt x="269" y="47"/>
                    <a:pt x="269" y="52"/>
                    <a:pt x="269" y="55"/>
                  </a:cubicBezTo>
                  <a:cubicBezTo>
                    <a:pt x="269" y="57"/>
                    <a:pt x="269" y="62"/>
                    <a:pt x="269" y="65"/>
                  </a:cubicBezTo>
                  <a:cubicBezTo>
                    <a:pt x="269" y="68"/>
                    <a:pt x="269" y="73"/>
                    <a:pt x="268" y="75"/>
                  </a:cubicBezTo>
                  <a:cubicBezTo>
                    <a:pt x="268" y="78"/>
                    <a:pt x="267" y="83"/>
                    <a:pt x="266" y="85"/>
                  </a:cubicBezTo>
                  <a:cubicBezTo>
                    <a:pt x="265" y="87"/>
                    <a:pt x="263" y="91"/>
                    <a:pt x="262" y="93"/>
                  </a:cubicBezTo>
                  <a:cubicBezTo>
                    <a:pt x="262" y="94"/>
                    <a:pt x="260" y="96"/>
                    <a:pt x="259" y="98"/>
                  </a:cubicBezTo>
                  <a:cubicBezTo>
                    <a:pt x="258" y="99"/>
                    <a:pt x="256" y="102"/>
                    <a:pt x="256" y="104"/>
                  </a:cubicBezTo>
                  <a:cubicBezTo>
                    <a:pt x="255" y="106"/>
                    <a:pt x="253" y="109"/>
                    <a:pt x="252" y="111"/>
                  </a:cubicBezTo>
                  <a:cubicBezTo>
                    <a:pt x="251" y="112"/>
                    <a:pt x="250" y="115"/>
                    <a:pt x="249" y="117"/>
                  </a:cubicBezTo>
                  <a:cubicBezTo>
                    <a:pt x="248" y="118"/>
                    <a:pt x="247" y="121"/>
                    <a:pt x="247" y="122"/>
                  </a:cubicBezTo>
                  <a:cubicBezTo>
                    <a:pt x="247" y="123"/>
                    <a:pt x="246" y="125"/>
                    <a:pt x="247" y="126"/>
                  </a:cubicBezTo>
                  <a:cubicBezTo>
                    <a:pt x="247" y="126"/>
                    <a:pt x="248" y="127"/>
                    <a:pt x="248" y="127"/>
                  </a:cubicBezTo>
                  <a:cubicBezTo>
                    <a:pt x="249" y="127"/>
                    <a:pt x="251" y="125"/>
                    <a:pt x="252" y="125"/>
                  </a:cubicBezTo>
                  <a:cubicBezTo>
                    <a:pt x="254" y="124"/>
                    <a:pt x="257" y="121"/>
                    <a:pt x="258" y="120"/>
                  </a:cubicBezTo>
                  <a:cubicBezTo>
                    <a:pt x="260" y="118"/>
                    <a:pt x="263" y="115"/>
                    <a:pt x="264" y="114"/>
                  </a:cubicBezTo>
                  <a:cubicBezTo>
                    <a:pt x="266" y="112"/>
                    <a:pt x="269" y="108"/>
                    <a:pt x="270" y="106"/>
                  </a:cubicBezTo>
                  <a:cubicBezTo>
                    <a:pt x="272" y="104"/>
                    <a:pt x="275" y="101"/>
                    <a:pt x="276" y="99"/>
                  </a:cubicBezTo>
                  <a:cubicBezTo>
                    <a:pt x="278" y="96"/>
                    <a:pt x="280" y="92"/>
                    <a:pt x="282" y="90"/>
                  </a:cubicBezTo>
                  <a:cubicBezTo>
                    <a:pt x="283" y="88"/>
                    <a:pt x="285" y="84"/>
                    <a:pt x="286" y="82"/>
                  </a:cubicBezTo>
                  <a:cubicBezTo>
                    <a:pt x="287" y="80"/>
                    <a:pt x="289" y="76"/>
                    <a:pt x="289" y="74"/>
                  </a:cubicBezTo>
                  <a:cubicBezTo>
                    <a:pt x="290" y="72"/>
                    <a:pt x="291" y="68"/>
                    <a:pt x="291" y="66"/>
                  </a:cubicBezTo>
                  <a:cubicBezTo>
                    <a:pt x="292" y="64"/>
                    <a:pt x="292" y="60"/>
                    <a:pt x="292" y="58"/>
                  </a:cubicBezTo>
                  <a:cubicBezTo>
                    <a:pt x="292" y="56"/>
                    <a:pt x="292" y="52"/>
                    <a:pt x="292" y="50"/>
                  </a:cubicBezTo>
                  <a:cubicBezTo>
                    <a:pt x="291" y="47"/>
                    <a:pt x="291" y="43"/>
                    <a:pt x="290" y="40"/>
                  </a:cubicBezTo>
                  <a:cubicBezTo>
                    <a:pt x="290" y="38"/>
                    <a:pt x="289" y="34"/>
                    <a:pt x="288" y="31"/>
                  </a:cubicBezTo>
                  <a:cubicBezTo>
                    <a:pt x="287" y="29"/>
                    <a:pt x="286" y="25"/>
                    <a:pt x="285" y="23"/>
                  </a:cubicBezTo>
                  <a:cubicBezTo>
                    <a:pt x="284" y="21"/>
                    <a:pt x="283" y="18"/>
                    <a:pt x="282" y="16"/>
                  </a:cubicBezTo>
                  <a:cubicBezTo>
                    <a:pt x="281" y="14"/>
                    <a:pt x="279" y="12"/>
                    <a:pt x="277" y="11"/>
                  </a:cubicBezTo>
                  <a:cubicBezTo>
                    <a:pt x="276" y="10"/>
                    <a:pt x="274" y="8"/>
                    <a:pt x="272" y="8"/>
                  </a:cubicBezTo>
                  <a:cubicBezTo>
                    <a:pt x="271" y="7"/>
                    <a:pt x="269" y="7"/>
                    <a:pt x="267" y="7"/>
                  </a:cubicBezTo>
                  <a:cubicBezTo>
                    <a:pt x="266" y="7"/>
                    <a:pt x="263" y="7"/>
                    <a:pt x="262" y="8"/>
                  </a:cubicBezTo>
                  <a:cubicBezTo>
                    <a:pt x="261" y="8"/>
                    <a:pt x="258" y="9"/>
                    <a:pt x="257" y="9"/>
                  </a:cubicBezTo>
                  <a:cubicBezTo>
                    <a:pt x="256" y="10"/>
                    <a:pt x="253" y="12"/>
                    <a:pt x="252" y="13"/>
                  </a:cubicBezTo>
                  <a:cubicBezTo>
                    <a:pt x="251" y="14"/>
                    <a:pt x="248" y="16"/>
                    <a:pt x="247" y="17"/>
                  </a:cubicBezTo>
                  <a:cubicBezTo>
                    <a:pt x="246" y="18"/>
                    <a:pt x="243" y="21"/>
                    <a:pt x="242" y="22"/>
                  </a:cubicBezTo>
                  <a:cubicBezTo>
                    <a:pt x="241" y="24"/>
                    <a:pt x="239" y="27"/>
                    <a:pt x="238" y="28"/>
                  </a:cubicBezTo>
                  <a:cubicBezTo>
                    <a:pt x="236" y="30"/>
                    <a:pt x="234" y="34"/>
                    <a:pt x="233" y="36"/>
                  </a:cubicBezTo>
                  <a:cubicBezTo>
                    <a:pt x="232" y="37"/>
                    <a:pt x="231" y="40"/>
                    <a:pt x="230" y="42"/>
                  </a:cubicBezTo>
                  <a:cubicBezTo>
                    <a:pt x="229" y="44"/>
                    <a:pt x="228" y="49"/>
                    <a:pt x="227" y="51"/>
                  </a:cubicBezTo>
                  <a:cubicBezTo>
                    <a:pt x="226" y="54"/>
                    <a:pt x="224" y="60"/>
                    <a:pt x="223" y="62"/>
                  </a:cubicBezTo>
                  <a:cubicBezTo>
                    <a:pt x="222" y="66"/>
                    <a:pt x="219" y="72"/>
                    <a:pt x="218" y="75"/>
                  </a:cubicBezTo>
                  <a:cubicBezTo>
                    <a:pt x="217" y="78"/>
                    <a:pt x="215" y="84"/>
                    <a:pt x="214" y="88"/>
                  </a:cubicBezTo>
                  <a:cubicBezTo>
                    <a:pt x="213" y="91"/>
                    <a:pt x="210" y="97"/>
                    <a:pt x="209" y="100"/>
                  </a:cubicBezTo>
                  <a:cubicBezTo>
                    <a:pt x="208" y="102"/>
                    <a:pt x="206" y="108"/>
                    <a:pt x="204" y="111"/>
                  </a:cubicBezTo>
                  <a:cubicBezTo>
                    <a:pt x="203" y="113"/>
                    <a:pt x="201" y="117"/>
                    <a:pt x="200" y="119"/>
                  </a:cubicBezTo>
                  <a:cubicBezTo>
                    <a:pt x="199" y="121"/>
                    <a:pt x="196" y="124"/>
                    <a:pt x="195" y="125"/>
                  </a:cubicBezTo>
                  <a:cubicBezTo>
                    <a:pt x="194" y="126"/>
                    <a:pt x="193" y="127"/>
                    <a:pt x="192" y="127"/>
                  </a:cubicBezTo>
                  <a:cubicBezTo>
                    <a:pt x="191" y="127"/>
                    <a:pt x="189" y="126"/>
                    <a:pt x="189" y="125"/>
                  </a:cubicBezTo>
                  <a:cubicBezTo>
                    <a:pt x="188" y="124"/>
                    <a:pt x="188" y="121"/>
                    <a:pt x="188" y="119"/>
                  </a:cubicBezTo>
                  <a:cubicBezTo>
                    <a:pt x="188" y="117"/>
                    <a:pt x="188" y="112"/>
                    <a:pt x="189" y="110"/>
                  </a:cubicBezTo>
                  <a:cubicBezTo>
                    <a:pt x="189" y="107"/>
                    <a:pt x="190" y="102"/>
                    <a:pt x="191" y="99"/>
                  </a:cubicBezTo>
                  <a:cubicBezTo>
                    <a:pt x="191" y="96"/>
                    <a:pt x="193" y="90"/>
                    <a:pt x="193" y="86"/>
                  </a:cubicBezTo>
                  <a:cubicBezTo>
                    <a:pt x="195" y="80"/>
                    <a:pt x="198" y="68"/>
                    <a:pt x="199" y="62"/>
                  </a:cubicBezTo>
                  <a:cubicBezTo>
                    <a:pt x="200" y="60"/>
                    <a:pt x="201" y="55"/>
                    <a:pt x="201" y="53"/>
                  </a:cubicBezTo>
                  <a:cubicBezTo>
                    <a:pt x="202" y="52"/>
                    <a:pt x="202" y="49"/>
                    <a:pt x="202" y="48"/>
                  </a:cubicBezTo>
                  <a:cubicBezTo>
                    <a:pt x="203" y="46"/>
                    <a:pt x="203" y="44"/>
                    <a:pt x="203" y="42"/>
                  </a:cubicBezTo>
                  <a:cubicBezTo>
                    <a:pt x="203" y="41"/>
                    <a:pt x="204" y="38"/>
                    <a:pt x="204" y="37"/>
                  </a:cubicBezTo>
                  <a:cubicBezTo>
                    <a:pt x="204" y="35"/>
                    <a:pt x="205" y="30"/>
                    <a:pt x="205" y="28"/>
                  </a:cubicBezTo>
                  <a:cubicBezTo>
                    <a:pt x="205" y="27"/>
                    <a:pt x="204" y="24"/>
                    <a:pt x="204" y="23"/>
                  </a:cubicBezTo>
                  <a:cubicBezTo>
                    <a:pt x="204" y="22"/>
                    <a:pt x="204" y="20"/>
                    <a:pt x="203" y="19"/>
                  </a:cubicBezTo>
                  <a:cubicBezTo>
                    <a:pt x="203" y="18"/>
                    <a:pt x="202" y="15"/>
                    <a:pt x="202" y="14"/>
                  </a:cubicBezTo>
                  <a:cubicBezTo>
                    <a:pt x="201" y="13"/>
                    <a:pt x="200" y="10"/>
                    <a:pt x="199" y="9"/>
                  </a:cubicBezTo>
                  <a:cubicBezTo>
                    <a:pt x="199" y="9"/>
                    <a:pt x="198" y="7"/>
                    <a:pt x="198" y="7"/>
                  </a:cubicBezTo>
                  <a:cubicBezTo>
                    <a:pt x="197" y="6"/>
                    <a:pt x="196" y="5"/>
                    <a:pt x="196" y="4"/>
                  </a:cubicBezTo>
                  <a:cubicBezTo>
                    <a:pt x="195" y="4"/>
                    <a:pt x="194" y="3"/>
                    <a:pt x="193" y="2"/>
                  </a:cubicBezTo>
                  <a:cubicBezTo>
                    <a:pt x="192" y="2"/>
                    <a:pt x="191" y="1"/>
                    <a:pt x="190" y="1"/>
                  </a:cubicBezTo>
                  <a:cubicBezTo>
                    <a:pt x="189" y="1"/>
                    <a:pt x="188" y="0"/>
                    <a:pt x="187" y="0"/>
                  </a:cubicBezTo>
                  <a:cubicBezTo>
                    <a:pt x="186" y="0"/>
                    <a:pt x="184" y="0"/>
                    <a:pt x="183" y="0"/>
                  </a:cubicBezTo>
                  <a:cubicBezTo>
                    <a:pt x="182" y="0"/>
                    <a:pt x="179" y="1"/>
                    <a:pt x="178" y="2"/>
                  </a:cubicBezTo>
                  <a:cubicBezTo>
                    <a:pt x="177" y="2"/>
                    <a:pt x="174" y="3"/>
                    <a:pt x="173" y="4"/>
                  </a:cubicBezTo>
                  <a:cubicBezTo>
                    <a:pt x="172" y="5"/>
                    <a:pt x="170" y="6"/>
                    <a:pt x="169" y="7"/>
                  </a:cubicBezTo>
                  <a:cubicBezTo>
                    <a:pt x="168" y="8"/>
                    <a:pt x="166" y="10"/>
                    <a:pt x="165" y="11"/>
                  </a:cubicBezTo>
                  <a:cubicBezTo>
                    <a:pt x="164" y="12"/>
                    <a:pt x="162" y="14"/>
                    <a:pt x="162" y="15"/>
                  </a:cubicBezTo>
                  <a:cubicBezTo>
                    <a:pt x="161" y="16"/>
                    <a:pt x="159" y="19"/>
                    <a:pt x="158" y="20"/>
                  </a:cubicBezTo>
                  <a:cubicBezTo>
                    <a:pt x="157" y="21"/>
                    <a:pt x="156" y="24"/>
                    <a:pt x="155" y="25"/>
                  </a:cubicBezTo>
                  <a:cubicBezTo>
                    <a:pt x="154" y="27"/>
                    <a:pt x="152" y="30"/>
                    <a:pt x="152" y="31"/>
                  </a:cubicBezTo>
                  <a:cubicBezTo>
                    <a:pt x="151" y="33"/>
                    <a:pt x="149" y="36"/>
                    <a:pt x="149" y="37"/>
                  </a:cubicBezTo>
                  <a:cubicBezTo>
                    <a:pt x="148" y="39"/>
                    <a:pt x="147" y="42"/>
                    <a:pt x="146" y="43"/>
                  </a:cubicBezTo>
                  <a:cubicBezTo>
                    <a:pt x="146" y="44"/>
                    <a:pt x="145" y="47"/>
                    <a:pt x="145" y="48"/>
                  </a:cubicBezTo>
                  <a:cubicBezTo>
                    <a:pt x="144" y="49"/>
                    <a:pt x="143" y="52"/>
                    <a:pt x="143" y="53"/>
                  </a:cubicBezTo>
                  <a:cubicBezTo>
                    <a:pt x="142" y="54"/>
                    <a:pt x="141" y="58"/>
                    <a:pt x="141" y="59"/>
                  </a:cubicBezTo>
                  <a:cubicBezTo>
                    <a:pt x="140" y="61"/>
                    <a:pt x="139" y="64"/>
                    <a:pt x="138" y="66"/>
                  </a:cubicBezTo>
                  <a:cubicBezTo>
                    <a:pt x="138" y="67"/>
                    <a:pt x="136" y="71"/>
                    <a:pt x="136" y="72"/>
                  </a:cubicBezTo>
                  <a:cubicBezTo>
                    <a:pt x="135" y="74"/>
                    <a:pt x="134" y="77"/>
                    <a:pt x="134" y="79"/>
                  </a:cubicBezTo>
                  <a:cubicBezTo>
                    <a:pt x="133" y="80"/>
                    <a:pt x="132" y="83"/>
                    <a:pt x="132" y="84"/>
                  </a:cubicBezTo>
                  <a:cubicBezTo>
                    <a:pt x="131" y="85"/>
                    <a:pt x="131" y="87"/>
                    <a:pt x="131" y="88"/>
                  </a:cubicBezTo>
                  <a:cubicBezTo>
                    <a:pt x="130" y="90"/>
                    <a:pt x="130" y="92"/>
                    <a:pt x="129" y="93"/>
                  </a:cubicBezTo>
                  <a:cubicBezTo>
                    <a:pt x="129" y="95"/>
                    <a:pt x="128" y="98"/>
                    <a:pt x="127" y="100"/>
                  </a:cubicBezTo>
                  <a:cubicBezTo>
                    <a:pt x="126" y="104"/>
                    <a:pt x="123" y="112"/>
                    <a:pt x="121" y="116"/>
                  </a:cubicBezTo>
                  <a:cubicBezTo>
                    <a:pt x="120" y="118"/>
                    <a:pt x="118" y="122"/>
                    <a:pt x="117" y="124"/>
                  </a:cubicBezTo>
                  <a:cubicBezTo>
                    <a:pt x="116" y="126"/>
                    <a:pt x="114" y="129"/>
                    <a:pt x="112" y="131"/>
                  </a:cubicBezTo>
                  <a:cubicBezTo>
                    <a:pt x="111" y="132"/>
                    <a:pt x="109" y="135"/>
                    <a:pt x="107" y="136"/>
                  </a:cubicBezTo>
                  <a:cubicBezTo>
                    <a:pt x="106" y="137"/>
                    <a:pt x="103" y="138"/>
                    <a:pt x="102" y="138"/>
                  </a:cubicBezTo>
                  <a:cubicBezTo>
                    <a:pt x="101" y="138"/>
                    <a:pt x="99" y="137"/>
                    <a:pt x="99" y="136"/>
                  </a:cubicBezTo>
                  <a:cubicBezTo>
                    <a:pt x="98" y="135"/>
                    <a:pt x="98" y="132"/>
                    <a:pt x="97" y="131"/>
                  </a:cubicBezTo>
                  <a:cubicBezTo>
                    <a:pt x="97" y="129"/>
                    <a:pt x="98" y="124"/>
                    <a:pt x="98" y="122"/>
                  </a:cubicBezTo>
                  <a:cubicBezTo>
                    <a:pt x="98" y="120"/>
                    <a:pt x="99" y="115"/>
                    <a:pt x="100" y="112"/>
                  </a:cubicBezTo>
                  <a:cubicBezTo>
                    <a:pt x="101" y="109"/>
                    <a:pt x="102" y="103"/>
                    <a:pt x="103" y="100"/>
                  </a:cubicBezTo>
                  <a:cubicBezTo>
                    <a:pt x="104" y="97"/>
                    <a:pt x="105" y="91"/>
                    <a:pt x="106" y="88"/>
                  </a:cubicBezTo>
                  <a:cubicBezTo>
                    <a:pt x="107" y="85"/>
                    <a:pt x="109" y="79"/>
                    <a:pt x="110" y="76"/>
                  </a:cubicBezTo>
                  <a:cubicBezTo>
                    <a:pt x="110" y="74"/>
                    <a:pt x="112" y="68"/>
                    <a:pt x="113" y="65"/>
                  </a:cubicBezTo>
                  <a:cubicBezTo>
                    <a:pt x="113" y="63"/>
                    <a:pt x="114" y="59"/>
                    <a:pt x="115" y="56"/>
                  </a:cubicBezTo>
                  <a:cubicBezTo>
                    <a:pt x="115" y="55"/>
                    <a:pt x="115" y="51"/>
                    <a:pt x="115" y="50"/>
                  </a:cubicBezTo>
                  <a:cubicBezTo>
                    <a:pt x="115" y="50"/>
                    <a:pt x="115" y="50"/>
                    <a:pt x="115" y="49"/>
                  </a:cubicBezTo>
                  <a:cubicBezTo>
                    <a:pt x="115" y="48"/>
                    <a:pt x="115" y="45"/>
                    <a:pt x="115" y="44"/>
                  </a:cubicBezTo>
                  <a:cubicBezTo>
                    <a:pt x="115" y="42"/>
                    <a:pt x="115" y="39"/>
                    <a:pt x="115" y="38"/>
                  </a:cubicBezTo>
                  <a:cubicBezTo>
                    <a:pt x="115" y="36"/>
                    <a:pt x="114" y="33"/>
                    <a:pt x="114" y="32"/>
                  </a:cubicBezTo>
                  <a:cubicBezTo>
                    <a:pt x="114" y="31"/>
                    <a:pt x="113" y="28"/>
                    <a:pt x="113" y="27"/>
                  </a:cubicBezTo>
                  <a:cubicBezTo>
                    <a:pt x="113" y="26"/>
                    <a:pt x="112" y="23"/>
                    <a:pt x="111" y="22"/>
                  </a:cubicBezTo>
                  <a:cubicBezTo>
                    <a:pt x="110" y="21"/>
                    <a:pt x="109" y="20"/>
                    <a:pt x="108" y="19"/>
                  </a:cubicBezTo>
                  <a:cubicBezTo>
                    <a:pt x="107" y="18"/>
                    <a:pt x="105" y="17"/>
                    <a:pt x="104" y="17"/>
                  </a:cubicBezTo>
                  <a:cubicBezTo>
                    <a:pt x="103" y="17"/>
                    <a:pt x="100" y="17"/>
                    <a:pt x="99" y="17"/>
                  </a:cubicBezTo>
                  <a:cubicBezTo>
                    <a:pt x="98" y="17"/>
                    <a:pt x="95" y="18"/>
                    <a:pt x="94" y="19"/>
                  </a:cubicBezTo>
                  <a:cubicBezTo>
                    <a:pt x="92" y="19"/>
                    <a:pt x="89" y="21"/>
                    <a:pt x="88" y="23"/>
                  </a:cubicBezTo>
                  <a:cubicBezTo>
                    <a:pt x="87" y="24"/>
                    <a:pt x="84" y="27"/>
                    <a:pt x="83" y="28"/>
                  </a:cubicBezTo>
                  <a:cubicBezTo>
                    <a:pt x="81" y="30"/>
                    <a:pt x="79" y="33"/>
                    <a:pt x="78" y="35"/>
                  </a:cubicBezTo>
                  <a:cubicBezTo>
                    <a:pt x="76" y="37"/>
                    <a:pt x="74" y="40"/>
                    <a:pt x="73" y="42"/>
                  </a:cubicBezTo>
                  <a:cubicBezTo>
                    <a:pt x="72" y="44"/>
                    <a:pt x="70" y="48"/>
                    <a:pt x="69" y="49"/>
                  </a:cubicBezTo>
                  <a:cubicBezTo>
                    <a:pt x="68" y="51"/>
                    <a:pt x="66" y="55"/>
                    <a:pt x="65" y="56"/>
                  </a:cubicBezTo>
                  <a:cubicBezTo>
                    <a:pt x="64" y="58"/>
                    <a:pt x="63" y="61"/>
                    <a:pt x="62" y="62"/>
                  </a:cubicBezTo>
                  <a:cubicBezTo>
                    <a:pt x="62" y="63"/>
                    <a:pt x="60" y="66"/>
                    <a:pt x="60" y="67"/>
                  </a:cubicBezTo>
                  <a:cubicBezTo>
                    <a:pt x="59" y="70"/>
                    <a:pt x="56" y="76"/>
                    <a:pt x="55" y="79"/>
                  </a:cubicBezTo>
                  <a:cubicBezTo>
                    <a:pt x="55" y="81"/>
                    <a:pt x="54" y="84"/>
                    <a:pt x="53" y="86"/>
                  </a:cubicBezTo>
                  <a:cubicBezTo>
                    <a:pt x="52" y="87"/>
                    <a:pt x="51" y="90"/>
                    <a:pt x="51" y="92"/>
                  </a:cubicBezTo>
                  <a:cubicBezTo>
                    <a:pt x="50" y="95"/>
                    <a:pt x="48" y="101"/>
                    <a:pt x="47" y="104"/>
                  </a:cubicBezTo>
                  <a:cubicBezTo>
                    <a:pt x="46" y="106"/>
                    <a:pt x="45" y="108"/>
                    <a:pt x="45" y="109"/>
                  </a:cubicBezTo>
                  <a:cubicBezTo>
                    <a:pt x="44" y="111"/>
                    <a:pt x="43" y="113"/>
                    <a:pt x="42" y="114"/>
                  </a:cubicBezTo>
                  <a:cubicBezTo>
                    <a:pt x="41" y="117"/>
                    <a:pt x="39" y="122"/>
                    <a:pt x="37" y="125"/>
                  </a:cubicBezTo>
                  <a:cubicBezTo>
                    <a:pt x="36" y="126"/>
                    <a:pt x="35" y="128"/>
                    <a:pt x="34" y="129"/>
                  </a:cubicBezTo>
                  <a:cubicBezTo>
                    <a:pt x="33" y="130"/>
                    <a:pt x="32" y="131"/>
                    <a:pt x="31" y="132"/>
                  </a:cubicBezTo>
                  <a:cubicBezTo>
                    <a:pt x="30" y="132"/>
                    <a:pt x="28" y="133"/>
                    <a:pt x="28" y="133"/>
                  </a:cubicBezTo>
                  <a:cubicBezTo>
                    <a:pt x="27" y="133"/>
                    <a:pt x="25" y="132"/>
                    <a:pt x="24" y="132"/>
                  </a:cubicBezTo>
                  <a:cubicBezTo>
                    <a:pt x="23" y="131"/>
                    <a:pt x="22" y="129"/>
                    <a:pt x="21" y="127"/>
                  </a:cubicBezTo>
                  <a:cubicBezTo>
                    <a:pt x="20" y="126"/>
                    <a:pt x="19" y="122"/>
                    <a:pt x="19" y="120"/>
                  </a:cubicBezTo>
                  <a:cubicBezTo>
                    <a:pt x="18" y="118"/>
                    <a:pt x="18" y="114"/>
                    <a:pt x="18" y="112"/>
                  </a:cubicBezTo>
                  <a:cubicBezTo>
                    <a:pt x="18" y="110"/>
                    <a:pt x="19" y="106"/>
                    <a:pt x="19" y="104"/>
                  </a:cubicBezTo>
                  <a:cubicBezTo>
                    <a:pt x="19" y="102"/>
                    <a:pt x="20" y="98"/>
                    <a:pt x="21" y="96"/>
                  </a:cubicBezTo>
                  <a:cubicBezTo>
                    <a:pt x="22" y="93"/>
                    <a:pt x="23" y="89"/>
                    <a:pt x="24" y="87"/>
                  </a:cubicBezTo>
                  <a:cubicBezTo>
                    <a:pt x="25" y="85"/>
                    <a:pt x="27" y="81"/>
                    <a:pt x="28" y="79"/>
                  </a:cubicBezTo>
                  <a:cubicBezTo>
                    <a:pt x="29" y="77"/>
                    <a:pt x="32" y="72"/>
                    <a:pt x="33" y="71"/>
                  </a:cubicBezTo>
                  <a:cubicBezTo>
                    <a:pt x="34" y="69"/>
                    <a:pt x="37" y="65"/>
                    <a:pt x="38" y="63"/>
                  </a:cubicBezTo>
                  <a:cubicBezTo>
                    <a:pt x="39" y="62"/>
                    <a:pt x="41" y="59"/>
                    <a:pt x="42" y="58"/>
                  </a:cubicBezTo>
                  <a:cubicBezTo>
                    <a:pt x="42" y="57"/>
                    <a:pt x="43" y="56"/>
                    <a:pt x="43" y="55"/>
                  </a:cubicBezTo>
                  <a:cubicBezTo>
                    <a:pt x="43" y="54"/>
                    <a:pt x="42" y="53"/>
                    <a:pt x="42" y="53"/>
                  </a:cubicBezTo>
                  <a:cubicBezTo>
                    <a:pt x="41" y="53"/>
                    <a:pt x="40" y="53"/>
                    <a:pt x="39" y="53"/>
                  </a:cubicBezTo>
                  <a:cubicBezTo>
                    <a:pt x="38" y="54"/>
                    <a:pt x="37" y="54"/>
                    <a:pt x="36" y="55"/>
                  </a:cubicBezTo>
                  <a:cubicBezTo>
                    <a:pt x="34" y="56"/>
                    <a:pt x="32" y="57"/>
                    <a:pt x="31" y="58"/>
                  </a:cubicBezTo>
                  <a:cubicBezTo>
                    <a:pt x="30" y="59"/>
                    <a:pt x="27" y="61"/>
                    <a:pt x="26" y="62"/>
                  </a:cubicBezTo>
                  <a:cubicBezTo>
                    <a:pt x="25" y="64"/>
                    <a:pt x="22" y="67"/>
                    <a:pt x="21" y="68"/>
                  </a:cubicBezTo>
                  <a:close/>
                </a:path>
              </a:pathLst>
            </a:custGeom>
            <a:solidFill>
              <a:srgbClr val="CEC3B1">
                <a:lumMod val="20000"/>
                <a:lumOff val="80000"/>
              </a:srgbClr>
            </a:solidFill>
            <a:ln w="9525">
              <a:solidFill>
                <a:srgbClr val="CEC3B1">
                  <a:lumMod val="60000"/>
                  <a:lumOff val="40000"/>
                </a:srgbClr>
              </a:solidFill>
              <a:round/>
              <a:headEnd/>
              <a:tailEnd/>
            </a:ln>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4" name="Freeform 416">
              <a:extLst>
                <a:ext uri="{FF2B5EF4-FFF2-40B4-BE49-F238E27FC236}">
                  <a16:creationId xmlns:a16="http://schemas.microsoft.com/office/drawing/2014/main" id="{999B03A2-43F7-E06C-B090-1B57F7EE8FF2}"/>
                </a:ext>
              </a:extLst>
            </p:cNvPr>
            <p:cNvSpPr>
              <a:spLocks noEditPoints="1"/>
            </p:cNvSpPr>
            <p:nvPr/>
          </p:nvSpPr>
          <p:spPr bwMode="auto">
            <a:xfrm rot="10800000">
              <a:off x="5648122" y="2086874"/>
              <a:ext cx="1489064" cy="1029933"/>
            </a:xfrm>
            <a:custGeom>
              <a:avLst/>
              <a:gdLst>
                <a:gd name="T0" fmla="*/ 407 w 488"/>
                <a:gd name="T1" fmla="*/ 121 h 425"/>
                <a:gd name="T2" fmla="*/ 75 w 488"/>
                <a:gd name="T3" fmla="*/ 271 h 425"/>
                <a:gd name="T4" fmla="*/ 407 w 488"/>
                <a:gd name="T5" fmla="*/ 121 h 425"/>
                <a:gd name="T6" fmla="*/ 266 w 488"/>
                <a:gd name="T7" fmla="*/ 271 h 425"/>
                <a:gd name="T8" fmla="*/ 73 w 488"/>
                <a:gd name="T9" fmla="*/ 243 h 425"/>
                <a:gd name="T10" fmla="*/ 199 w 488"/>
                <a:gd name="T11" fmla="*/ 93 h 425"/>
                <a:gd name="T12" fmla="*/ 392 w 488"/>
                <a:gd name="T13" fmla="*/ 121 h 425"/>
                <a:gd name="T14" fmla="*/ 266 w 488"/>
                <a:gd name="T15" fmla="*/ 271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425">
                  <a:moveTo>
                    <a:pt x="407" y="121"/>
                  </a:moveTo>
                  <a:cubicBezTo>
                    <a:pt x="349" y="0"/>
                    <a:pt x="0" y="106"/>
                    <a:pt x="75" y="271"/>
                  </a:cubicBezTo>
                  <a:cubicBezTo>
                    <a:pt x="144" y="425"/>
                    <a:pt x="488" y="288"/>
                    <a:pt x="407" y="121"/>
                  </a:cubicBezTo>
                  <a:close/>
                  <a:moveTo>
                    <a:pt x="266" y="271"/>
                  </a:moveTo>
                  <a:cubicBezTo>
                    <a:pt x="178" y="305"/>
                    <a:pt x="91" y="292"/>
                    <a:pt x="73" y="243"/>
                  </a:cubicBezTo>
                  <a:cubicBezTo>
                    <a:pt x="54" y="193"/>
                    <a:pt x="110" y="126"/>
                    <a:pt x="199" y="93"/>
                  </a:cubicBezTo>
                  <a:cubicBezTo>
                    <a:pt x="287" y="59"/>
                    <a:pt x="373" y="72"/>
                    <a:pt x="392" y="121"/>
                  </a:cubicBezTo>
                  <a:cubicBezTo>
                    <a:pt x="411" y="170"/>
                    <a:pt x="355" y="238"/>
                    <a:pt x="266" y="271"/>
                  </a:cubicBezTo>
                  <a:close/>
                </a:path>
              </a:pathLst>
            </a:custGeom>
            <a:solidFill>
              <a:srgbClr val="CEC3B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5" name="macrophage">
              <a:extLst>
                <a:ext uri="{FF2B5EF4-FFF2-40B4-BE49-F238E27FC236}">
                  <a16:creationId xmlns:a16="http://schemas.microsoft.com/office/drawing/2014/main" id="{D8B98D33-A792-1A0E-848B-C0D4A0FF0E2E}"/>
                </a:ext>
              </a:extLst>
            </p:cNvPr>
            <p:cNvSpPr>
              <a:spLocks/>
            </p:cNvSpPr>
            <p:nvPr/>
          </p:nvSpPr>
          <p:spPr bwMode="auto">
            <a:xfrm rot="21036851">
              <a:off x="8915601" y="3124961"/>
              <a:ext cx="1473528" cy="1160997"/>
            </a:xfrm>
            <a:custGeom>
              <a:avLst/>
              <a:gdLst>
                <a:gd name="T0" fmla="*/ 2147483647 w 875"/>
                <a:gd name="T1" fmla="*/ 2147483647 h 936"/>
                <a:gd name="T2" fmla="*/ 2147483647 w 875"/>
                <a:gd name="T3" fmla="*/ 2147483647 h 936"/>
                <a:gd name="T4" fmla="*/ 2147483647 w 875"/>
                <a:gd name="T5" fmla="*/ 2147483647 h 936"/>
                <a:gd name="T6" fmla="*/ 2147483647 w 875"/>
                <a:gd name="T7" fmla="*/ 2147483647 h 936"/>
                <a:gd name="T8" fmla="*/ 2147483647 w 875"/>
                <a:gd name="T9" fmla="*/ 2147483647 h 936"/>
                <a:gd name="T10" fmla="*/ 2147483647 w 875"/>
                <a:gd name="T11" fmla="*/ 2147483647 h 936"/>
                <a:gd name="T12" fmla="*/ 2147483647 w 875"/>
                <a:gd name="T13" fmla="*/ 2147483647 h 936"/>
                <a:gd name="T14" fmla="*/ 2147483647 w 875"/>
                <a:gd name="T15" fmla="*/ 2147483647 h 936"/>
                <a:gd name="T16" fmla="*/ 2147483647 w 875"/>
                <a:gd name="T17" fmla="*/ 2147483647 h 936"/>
                <a:gd name="T18" fmla="*/ 2147483647 w 875"/>
                <a:gd name="T19" fmla="*/ 2147483647 h 936"/>
                <a:gd name="T20" fmla="*/ 2147483647 w 875"/>
                <a:gd name="T21" fmla="*/ 2147483647 h 936"/>
                <a:gd name="T22" fmla="*/ 2147483647 w 875"/>
                <a:gd name="T23" fmla="*/ 2147483647 h 936"/>
                <a:gd name="T24" fmla="*/ 2147483647 w 875"/>
                <a:gd name="T25" fmla="*/ 2147483647 h 936"/>
                <a:gd name="T26" fmla="*/ 2147483647 w 875"/>
                <a:gd name="T27" fmla="*/ 2147483647 h 936"/>
                <a:gd name="T28" fmla="*/ 2147483647 w 875"/>
                <a:gd name="T29" fmla="*/ 2147483647 h 936"/>
                <a:gd name="T30" fmla="*/ 2147483647 w 875"/>
                <a:gd name="T31" fmla="*/ 2147483647 h 936"/>
                <a:gd name="T32" fmla="*/ 2147483647 w 875"/>
                <a:gd name="T33" fmla="*/ 2147483647 h 936"/>
                <a:gd name="T34" fmla="*/ 2147483647 w 875"/>
                <a:gd name="T35" fmla="*/ 2147483647 h 936"/>
                <a:gd name="T36" fmla="*/ 2147483647 w 875"/>
                <a:gd name="T37" fmla="*/ 2147483647 h 936"/>
                <a:gd name="T38" fmla="*/ 2147483647 w 875"/>
                <a:gd name="T39" fmla="*/ 2147483647 h 936"/>
                <a:gd name="T40" fmla="*/ 2147483647 w 875"/>
                <a:gd name="T41" fmla="*/ 2147483647 h 936"/>
                <a:gd name="T42" fmla="*/ 2147483647 w 875"/>
                <a:gd name="T43" fmla="*/ 2147483647 h 936"/>
                <a:gd name="T44" fmla="*/ 2147483647 w 875"/>
                <a:gd name="T45" fmla="*/ 2147483647 h 936"/>
                <a:gd name="T46" fmla="*/ 2147483647 w 875"/>
                <a:gd name="T47" fmla="*/ 2147483647 h 936"/>
                <a:gd name="T48" fmla="*/ 2147483647 w 875"/>
                <a:gd name="T49" fmla="*/ 2147483647 h 936"/>
                <a:gd name="T50" fmla="*/ 2147483647 w 875"/>
                <a:gd name="T51" fmla="*/ 2147483647 h 936"/>
                <a:gd name="T52" fmla="*/ 2147483647 w 875"/>
                <a:gd name="T53" fmla="*/ 2147483647 h 936"/>
                <a:gd name="T54" fmla="*/ 2147483647 w 875"/>
                <a:gd name="T55" fmla="*/ 2147483647 h 936"/>
                <a:gd name="T56" fmla="*/ 2147483647 w 875"/>
                <a:gd name="T57" fmla="*/ 2147483647 h 936"/>
                <a:gd name="T58" fmla="*/ 2147483647 w 875"/>
                <a:gd name="T59" fmla="*/ 2147483647 h 936"/>
                <a:gd name="T60" fmla="*/ 2147483647 w 875"/>
                <a:gd name="T61" fmla="*/ 2147483647 h 936"/>
                <a:gd name="T62" fmla="*/ 2147483647 w 875"/>
                <a:gd name="T63" fmla="*/ 2147483647 h 936"/>
                <a:gd name="T64" fmla="*/ 2147483647 w 875"/>
                <a:gd name="T65" fmla="*/ 2147483647 h 936"/>
                <a:gd name="T66" fmla="*/ 2147483647 w 875"/>
                <a:gd name="T67" fmla="*/ 2147483647 h 936"/>
                <a:gd name="T68" fmla="*/ 2147483647 w 875"/>
                <a:gd name="T69" fmla="*/ 2147483647 h 936"/>
                <a:gd name="T70" fmla="*/ 2147483647 w 875"/>
                <a:gd name="T71" fmla="*/ 2147483647 h 936"/>
                <a:gd name="T72" fmla="*/ 2147483647 w 875"/>
                <a:gd name="T73" fmla="*/ 2147483647 h 936"/>
                <a:gd name="T74" fmla="*/ 2147483647 w 875"/>
                <a:gd name="T75" fmla="*/ 2147483647 h 936"/>
                <a:gd name="T76" fmla="*/ 2147483647 w 875"/>
                <a:gd name="T77" fmla="*/ 2147483647 h 936"/>
                <a:gd name="T78" fmla="*/ 2147483647 w 875"/>
                <a:gd name="T79" fmla="*/ 2147483647 h 936"/>
                <a:gd name="T80" fmla="*/ 2147483647 w 875"/>
                <a:gd name="T81" fmla="*/ 2147483647 h 936"/>
                <a:gd name="T82" fmla="*/ 2147483647 w 875"/>
                <a:gd name="T83" fmla="*/ 2147483647 h 936"/>
                <a:gd name="T84" fmla="*/ 2147483647 w 875"/>
                <a:gd name="T85" fmla="*/ 2147483647 h 936"/>
                <a:gd name="T86" fmla="*/ 2147483647 w 875"/>
                <a:gd name="T87" fmla="*/ 2147483647 h 936"/>
                <a:gd name="T88" fmla="*/ 2147483647 w 875"/>
                <a:gd name="T89" fmla="*/ 2147483647 h 936"/>
                <a:gd name="T90" fmla="*/ 2147483647 w 875"/>
                <a:gd name="T91" fmla="*/ 2147483647 h 936"/>
                <a:gd name="T92" fmla="*/ 2147483647 w 875"/>
                <a:gd name="T93" fmla="*/ 2147483647 h 936"/>
                <a:gd name="T94" fmla="*/ 2147483647 w 875"/>
                <a:gd name="T95" fmla="*/ 2147483647 h 936"/>
                <a:gd name="T96" fmla="*/ 2147483647 w 875"/>
                <a:gd name="T97" fmla="*/ 2147483647 h 936"/>
                <a:gd name="T98" fmla="*/ 2147483647 w 875"/>
                <a:gd name="T99" fmla="*/ 2147483647 h 936"/>
                <a:gd name="T100" fmla="*/ 2147483647 w 875"/>
                <a:gd name="T101" fmla="*/ 2147483647 h 936"/>
                <a:gd name="T102" fmla="*/ 2147483647 w 875"/>
                <a:gd name="T103" fmla="*/ 2147483647 h 936"/>
                <a:gd name="T104" fmla="*/ 2147483647 w 875"/>
                <a:gd name="T105" fmla="*/ 2147483647 h 936"/>
                <a:gd name="T106" fmla="*/ 2147483647 w 875"/>
                <a:gd name="T107" fmla="*/ 2147483647 h 936"/>
                <a:gd name="T108" fmla="*/ 2147483647 w 875"/>
                <a:gd name="T109" fmla="*/ 2147483647 h 936"/>
                <a:gd name="T110" fmla="*/ 2147483647 w 875"/>
                <a:gd name="T111" fmla="*/ 2147483647 h 936"/>
                <a:gd name="T112" fmla="*/ 2147483647 w 875"/>
                <a:gd name="T113" fmla="*/ 2147483647 h 936"/>
                <a:gd name="T114" fmla="*/ 2147483647 w 875"/>
                <a:gd name="T115" fmla="*/ 2147483647 h 9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75" h="936">
                  <a:moveTo>
                    <a:pt x="184" y="619"/>
                  </a:moveTo>
                  <a:lnTo>
                    <a:pt x="184" y="619"/>
                  </a:lnTo>
                  <a:cubicBezTo>
                    <a:pt x="162" y="605"/>
                    <a:pt x="167" y="591"/>
                    <a:pt x="139" y="591"/>
                  </a:cubicBezTo>
                  <a:cubicBezTo>
                    <a:pt x="112" y="591"/>
                    <a:pt x="57" y="604"/>
                    <a:pt x="35" y="591"/>
                  </a:cubicBezTo>
                  <a:cubicBezTo>
                    <a:pt x="8" y="575"/>
                    <a:pt x="0" y="518"/>
                    <a:pt x="57" y="503"/>
                  </a:cubicBezTo>
                  <a:cubicBezTo>
                    <a:pt x="77" y="498"/>
                    <a:pt x="121" y="507"/>
                    <a:pt x="124" y="480"/>
                  </a:cubicBezTo>
                  <a:cubicBezTo>
                    <a:pt x="126" y="469"/>
                    <a:pt x="99" y="446"/>
                    <a:pt x="122" y="431"/>
                  </a:cubicBezTo>
                  <a:cubicBezTo>
                    <a:pt x="144" y="416"/>
                    <a:pt x="159" y="438"/>
                    <a:pt x="157" y="423"/>
                  </a:cubicBezTo>
                  <a:cubicBezTo>
                    <a:pt x="154" y="408"/>
                    <a:pt x="127" y="381"/>
                    <a:pt x="142" y="358"/>
                  </a:cubicBezTo>
                  <a:cubicBezTo>
                    <a:pt x="157" y="336"/>
                    <a:pt x="179" y="366"/>
                    <a:pt x="202" y="341"/>
                  </a:cubicBezTo>
                  <a:cubicBezTo>
                    <a:pt x="224" y="316"/>
                    <a:pt x="204" y="283"/>
                    <a:pt x="172" y="266"/>
                  </a:cubicBezTo>
                  <a:cubicBezTo>
                    <a:pt x="139" y="248"/>
                    <a:pt x="129" y="203"/>
                    <a:pt x="167" y="183"/>
                  </a:cubicBezTo>
                  <a:cubicBezTo>
                    <a:pt x="204" y="163"/>
                    <a:pt x="258" y="229"/>
                    <a:pt x="281" y="234"/>
                  </a:cubicBezTo>
                  <a:cubicBezTo>
                    <a:pt x="303" y="239"/>
                    <a:pt x="289" y="199"/>
                    <a:pt x="319" y="199"/>
                  </a:cubicBezTo>
                  <a:cubicBezTo>
                    <a:pt x="349" y="199"/>
                    <a:pt x="367" y="209"/>
                    <a:pt x="367" y="184"/>
                  </a:cubicBezTo>
                  <a:cubicBezTo>
                    <a:pt x="367" y="159"/>
                    <a:pt x="366" y="132"/>
                    <a:pt x="354" y="110"/>
                  </a:cubicBezTo>
                  <a:cubicBezTo>
                    <a:pt x="340" y="83"/>
                    <a:pt x="315" y="70"/>
                    <a:pt x="309" y="51"/>
                  </a:cubicBezTo>
                  <a:cubicBezTo>
                    <a:pt x="298" y="8"/>
                    <a:pt x="363" y="0"/>
                    <a:pt x="398" y="27"/>
                  </a:cubicBezTo>
                  <a:cubicBezTo>
                    <a:pt x="434" y="54"/>
                    <a:pt x="442" y="89"/>
                    <a:pt x="437" y="127"/>
                  </a:cubicBezTo>
                  <a:cubicBezTo>
                    <a:pt x="432" y="164"/>
                    <a:pt x="450" y="187"/>
                    <a:pt x="477" y="184"/>
                  </a:cubicBezTo>
                  <a:cubicBezTo>
                    <a:pt x="505" y="182"/>
                    <a:pt x="520" y="177"/>
                    <a:pt x="525" y="162"/>
                  </a:cubicBezTo>
                  <a:cubicBezTo>
                    <a:pt x="530" y="147"/>
                    <a:pt x="533" y="147"/>
                    <a:pt x="527" y="126"/>
                  </a:cubicBezTo>
                  <a:cubicBezTo>
                    <a:pt x="521" y="102"/>
                    <a:pt x="527" y="78"/>
                    <a:pt x="556" y="82"/>
                  </a:cubicBezTo>
                  <a:cubicBezTo>
                    <a:pt x="587" y="87"/>
                    <a:pt x="580" y="105"/>
                    <a:pt x="600" y="110"/>
                  </a:cubicBezTo>
                  <a:cubicBezTo>
                    <a:pt x="620" y="115"/>
                    <a:pt x="656" y="77"/>
                    <a:pt x="679" y="102"/>
                  </a:cubicBezTo>
                  <a:cubicBezTo>
                    <a:pt x="697" y="122"/>
                    <a:pt x="681" y="150"/>
                    <a:pt x="650" y="176"/>
                  </a:cubicBezTo>
                  <a:cubicBezTo>
                    <a:pt x="636" y="187"/>
                    <a:pt x="624" y="265"/>
                    <a:pt x="660" y="269"/>
                  </a:cubicBezTo>
                  <a:cubicBezTo>
                    <a:pt x="690" y="272"/>
                    <a:pt x="679" y="322"/>
                    <a:pt x="699" y="300"/>
                  </a:cubicBezTo>
                  <a:cubicBezTo>
                    <a:pt x="719" y="277"/>
                    <a:pt x="709" y="258"/>
                    <a:pt x="734" y="239"/>
                  </a:cubicBezTo>
                  <a:cubicBezTo>
                    <a:pt x="776" y="208"/>
                    <a:pt x="856" y="234"/>
                    <a:pt x="834" y="306"/>
                  </a:cubicBezTo>
                  <a:cubicBezTo>
                    <a:pt x="826" y="330"/>
                    <a:pt x="756" y="351"/>
                    <a:pt x="759" y="373"/>
                  </a:cubicBezTo>
                  <a:cubicBezTo>
                    <a:pt x="761" y="396"/>
                    <a:pt x="793" y="417"/>
                    <a:pt x="794" y="432"/>
                  </a:cubicBezTo>
                  <a:cubicBezTo>
                    <a:pt x="795" y="460"/>
                    <a:pt x="759" y="451"/>
                    <a:pt x="759" y="468"/>
                  </a:cubicBezTo>
                  <a:cubicBezTo>
                    <a:pt x="759" y="494"/>
                    <a:pt x="790" y="466"/>
                    <a:pt x="776" y="503"/>
                  </a:cubicBezTo>
                  <a:cubicBezTo>
                    <a:pt x="769" y="523"/>
                    <a:pt x="775" y="526"/>
                    <a:pt x="805" y="516"/>
                  </a:cubicBezTo>
                  <a:cubicBezTo>
                    <a:pt x="835" y="506"/>
                    <a:pt x="863" y="507"/>
                    <a:pt x="869" y="538"/>
                  </a:cubicBezTo>
                  <a:cubicBezTo>
                    <a:pt x="875" y="570"/>
                    <a:pt x="857" y="580"/>
                    <a:pt x="834" y="589"/>
                  </a:cubicBezTo>
                  <a:cubicBezTo>
                    <a:pt x="791" y="605"/>
                    <a:pt x="789" y="569"/>
                    <a:pt x="774" y="579"/>
                  </a:cubicBezTo>
                  <a:cubicBezTo>
                    <a:pt x="759" y="589"/>
                    <a:pt x="773" y="612"/>
                    <a:pt x="773" y="644"/>
                  </a:cubicBezTo>
                  <a:cubicBezTo>
                    <a:pt x="773" y="677"/>
                    <a:pt x="740" y="700"/>
                    <a:pt x="767" y="700"/>
                  </a:cubicBezTo>
                  <a:cubicBezTo>
                    <a:pt x="795" y="700"/>
                    <a:pt x="839" y="738"/>
                    <a:pt x="846" y="769"/>
                  </a:cubicBezTo>
                  <a:cubicBezTo>
                    <a:pt x="851" y="791"/>
                    <a:pt x="845" y="836"/>
                    <a:pt x="795" y="854"/>
                  </a:cubicBezTo>
                  <a:cubicBezTo>
                    <a:pt x="745" y="871"/>
                    <a:pt x="719" y="827"/>
                    <a:pt x="710" y="785"/>
                  </a:cubicBezTo>
                  <a:cubicBezTo>
                    <a:pt x="703" y="754"/>
                    <a:pt x="685" y="774"/>
                    <a:pt x="681" y="792"/>
                  </a:cubicBezTo>
                  <a:cubicBezTo>
                    <a:pt x="676" y="810"/>
                    <a:pt x="645" y="812"/>
                    <a:pt x="632" y="791"/>
                  </a:cubicBezTo>
                  <a:cubicBezTo>
                    <a:pt x="617" y="768"/>
                    <a:pt x="605" y="779"/>
                    <a:pt x="612" y="831"/>
                  </a:cubicBezTo>
                  <a:cubicBezTo>
                    <a:pt x="620" y="884"/>
                    <a:pt x="615" y="910"/>
                    <a:pt x="597" y="913"/>
                  </a:cubicBezTo>
                  <a:cubicBezTo>
                    <a:pt x="564" y="917"/>
                    <a:pt x="547" y="900"/>
                    <a:pt x="542" y="849"/>
                  </a:cubicBezTo>
                  <a:cubicBezTo>
                    <a:pt x="539" y="819"/>
                    <a:pt x="512" y="799"/>
                    <a:pt x="487" y="801"/>
                  </a:cubicBezTo>
                  <a:cubicBezTo>
                    <a:pt x="462" y="804"/>
                    <a:pt x="427" y="813"/>
                    <a:pt x="417" y="848"/>
                  </a:cubicBezTo>
                  <a:cubicBezTo>
                    <a:pt x="407" y="883"/>
                    <a:pt x="379" y="931"/>
                    <a:pt x="349" y="933"/>
                  </a:cubicBezTo>
                  <a:cubicBezTo>
                    <a:pt x="319" y="936"/>
                    <a:pt x="302" y="917"/>
                    <a:pt x="320" y="870"/>
                  </a:cubicBezTo>
                  <a:cubicBezTo>
                    <a:pt x="337" y="822"/>
                    <a:pt x="334" y="775"/>
                    <a:pt x="316" y="788"/>
                  </a:cubicBezTo>
                  <a:cubicBezTo>
                    <a:pt x="280" y="813"/>
                    <a:pt x="242" y="794"/>
                    <a:pt x="259" y="751"/>
                  </a:cubicBezTo>
                  <a:cubicBezTo>
                    <a:pt x="270" y="725"/>
                    <a:pt x="213" y="755"/>
                    <a:pt x="199" y="761"/>
                  </a:cubicBezTo>
                  <a:cubicBezTo>
                    <a:pt x="168" y="776"/>
                    <a:pt x="144" y="729"/>
                    <a:pt x="169" y="701"/>
                  </a:cubicBezTo>
                  <a:cubicBezTo>
                    <a:pt x="194" y="674"/>
                    <a:pt x="209" y="634"/>
                    <a:pt x="184" y="619"/>
                  </a:cubicBezTo>
                  <a:close/>
                </a:path>
              </a:pathLst>
            </a:custGeom>
            <a:gradFill flip="none" rotWithShape="1">
              <a:gsLst>
                <a:gs pos="0">
                  <a:srgbClr val="FFFFFF"/>
                </a:gs>
                <a:gs pos="100000">
                  <a:srgbClr val="C4B7A0"/>
                </a:gs>
                <a:gs pos="76000">
                  <a:srgbClr val="AC9A7B"/>
                </a:gs>
              </a:gsLst>
              <a:path path="circle">
                <a:fillToRect l="50000" t="50000" r="50000" b="50000"/>
              </a:path>
              <a:tileRect/>
            </a:gradFill>
            <a:ln w="9525" cap="flat">
              <a:noFill/>
              <a:prstDash val="solid"/>
              <a:miter lim="800000"/>
              <a:headEnd/>
              <a:tailEnd/>
            </a:ln>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6" name="Oval 70">
              <a:extLst>
                <a:ext uri="{FF2B5EF4-FFF2-40B4-BE49-F238E27FC236}">
                  <a16:creationId xmlns:a16="http://schemas.microsoft.com/office/drawing/2014/main" id="{85EEF5BA-B94B-CCAB-276F-8EF9298DF191}"/>
                </a:ext>
              </a:extLst>
            </p:cNvPr>
            <p:cNvSpPr>
              <a:spLocks noChangeArrowheads="1"/>
            </p:cNvSpPr>
            <p:nvPr/>
          </p:nvSpPr>
          <p:spPr bwMode="auto">
            <a:xfrm>
              <a:off x="9436948" y="3634454"/>
              <a:ext cx="959150" cy="576297"/>
            </a:xfrm>
            <a:prstGeom prst="ellipse">
              <a:avLst/>
            </a:prstGeom>
            <a:gradFill>
              <a:gsLst>
                <a:gs pos="24000">
                  <a:srgbClr val="FFFFFF"/>
                </a:gs>
                <a:gs pos="100000">
                  <a:srgbClr val="D7D1C9"/>
                </a:gs>
                <a:gs pos="72000">
                  <a:srgbClr val="AC9A7B"/>
                </a:gs>
              </a:gsLst>
              <a:path path="circle">
                <a:fillToRect r="100000" b="100000"/>
              </a:path>
            </a:gradFill>
            <a:ln w="9525">
              <a:noFill/>
              <a:round/>
              <a:headEnd/>
              <a:tailEnd/>
            </a:ln>
          </p:spPr>
          <p:txBody>
            <a:bodyPr wrap="none" anchor="ctr"/>
            <a:lstStyle>
              <a:lvl1pPr eaLnBrk="0" hangingPunct="0">
                <a:defRPr sz="3600" b="1" baseline="-25000">
                  <a:solidFill>
                    <a:schemeClr val="tx1"/>
                  </a:solidFill>
                  <a:latin typeface="Arial" charset="0"/>
                  <a:cs typeface="Arial" charset="0"/>
                </a:defRPr>
              </a:lvl1pPr>
              <a:lvl2pPr marL="742950" indent="-285750" eaLnBrk="0" hangingPunct="0">
                <a:defRPr sz="3600" b="1" baseline="-25000">
                  <a:solidFill>
                    <a:schemeClr val="tx1"/>
                  </a:solidFill>
                  <a:latin typeface="Arial" charset="0"/>
                  <a:cs typeface="Arial" charset="0"/>
                </a:defRPr>
              </a:lvl2pPr>
              <a:lvl3pPr marL="1143000" indent="-228600" eaLnBrk="0" hangingPunct="0">
                <a:defRPr sz="3600" b="1" baseline="-25000">
                  <a:solidFill>
                    <a:schemeClr val="tx1"/>
                  </a:solidFill>
                  <a:latin typeface="Arial" charset="0"/>
                  <a:cs typeface="Arial" charset="0"/>
                </a:defRPr>
              </a:lvl3pPr>
              <a:lvl4pPr marL="1600200" indent="-228600" eaLnBrk="0" hangingPunct="0">
                <a:defRPr sz="3600" b="1" baseline="-25000">
                  <a:solidFill>
                    <a:schemeClr val="tx1"/>
                  </a:solidFill>
                  <a:latin typeface="Arial" charset="0"/>
                  <a:cs typeface="Arial" charset="0"/>
                </a:defRPr>
              </a:lvl4pPr>
              <a:lvl5pPr marL="2057400" indent="-228600" eaLnBrk="0" hangingPunct="0">
                <a:defRPr sz="3600" b="1" baseline="-25000">
                  <a:solidFill>
                    <a:schemeClr val="tx1"/>
                  </a:solidFill>
                  <a:latin typeface="Arial" charset="0"/>
                  <a:cs typeface="Arial" charset="0"/>
                </a:defRPr>
              </a:lvl5pPr>
              <a:lvl6pPr marL="2514600" indent="-228600" eaLnBrk="0" fontAlgn="base" hangingPunct="0">
                <a:spcBef>
                  <a:spcPct val="0"/>
                </a:spcBef>
                <a:spcAft>
                  <a:spcPct val="0"/>
                </a:spcAft>
                <a:defRPr sz="3600" b="1" baseline="-25000">
                  <a:solidFill>
                    <a:schemeClr val="tx1"/>
                  </a:solidFill>
                  <a:latin typeface="Arial" charset="0"/>
                  <a:cs typeface="Arial" charset="0"/>
                </a:defRPr>
              </a:lvl6pPr>
              <a:lvl7pPr marL="2971800" indent="-228600" eaLnBrk="0" fontAlgn="base" hangingPunct="0">
                <a:spcBef>
                  <a:spcPct val="0"/>
                </a:spcBef>
                <a:spcAft>
                  <a:spcPct val="0"/>
                </a:spcAft>
                <a:defRPr sz="3600" b="1" baseline="-25000">
                  <a:solidFill>
                    <a:schemeClr val="tx1"/>
                  </a:solidFill>
                  <a:latin typeface="Arial" charset="0"/>
                  <a:cs typeface="Arial" charset="0"/>
                </a:defRPr>
              </a:lvl7pPr>
              <a:lvl8pPr marL="3429000" indent="-228600" eaLnBrk="0" fontAlgn="base" hangingPunct="0">
                <a:spcBef>
                  <a:spcPct val="0"/>
                </a:spcBef>
                <a:spcAft>
                  <a:spcPct val="0"/>
                </a:spcAft>
                <a:defRPr sz="3600" b="1" baseline="-25000">
                  <a:solidFill>
                    <a:schemeClr val="tx1"/>
                  </a:solidFill>
                  <a:latin typeface="Arial" charset="0"/>
                  <a:cs typeface="Arial" charset="0"/>
                </a:defRPr>
              </a:lvl8pPr>
              <a:lvl9pPr marL="3886200" indent="-228600" eaLnBrk="0" fontAlgn="base" hangingPunct="0">
                <a:spcBef>
                  <a:spcPct val="0"/>
                </a:spcBef>
                <a:spcAft>
                  <a:spcPct val="0"/>
                </a:spcAft>
                <a:defRPr sz="3600" b="1" baseline="-25000">
                  <a:solidFill>
                    <a:schemeClr val="tx1"/>
                  </a:solidFill>
                  <a:latin typeface="Arial" charset="0"/>
                  <a:cs typeface="Arial" charset="0"/>
                </a:defRPr>
              </a:lvl9pPr>
            </a:lstStyle>
            <a:p>
              <a:pPr marL="0" marR="0" lvl="0" indent="0" algn="l" defTabSz="914378" rtl="0" eaLnBrk="0" fontAlgn="auto" latinLnBrk="0" hangingPunct="0">
                <a:lnSpc>
                  <a:spcPct val="100000"/>
                </a:lnSpc>
                <a:spcBef>
                  <a:spcPts val="0"/>
                </a:spcBef>
                <a:spcAft>
                  <a:spcPts val="0"/>
                </a:spcAft>
                <a:buClrTx/>
                <a:buSzTx/>
                <a:buFontTx/>
                <a:buNone/>
                <a:tabLst/>
                <a:defRPr/>
              </a:pPr>
              <a:endParaRPr kumimoji="0" lang="en-US" altLang="en-US" sz="1000" b="1" i="0" u="none" strike="noStrike" kern="0" cap="none" spc="0" normalizeH="0" baseline="0" noProof="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7" name="Freeform 131">
              <a:extLst>
                <a:ext uri="{FF2B5EF4-FFF2-40B4-BE49-F238E27FC236}">
                  <a16:creationId xmlns:a16="http://schemas.microsoft.com/office/drawing/2014/main" id="{7F33B521-8FEE-45E0-B901-3BB1E5611FF8}"/>
                </a:ext>
              </a:extLst>
            </p:cNvPr>
            <p:cNvSpPr/>
            <p:nvPr/>
          </p:nvSpPr>
          <p:spPr bwMode="auto">
            <a:xfrm>
              <a:off x="9891742" y="3735465"/>
              <a:ext cx="187358" cy="184741"/>
            </a:xfrm>
            <a:custGeom>
              <a:avLst/>
              <a:gdLst>
                <a:gd name="connsiteX0" fmla="*/ 0 w 389965"/>
                <a:gd name="connsiteY0" fmla="*/ 147917 h 147917"/>
                <a:gd name="connsiteX1" fmla="*/ 0 w 389965"/>
                <a:gd name="connsiteY1" fmla="*/ 0 h 147917"/>
                <a:gd name="connsiteX2" fmla="*/ 389965 w 389965"/>
                <a:gd name="connsiteY2" fmla="*/ 0 h 147917"/>
              </a:gdLst>
              <a:ahLst/>
              <a:cxnLst>
                <a:cxn ang="0">
                  <a:pos x="connsiteX0" y="connsiteY0"/>
                </a:cxn>
                <a:cxn ang="0">
                  <a:pos x="connsiteX1" y="connsiteY1"/>
                </a:cxn>
                <a:cxn ang="0">
                  <a:pos x="connsiteX2" y="connsiteY2"/>
                </a:cxn>
              </a:cxnLst>
              <a:rect l="l" t="t" r="r" b="b"/>
              <a:pathLst>
                <a:path w="389965" h="147917">
                  <a:moveTo>
                    <a:pt x="0" y="147917"/>
                  </a:moveTo>
                  <a:lnTo>
                    <a:pt x="0" y="0"/>
                  </a:lnTo>
                  <a:lnTo>
                    <a:pt x="389965" y="0"/>
                  </a:lnTo>
                </a:path>
              </a:pathLst>
            </a:custGeom>
            <a:noFill/>
            <a:ln w="12700" cap="flat" cmpd="sng" algn="ctr">
              <a:solidFill>
                <a:schemeClr val="bg2">
                  <a:lumMod val="50000"/>
                </a:schemeClr>
              </a:solidFill>
              <a:prstDash val="solid"/>
              <a:headEnd type="none" w="med" len="med"/>
              <a:tailEnd type="triangle" w="med" len="med"/>
            </a:ln>
            <a:effectLst/>
          </p:spPr>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8" name="Shape2_20221026_155912">
              <a:extLst>
                <a:ext uri="{FF2B5EF4-FFF2-40B4-BE49-F238E27FC236}">
                  <a16:creationId xmlns:a16="http://schemas.microsoft.com/office/drawing/2014/main" id="{F268F8A9-E727-6E18-9DF7-A1F926E94783}"/>
                </a:ext>
              </a:extLst>
            </p:cNvPr>
            <p:cNvSpPr>
              <a:spLocks/>
            </p:cNvSpPr>
            <p:nvPr/>
          </p:nvSpPr>
          <p:spPr bwMode="auto">
            <a:xfrm>
              <a:off x="9498509" y="3916938"/>
              <a:ext cx="715661" cy="74072"/>
            </a:xfrm>
            <a:custGeom>
              <a:avLst/>
              <a:gdLst>
                <a:gd name="T0" fmla="*/ 0 w 2002"/>
                <a:gd name="T1" fmla="*/ 91 h 181"/>
                <a:gd name="T2" fmla="*/ 132 w 2002"/>
                <a:gd name="T3" fmla="*/ 179 h 181"/>
                <a:gd name="T4" fmla="*/ 418 w 2002"/>
                <a:gd name="T5" fmla="*/ 1 h 181"/>
                <a:gd name="T6" fmla="*/ 709 w 2002"/>
                <a:gd name="T7" fmla="*/ 179 h 181"/>
                <a:gd name="T8" fmla="*/ 1002 w 2002"/>
                <a:gd name="T9" fmla="*/ 1 h 181"/>
                <a:gd name="T10" fmla="*/ 1283 w 2002"/>
                <a:gd name="T11" fmla="*/ 181 h 181"/>
                <a:gd name="T12" fmla="*/ 1569 w 2002"/>
                <a:gd name="T13" fmla="*/ 1 h 181"/>
                <a:gd name="T14" fmla="*/ 1855 w 2002"/>
                <a:gd name="T15" fmla="*/ 181 h 181"/>
                <a:gd name="T16" fmla="*/ 2002 w 2002"/>
                <a:gd name="T17" fmla="*/ 9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2" h="181">
                  <a:moveTo>
                    <a:pt x="0" y="91"/>
                  </a:moveTo>
                  <a:cubicBezTo>
                    <a:pt x="39" y="136"/>
                    <a:pt x="71" y="180"/>
                    <a:pt x="132" y="179"/>
                  </a:cubicBezTo>
                  <a:cubicBezTo>
                    <a:pt x="271" y="181"/>
                    <a:pt x="268" y="1"/>
                    <a:pt x="418" y="1"/>
                  </a:cubicBezTo>
                  <a:cubicBezTo>
                    <a:pt x="565" y="1"/>
                    <a:pt x="562" y="181"/>
                    <a:pt x="709" y="179"/>
                  </a:cubicBezTo>
                  <a:cubicBezTo>
                    <a:pt x="850" y="181"/>
                    <a:pt x="850" y="0"/>
                    <a:pt x="1002" y="1"/>
                  </a:cubicBezTo>
                  <a:cubicBezTo>
                    <a:pt x="1142" y="0"/>
                    <a:pt x="1142" y="181"/>
                    <a:pt x="1283" y="181"/>
                  </a:cubicBezTo>
                  <a:cubicBezTo>
                    <a:pt x="1435" y="181"/>
                    <a:pt x="1427" y="1"/>
                    <a:pt x="1569" y="1"/>
                  </a:cubicBezTo>
                  <a:cubicBezTo>
                    <a:pt x="1718" y="1"/>
                    <a:pt x="1702" y="181"/>
                    <a:pt x="1855" y="181"/>
                  </a:cubicBezTo>
                  <a:cubicBezTo>
                    <a:pt x="1919" y="181"/>
                    <a:pt x="1963" y="135"/>
                    <a:pt x="2002" y="91"/>
                  </a:cubicBezTo>
                </a:path>
              </a:pathLst>
            </a:custGeom>
            <a:noFill/>
            <a:ln w="15875" cap="flat">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 name="Shape3_20221026_155912">
              <a:extLst>
                <a:ext uri="{FF2B5EF4-FFF2-40B4-BE49-F238E27FC236}">
                  <a16:creationId xmlns:a16="http://schemas.microsoft.com/office/drawing/2014/main" id="{9E97BEC2-54BA-BC68-A687-54C1AFC6CB45}"/>
                </a:ext>
              </a:extLst>
            </p:cNvPr>
            <p:cNvSpPr>
              <a:spLocks/>
            </p:cNvSpPr>
            <p:nvPr/>
          </p:nvSpPr>
          <p:spPr bwMode="auto">
            <a:xfrm flipH="1" flipV="1">
              <a:off x="9562777" y="3916938"/>
              <a:ext cx="715661" cy="74072"/>
            </a:xfrm>
            <a:custGeom>
              <a:avLst/>
              <a:gdLst>
                <a:gd name="T0" fmla="*/ 0 w 2002"/>
                <a:gd name="T1" fmla="*/ 91 h 181"/>
                <a:gd name="T2" fmla="*/ 132 w 2002"/>
                <a:gd name="T3" fmla="*/ 2 h 181"/>
                <a:gd name="T4" fmla="*/ 418 w 2002"/>
                <a:gd name="T5" fmla="*/ 181 h 181"/>
                <a:gd name="T6" fmla="*/ 709 w 2002"/>
                <a:gd name="T7" fmla="*/ 2 h 181"/>
                <a:gd name="T8" fmla="*/ 1002 w 2002"/>
                <a:gd name="T9" fmla="*/ 181 h 181"/>
                <a:gd name="T10" fmla="*/ 1283 w 2002"/>
                <a:gd name="T11" fmla="*/ 1 h 181"/>
                <a:gd name="T12" fmla="*/ 1569 w 2002"/>
                <a:gd name="T13" fmla="*/ 181 h 181"/>
                <a:gd name="T14" fmla="*/ 1855 w 2002"/>
                <a:gd name="T15" fmla="*/ 1 h 181"/>
                <a:gd name="T16" fmla="*/ 2002 w 2002"/>
                <a:gd name="T17" fmla="*/ 9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2" h="181">
                  <a:moveTo>
                    <a:pt x="0" y="91"/>
                  </a:moveTo>
                  <a:cubicBezTo>
                    <a:pt x="38" y="46"/>
                    <a:pt x="72" y="1"/>
                    <a:pt x="132" y="2"/>
                  </a:cubicBezTo>
                  <a:cubicBezTo>
                    <a:pt x="271" y="1"/>
                    <a:pt x="268" y="181"/>
                    <a:pt x="418" y="181"/>
                  </a:cubicBezTo>
                  <a:cubicBezTo>
                    <a:pt x="565" y="181"/>
                    <a:pt x="562" y="1"/>
                    <a:pt x="709" y="2"/>
                  </a:cubicBezTo>
                  <a:cubicBezTo>
                    <a:pt x="850" y="1"/>
                    <a:pt x="850" y="181"/>
                    <a:pt x="1002" y="181"/>
                  </a:cubicBezTo>
                  <a:cubicBezTo>
                    <a:pt x="1142" y="181"/>
                    <a:pt x="1142" y="1"/>
                    <a:pt x="1283" y="1"/>
                  </a:cubicBezTo>
                  <a:cubicBezTo>
                    <a:pt x="1435" y="1"/>
                    <a:pt x="1427" y="181"/>
                    <a:pt x="1569" y="181"/>
                  </a:cubicBezTo>
                  <a:cubicBezTo>
                    <a:pt x="1718" y="181"/>
                    <a:pt x="1702" y="0"/>
                    <a:pt x="1855" y="1"/>
                  </a:cubicBezTo>
                  <a:cubicBezTo>
                    <a:pt x="1921" y="1"/>
                    <a:pt x="1961" y="46"/>
                    <a:pt x="2002" y="91"/>
                  </a:cubicBezTo>
                </a:path>
              </a:pathLst>
            </a:custGeom>
            <a:noFill/>
            <a:ln w="15875" cap="flat">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0" name="TextBox 113">
              <a:extLst>
                <a:ext uri="{FF2B5EF4-FFF2-40B4-BE49-F238E27FC236}">
                  <a16:creationId xmlns:a16="http://schemas.microsoft.com/office/drawing/2014/main" id="{5B1A2341-DE2F-68D5-E8DC-8242F1EFE977}"/>
                </a:ext>
              </a:extLst>
            </p:cNvPr>
            <p:cNvSpPr txBox="1">
              <a:spLocks noChangeArrowheads="1"/>
            </p:cNvSpPr>
            <p:nvPr/>
          </p:nvSpPr>
          <p:spPr bwMode="auto">
            <a:xfrm>
              <a:off x="10113390" y="3619225"/>
              <a:ext cx="703078" cy="228600"/>
            </a:xfrm>
            <a:prstGeom prst="rect">
              <a:avLst/>
            </a:prstGeom>
            <a:solidFill>
              <a:srgbClr val="FFFFFF">
                <a:lumMod val="95000"/>
              </a:srgbClr>
            </a:solidFill>
            <a:ln>
              <a:noFill/>
            </a:ln>
          </p:spPr>
          <p:txBody>
            <a:bodyPr wrap="none" lIns="45720" tIns="18288" rIns="45720" bIns="18288" anchor="ctr" anchorCtr="0">
              <a:noAutofit/>
            </a:bodyPr>
            <a:lstStyle>
              <a:lvl1pPr>
                <a:spcBef>
                  <a:spcPct val="20000"/>
                </a:spcBef>
                <a:buClr>
                  <a:srgbClr val="990000"/>
                </a:buClr>
                <a:buFont typeface="Symbol" charset="2"/>
                <a:buChar char="¨"/>
                <a:defRPr sz="2400">
                  <a:solidFill>
                    <a:schemeClr val="tx1"/>
                  </a:solidFill>
                  <a:latin typeface="Arial" charset="0"/>
                </a:defRPr>
              </a:lvl1pPr>
              <a:lvl2pPr marL="742950" indent="-285750">
                <a:spcBef>
                  <a:spcPct val="20000"/>
                </a:spcBef>
                <a:buChar char="–"/>
                <a:defRPr sz="22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algn="l" defTabSz="914378" rtl="0" eaLnBrk="1" fontAlgn="auto" latinLnBrk="0" hangingPunct="1">
                <a:lnSpc>
                  <a:spcPct val="100000"/>
                </a:lnSpc>
                <a:spcBef>
                  <a:spcPct val="0"/>
                </a:spcBef>
                <a:spcAft>
                  <a:spcPts val="0"/>
                </a:spcAft>
                <a:buClrTx/>
                <a:buSzTx/>
                <a:buFont typeface="Symbol" charset="2"/>
                <a:buNone/>
                <a:tabLst/>
                <a:defRPr/>
              </a:pPr>
              <a:r>
                <a:rPr kumimoji="0" lang="en-US" altLang="en-US" sz="10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Cytokines</a:t>
              </a:r>
            </a:p>
          </p:txBody>
        </p:sp>
        <p:sp>
          <p:nvSpPr>
            <p:cNvPr id="51" name="TextBox 50">
              <a:extLst>
                <a:ext uri="{FF2B5EF4-FFF2-40B4-BE49-F238E27FC236}">
                  <a16:creationId xmlns:a16="http://schemas.microsoft.com/office/drawing/2014/main" id="{3559FEA4-C1AD-276D-EDBB-93AA65F531FB}"/>
                </a:ext>
              </a:extLst>
            </p:cNvPr>
            <p:cNvSpPr txBox="1"/>
            <p:nvPr/>
          </p:nvSpPr>
          <p:spPr>
            <a:xfrm>
              <a:off x="10152800" y="3130368"/>
              <a:ext cx="764633" cy="153888"/>
            </a:xfrm>
            <a:prstGeom prst="rect">
              <a:avLst/>
            </a:prstGeom>
            <a:noFill/>
          </p:spPr>
          <p:txBody>
            <a:bodyPr wrap="none" lIns="0" tIns="0" rIns="0" bIns="0">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000" b="0" i="0" u="none" strike="noStrike" kern="0" cap="sm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Macrophage</a:t>
              </a:r>
            </a:p>
          </p:txBody>
        </p:sp>
        <p:sp>
          <p:nvSpPr>
            <p:cNvPr id="52" name="Freeform 82">
              <a:extLst>
                <a:ext uri="{FF2B5EF4-FFF2-40B4-BE49-F238E27FC236}">
                  <a16:creationId xmlns:a16="http://schemas.microsoft.com/office/drawing/2014/main" id="{4F4B09BB-D1B2-CBC2-0673-77F81F55EDBB}"/>
                </a:ext>
              </a:extLst>
            </p:cNvPr>
            <p:cNvSpPr>
              <a:spLocks noChangeAspect="1"/>
            </p:cNvSpPr>
            <p:nvPr/>
          </p:nvSpPr>
          <p:spPr bwMode="auto">
            <a:xfrm>
              <a:off x="8868882" y="4363916"/>
              <a:ext cx="2202918" cy="594521"/>
            </a:xfrm>
            <a:custGeom>
              <a:avLst/>
              <a:gdLst>
                <a:gd name="connsiteX0" fmla="*/ 5319489 w 6093865"/>
                <a:gd name="connsiteY0" fmla="*/ 658 h 1781198"/>
                <a:gd name="connsiteX1" fmla="*/ 5639167 w 6093865"/>
                <a:gd name="connsiteY1" fmla="*/ 255247 h 1781198"/>
                <a:gd name="connsiteX2" fmla="*/ 5899659 w 6093865"/>
                <a:gd name="connsiteY2" fmla="*/ 896897 h 1781198"/>
                <a:gd name="connsiteX3" fmla="*/ 5986490 w 6093865"/>
                <a:gd name="connsiteY3" fmla="*/ 1556496 h 1781198"/>
                <a:gd name="connsiteX4" fmla="*/ 6074862 w 6093865"/>
                <a:gd name="connsiteY4" fmla="*/ 1698961 h 1781198"/>
                <a:gd name="connsiteX5" fmla="*/ 6093865 w 6093865"/>
                <a:gd name="connsiteY5" fmla="*/ 1781198 h 1781198"/>
                <a:gd name="connsiteX6" fmla="*/ 4943101 w 6093865"/>
                <a:gd name="connsiteY6" fmla="*/ 1781198 h 1781198"/>
                <a:gd name="connsiteX7" fmla="*/ 4942681 w 6093865"/>
                <a:gd name="connsiteY7" fmla="*/ 1776546 h 1781198"/>
                <a:gd name="connsiteX8" fmla="*/ 5035301 w 6093865"/>
                <a:gd name="connsiteY8" fmla="*/ 1560983 h 1781198"/>
                <a:gd name="connsiteX9" fmla="*/ 5066875 w 6093865"/>
                <a:gd name="connsiteY9" fmla="*/ 1345604 h 1781198"/>
                <a:gd name="connsiteX10" fmla="*/ 4972151 w 6093865"/>
                <a:gd name="connsiteY10" fmla="*/ 1179582 h 1781198"/>
                <a:gd name="connsiteX11" fmla="*/ 4834011 w 6093865"/>
                <a:gd name="connsiteY11" fmla="*/ 1206505 h 1781198"/>
                <a:gd name="connsiteX12" fmla="*/ 4593255 w 6093865"/>
                <a:gd name="connsiteY12" fmla="*/ 1354578 h 1781198"/>
                <a:gd name="connsiteX13" fmla="*/ 4356444 w 6093865"/>
                <a:gd name="connsiteY13" fmla="*/ 1475729 h 1781198"/>
                <a:gd name="connsiteX14" fmla="*/ 4147261 w 6093865"/>
                <a:gd name="connsiteY14" fmla="*/ 1547522 h 1781198"/>
                <a:gd name="connsiteX15" fmla="*/ 3792045 w 6093865"/>
                <a:gd name="connsiteY15" fmla="*/ 1709056 h 1781198"/>
                <a:gd name="connsiteX16" fmla="*/ 3728425 w 6093865"/>
                <a:gd name="connsiteY16" fmla="*/ 1778615 h 1781198"/>
                <a:gd name="connsiteX17" fmla="*/ 3723913 w 6093865"/>
                <a:gd name="connsiteY17" fmla="*/ 1781198 h 1781198"/>
                <a:gd name="connsiteX18" fmla="*/ 3386107 w 6093865"/>
                <a:gd name="connsiteY18" fmla="*/ 1781198 h 1781198"/>
                <a:gd name="connsiteX19" fmla="*/ 3381882 w 6093865"/>
                <a:gd name="connsiteY19" fmla="*/ 1779097 h 1781198"/>
                <a:gd name="connsiteX20" fmla="*/ 3294743 w 6093865"/>
                <a:gd name="connsiteY20" fmla="*/ 1704569 h 1781198"/>
                <a:gd name="connsiteX21" fmla="*/ 3288083 w 6093865"/>
                <a:gd name="connsiteY21" fmla="*/ 1768300 h 1781198"/>
                <a:gd name="connsiteX22" fmla="*/ 3280467 w 6093865"/>
                <a:gd name="connsiteY22" fmla="*/ 1781198 h 1781198"/>
                <a:gd name="connsiteX23" fmla="*/ 2314359 w 6093865"/>
                <a:gd name="connsiteY23" fmla="*/ 1781198 h 1781198"/>
                <a:gd name="connsiteX24" fmla="*/ 2296209 w 6093865"/>
                <a:gd name="connsiteY24" fmla="*/ 1761087 h 1781198"/>
                <a:gd name="connsiteX25" fmla="*/ 2260670 w 6093865"/>
                <a:gd name="connsiteY25" fmla="*/ 1709056 h 1781198"/>
                <a:gd name="connsiteX26" fmla="*/ 2242951 w 6093865"/>
                <a:gd name="connsiteY26" fmla="*/ 1749617 h 1781198"/>
                <a:gd name="connsiteX27" fmla="*/ 2222028 w 6093865"/>
                <a:gd name="connsiteY27" fmla="*/ 1781198 h 1781198"/>
                <a:gd name="connsiteX28" fmla="*/ 1904084 w 6093865"/>
                <a:gd name="connsiteY28" fmla="*/ 1781198 h 1781198"/>
                <a:gd name="connsiteX29" fmla="*/ 1899350 w 6093865"/>
                <a:gd name="connsiteY29" fmla="*/ 1778466 h 1781198"/>
                <a:gd name="connsiteX30" fmla="*/ 1790996 w 6093865"/>
                <a:gd name="connsiteY30" fmla="*/ 1668673 h 1781198"/>
                <a:gd name="connsiteX31" fmla="*/ 1262119 w 6093865"/>
                <a:gd name="connsiteY31" fmla="*/ 1471242 h 1781198"/>
                <a:gd name="connsiteX32" fmla="*/ 1060830 w 6093865"/>
                <a:gd name="connsiteY32" fmla="*/ 1655211 h 1781198"/>
                <a:gd name="connsiteX33" fmla="*/ 1094564 w 6093865"/>
                <a:gd name="connsiteY33" fmla="*/ 1739765 h 1781198"/>
                <a:gd name="connsiteX34" fmla="*/ 1108694 w 6093865"/>
                <a:gd name="connsiteY34" fmla="*/ 1781198 h 1781198"/>
                <a:gd name="connsiteX35" fmla="*/ 42325 w 6093865"/>
                <a:gd name="connsiteY35" fmla="*/ 1781198 h 1781198"/>
                <a:gd name="connsiteX36" fmla="*/ 113588 w 6093865"/>
                <a:gd name="connsiteY36" fmla="*/ 1677647 h 1781198"/>
                <a:gd name="connsiteX37" fmla="*/ 251728 w 6093865"/>
                <a:gd name="connsiteY37" fmla="*/ 1058432 h 1781198"/>
                <a:gd name="connsiteX38" fmla="*/ 389867 w 6093865"/>
                <a:gd name="connsiteY38" fmla="*/ 555880 h 1781198"/>
                <a:gd name="connsiteX39" fmla="*/ 827967 w 6093865"/>
                <a:gd name="connsiteY39" fmla="*/ 425755 h 1781198"/>
                <a:gd name="connsiteX40" fmla="*/ 1372631 w 6093865"/>
                <a:gd name="connsiteY40" fmla="*/ 340501 h 1781198"/>
                <a:gd name="connsiteX41" fmla="*/ 1798890 w 6093865"/>
                <a:gd name="connsiteY41" fmla="*/ 362936 h 1781198"/>
                <a:gd name="connsiteX42" fmla="*/ 2280405 w 6093865"/>
                <a:gd name="connsiteY42" fmla="*/ 506522 h 1781198"/>
                <a:gd name="connsiteX43" fmla="*/ 2829016 w 6093865"/>
                <a:gd name="connsiteY43" fmla="*/ 555880 h 1781198"/>
                <a:gd name="connsiteX44" fmla="*/ 3196072 w 6093865"/>
                <a:gd name="connsiteY44" fmla="*/ 564854 h 1781198"/>
                <a:gd name="connsiteX45" fmla="*/ 3669693 w 6093865"/>
                <a:gd name="connsiteY45" fmla="*/ 564854 h 1781198"/>
                <a:gd name="connsiteX46" fmla="*/ 4032803 w 6093865"/>
                <a:gd name="connsiteY46" fmla="*/ 502035 h 1781198"/>
                <a:gd name="connsiteX47" fmla="*/ 4545892 w 6093865"/>
                <a:gd name="connsiteY47" fmla="*/ 439216 h 1781198"/>
                <a:gd name="connsiteX48" fmla="*/ 4952417 w 6093865"/>
                <a:gd name="connsiteY48" fmla="*/ 241785 h 1781198"/>
                <a:gd name="connsiteX49" fmla="*/ 5205015 w 6093865"/>
                <a:gd name="connsiteY49" fmla="*/ 165505 h 1781198"/>
                <a:gd name="connsiteX50" fmla="*/ 5319489 w 6093865"/>
                <a:gd name="connsiteY50" fmla="*/ 658 h 178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3865" h="1781198">
                  <a:moveTo>
                    <a:pt x="5319489" y="658"/>
                  </a:moveTo>
                  <a:cubicBezTo>
                    <a:pt x="5456626" y="11613"/>
                    <a:pt x="5658902" y="157092"/>
                    <a:pt x="5639167" y="255247"/>
                  </a:cubicBezTo>
                  <a:cubicBezTo>
                    <a:pt x="5840457" y="250760"/>
                    <a:pt x="6053586" y="618699"/>
                    <a:pt x="5899659" y="896897"/>
                  </a:cubicBezTo>
                  <a:cubicBezTo>
                    <a:pt x="6124629" y="1058432"/>
                    <a:pt x="6128576" y="1399449"/>
                    <a:pt x="5986490" y="1556496"/>
                  </a:cubicBezTo>
                  <a:cubicBezTo>
                    <a:pt x="6026945" y="1593515"/>
                    <a:pt x="6056300" y="1643714"/>
                    <a:pt x="6074862" y="1698961"/>
                  </a:cubicBezTo>
                  <a:lnTo>
                    <a:pt x="6093865" y="1781198"/>
                  </a:lnTo>
                  <a:lnTo>
                    <a:pt x="4943101" y="1781198"/>
                  </a:lnTo>
                  <a:lnTo>
                    <a:pt x="4942681" y="1776546"/>
                  </a:lnTo>
                  <a:cubicBezTo>
                    <a:pt x="4944277" y="1714315"/>
                    <a:pt x="4968698" y="1641750"/>
                    <a:pt x="5035301" y="1560983"/>
                  </a:cubicBezTo>
                  <a:cubicBezTo>
                    <a:pt x="4964257" y="1565470"/>
                    <a:pt x="4987939" y="1426371"/>
                    <a:pt x="5066875" y="1345604"/>
                  </a:cubicBezTo>
                  <a:cubicBezTo>
                    <a:pt x="4956364" y="1381500"/>
                    <a:pt x="4964257" y="1255862"/>
                    <a:pt x="4972151" y="1179582"/>
                  </a:cubicBezTo>
                  <a:cubicBezTo>
                    <a:pt x="4956364" y="1210992"/>
                    <a:pt x="4877427" y="1318681"/>
                    <a:pt x="4834011" y="1206505"/>
                  </a:cubicBezTo>
                  <a:cubicBezTo>
                    <a:pt x="4849799" y="1327655"/>
                    <a:pt x="4759021" y="1439832"/>
                    <a:pt x="4593255" y="1354578"/>
                  </a:cubicBezTo>
                  <a:cubicBezTo>
                    <a:pt x="4549839" y="1529573"/>
                    <a:pt x="4407753" y="1493677"/>
                    <a:pt x="4356444" y="1475729"/>
                  </a:cubicBezTo>
                  <a:cubicBezTo>
                    <a:pt x="4388019" y="1556496"/>
                    <a:pt x="4214357" y="1605854"/>
                    <a:pt x="4147261" y="1547522"/>
                  </a:cubicBezTo>
                  <a:cubicBezTo>
                    <a:pt x="4072271" y="1794310"/>
                    <a:pt x="3945972" y="1785336"/>
                    <a:pt x="3792045" y="1709056"/>
                  </a:cubicBezTo>
                  <a:cubicBezTo>
                    <a:pt x="3772311" y="1737661"/>
                    <a:pt x="3750911" y="1760587"/>
                    <a:pt x="3728425" y="1778615"/>
                  </a:cubicBezTo>
                  <a:lnTo>
                    <a:pt x="3723913" y="1781198"/>
                  </a:lnTo>
                  <a:lnTo>
                    <a:pt x="3386107" y="1781198"/>
                  </a:lnTo>
                  <a:lnTo>
                    <a:pt x="3381882" y="1779097"/>
                  </a:lnTo>
                  <a:cubicBezTo>
                    <a:pt x="3344079" y="1756171"/>
                    <a:pt x="3313491" y="1729248"/>
                    <a:pt x="3294743" y="1704569"/>
                  </a:cubicBezTo>
                  <a:cubicBezTo>
                    <a:pt x="3299677" y="1722518"/>
                    <a:pt x="3297703" y="1745233"/>
                    <a:pt x="3288083" y="1768300"/>
                  </a:cubicBezTo>
                  <a:lnTo>
                    <a:pt x="3280467" y="1781198"/>
                  </a:lnTo>
                  <a:lnTo>
                    <a:pt x="2314359" y="1781198"/>
                  </a:lnTo>
                  <a:lnTo>
                    <a:pt x="2296209" y="1761087"/>
                  </a:lnTo>
                  <a:cubicBezTo>
                    <a:pt x="2284136" y="1745689"/>
                    <a:pt x="2272264" y="1728407"/>
                    <a:pt x="2260670" y="1709056"/>
                  </a:cubicBezTo>
                  <a:cubicBezTo>
                    <a:pt x="2255490" y="1723920"/>
                    <a:pt x="2249555" y="1737416"/>
                    <a:pt x="2242951" y="1749617"/>
                  </a:cubicBezTo>
                  <a:lnTo>
                    <a:pt x="2222028" y="1781198"/>
                  </a:lnTo>
                  <a:lnTo>
                    <a:pt x="1904084" y="1781198"/>
                  </a:lnTo>
                  <a:lnTo>
                    <a:pt x="1899350" y="1778466"/>
                  </a:lnTo>
                  <a:cubicBezTo>
                    <a:pt x="1856613" y="1748318"/>
                    <a:pt x="1818624" y="1710178"/>
                    <a:pt x="1790996" y="1668673"/>
                  </a:cubicBezTo>
                  <a:cubicBezTo>
                    <a:pt x="1613388" y="1771875"/>
                    <a:pt x="1392365" y="1574444"/>
                    <a:pt x="1262119" y="1471242"/>
                  </a:cubicBezTo>
                  <a:cubicBezTo>
                    <a:pt x="1238438" y="1498164"/>
                    <a:pt x="1195023" y="1655211"/>
                    <a:pt x="1060830" y="1655211"/>
                  </a:cubicBezTo>
                  <a:cubicBezTo>
                    <a:pt x="1066751" y="1673160"/>
                    <a:pt x="1080565" y="1703167"/>
                    <a:pt x="1094564" y="1739765"/>
                  </a:cubicBezTo>
                  <a:lnTo>
                    <a:pt x="1108694" y="1781198"/>
                  </a:lnTo>
                  <a:lnTo>
                    <a:pt x="42325" y="1781198"/>
                  </a:lnTo>
                  <a:lnTo>
                    <a:pt x="113588" y="1677647"/>
                  </a:lnTo>
                  <a:cubicBezTo>
                    <a:pt x="-40339" y="1664185"/>
                    <a:pt x="-75860" y="1175095"/>
                    <a:pt x="251728" y="1058432"/>
                  </a:cubicBezTo>
                  <a:cubicBezTo>
                    <a:pt x="38598" y="843052"/>
                    <a:pt x="224100" y="591777"/>
                    <a:pt x="389867" y="555880"/>
                  </a:cubicBezTo>
                  <a:cubicBezTo>
                    <a:pt x="385920" y="286656"/>
                    <a:pt x="626678" y="358449"/>
                    <a:pt x="827967" y="425755"/>
                  </a:cubicBezTo>
                  <a:cubicBezTo>
                    <a:pt x="977947" y="111661"/>
                    <a:pt x="1341056" y="313579"/>
                    <a:pt x="1372631" y="340501"/>
                  </a:cubicBezTo>
                  <a:cubicBezTo>
                    <a:pt x="1526558" y="129609"/>
                    <a:pt x="1779156" y="318066"/>
                    <a:pt x="1798890" y="362936"/>
                  </a:cubicBezTo>
                  <a:cubicBezTo>
                    <a:pt x="1921242" y="241785"/>
                    <a:pt x="2229096" y="277682"/>
                    <a:pt x="2280405" y="506522"/>
                  </a:cubicBezTo>
                  <a:cubicBezTo>
                    <a:pt x="2398810" y="403320"/>
                    <a:pt x="2615886" y="277682"/>
                    <a:pt x="2829016" y="555880"/>
                  </a:cubicBezTo>
                  <a:cubicBezTo>
                    <a:pt x="2931634" y="349475"/>
                    <a:pt x="3160551" y="421268"/>
                    <a:pt x="3196072" y="564854"/>
                  </a:cubicBezTo>
                  <a:cubicBezTo>
                    <a:pt x="3361840" y="232811"/>
                    <a:pt x="3665746" y="291143"/>
                    <a:pt x="3669693" y="564854"/>
                  </a:cubicBezTo>
                  <a:cubicBezTo>
                    <a:pt x="3721002" y="259734"/>
                    <a:pt x="3855195" y="376397"/>
                    <a:pt x="4032803" y="502035"/>
                  </a:cubicBezTo>
                  <a:cubicBezTo>
                    <a:pt x="4068325" y="331527"/>
                    <a:pt x="4348550" y="205889"/>
                    <a:pt x="4545892" y="439216"/>
                  </a:cubicBezTo>
                  <a:cubicBezTo>
                    <a:pt x="4589307" y="318066"/>
                    <a:pt x="4711659" y="183454"/>
                    <a:pt x="4952417" y="241785"/>
                  </a:cubicBezTo>
                  <a:cubicBezTo>
                    <a:pt x="4952417" y="174479"/>
                    <a:pt x="5078716" y="35380"/>
                    <a:pt x="5205015" y="165505"/>
                  </a:cubicBezTo>
                  <a:cubicBezTo>
                    <a:pt x="5178374" y="35941"/>
                    <a:pt x="5237207" y="-5915"/>
                    <a:pt x="5319489" y="658"/>
                  </a:cubicBezTo>
                  <a:close/>
                </a:path>
              </a:pathLst>
            </a:custGeom>
            <a:gradFill>
              <a:gsLst>
                <a:gs pos="100000">
                  <a:srgbClr val="FFFFFF"/>
                </a:gs>
                <a:gs pos="90000">
                  <a:srgbClr val="CEC3B1"/>
                </a:gs>
              </a:gsLst>
              <a:lin ang="5400000" scaled="1"/>
            </a:gradFill>
            <a:ln>
              <a:noFill/>
            </a:ln>
          </p:spPr>
          <p:txBody>
            <a:bodyPr lIns="91440" tIns="45720" rIns="91440" bIns="45720"/>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3" name="Freeform 83">
              <a:extLst>
                <a:ext uri="{FF2B5EF4-FFF2-40B4-BE49-F238E27FC236}">
                  <a16:creationId xmlns:a16="http://schemas.microsoft.com/office/drawing/2014/main" id="{2B3491C2-2753-D8A7-C62E-180DE985C804}"/>
                </a:ext>
              </a:extLst>
            </p:cNvPr>
            <p:cNvSpPr>
              <a:spLocks/>
            </p:cNvSpPr>
            <p:nvPr/>
          </p:nvSpPr>
          <p:spPr bwMode="auto">
            <a:xfrm>
              <a:off x="9051946" y="4288610"/>
              <a:ext cx="1119723" cy="669572"/>
            </a:xfrm>
            <a:custGeom>
              <a:avLst/>
              <a:gdLst>
                <a:gd name="connsiteX0" fmla="*/ 562270 w 3097457"/>
                <a:gd name="connsiteY0" fmla="*/ 1305910 h 2006214"/>
                <a:gd name="connsiteX1" fmla="*/ 819318 w 3097457"/>
                <a:gd name="connsiteY1" fmla="*/ 1325442 h 2006214"/>
                <a:gd name="connsiteX2" fmla="*/ 2210061 w 3097457"/>
                <a:gd name="connsiteY2" fmla="*/ 1981564 h 2006214"/>
                <a:gd name="connsiteX3" fmla="*/ 2227046 w 3097457"/>
                <a:gd name="connsiteY3" fmla="*/ 2006214 h 2006214"/>
                <a:gd name="connsiteX4" fmla="*/ 1118669 w 3097457"/>
                <a:gd name="connsiteY4" fmla="*/ 2006214 h 2006214"/>
                <a:gd name="connsiteX5" fmla="*/ 1017096 w 3097457"/>
                <a:gd name="connsiteY5" fmla="*/ 1980844 h 2006214"/>
                <a:gd name="connsiteX6" fmla="*/ 626891 w 3097457"/>
                <a:gd name="connsiteY6" fmla="*/ 1990966 h 2006214"/>
                <a:gd name="connsiteX7" fmla="*/ 608505 w 3097457"/>
                <a:gd name="connsiteY7" fmla="*/ 2006214 h 2006214"/>
                <a:gd name="connsiteX8" fmla="*/ 0 w 3097457"/>
                <a:gd name="connsiteY8" fmla="*/ 2006214 h 2006214"/>
                <a:gd name="connsiteX9" fmla="*/ 9503 w 3097457"/>
                <a:gd name="connsiteY9" fmla="*/ 1918397 h 2006214"/>
                <a:gd name="connsiteX10" fmla="*/ 116623 w 3097457"/>
                <a:gd name="connsiteY10" fmla="*/ 1630698 h 2006214"/>
                <a:gd name="connsiteX11" fmla="*/ 562270 w 3097457"/>
                <a:gd name="connsiteY11" fmla="*/ 1305910 h 2006214"/>
                <a:gd name="connsiteX12" fmla="*/ 1047189 w 3097457"/>
                <a:gd name="connsiteY12" fmla="*/ 1399 h 2006214"/>
                <a:gd name="connsiteX13" fmla="*/ 1319735 w 3097457"/>
                <a:gd name="connsiteY13" fmla="*/ 238025 h 2006214"/>
                <a:gd name="connsiteX14" fmla="*/ 1328732 w 3097457"/>
                <a:gd name="connsiteY14" fmla="*/ 778842 h 2006214"/>
                <a:gd name="connsiteX15" fmla="*/ 1999782 w 3097457"/>
                <a:gd name="connsiteY15" fmla="*/ 1226531 h 2006214"/>
                <a:gd name="connsiteX16" fmla="*/ 2741877 w 3097457"/>
                <a:gd name="connsiteY16" fmla="*/ 616019 h 2006214"/>
                <a:gd name="connsiteX17" fmla="*/ 3089346 w 3097457"/>
                <a:gd name="connsiteY17" fmla="*/ 1527526 h 2006214"/>
                <a:gd name="connsiteX18" fmla="*/ 3091864 w 3097457"/>
                <a:gd name="connsiteY18" fmla="*/ 1895689 h 2006214"/>
                <a:gd name="connsiteX19" fmla="*/ 3085913 w 3097457"/>
                <a:gd name="connsiteY19" fmla="*/ 2006214 h 2006214"/>
                <a:gd name="connsiteX20" fmla="*/ 2511168 w 3097457"/>
                <a:gd name="connsiteY20" fmla="*/ 2006214 h 2006214"/>
                <a:gd name="connsiteX21" fmla="*/ 2517213 w 3097457"/>
                <a:gd name="connsiteY21" fmla="*/ 1957622 h 2006214"/>
                <a:gd name="connsiteX22" fmla="*/ 2528742 w 3097457"/>
                <a:gd name="connsiteY22" fmla="*/ 1733566 h 2006214"/>
                <a:gd name="connsiteX23" fmla="*/ 2525019 w 3097457"/>
                <a:gd name="connsiteY23" fmla="*/ 1056099 h 2006214"/>
                <a:gd name="connsiteX24" fmla="*/ 2485308 w 3097457"/>
                <a:gd name="connsiteY24" fmla="*/ 1518395 h 2006214"/>
                <a:gd name="connsiteX25" fmla="*/ 2059038 w 3097457"/>
                <a:gd name="connsiteY25" fmla="*/ 1747261 h 2006214"/>
                <a:gd name="connsiteX26" fmla="*/ 1040209 w 3097457"/>
                <a:gd name="connsiteY26" fmla="*/ 1262443 h 2006214"/>
                <a:gd name="connsiteX27" fmla="*/ 898429 w 3097457"/>
                <a:gd name="connsiteY27" fmla="*/ 759973 h 2006214"/>
                <a:gd name="connsiteX28" fmla="*/ 1047189 w 3097457"/>
                <a:gd name="connsiteY28" fmla="*/ 1399 h 200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097457" h="2006214">
                  <a:moveTo>
                    <a:pt x="562270" y="1305910"/>
                  </a:moveTo>
                  <a:cubicBezTo>
                    <a:pt x="650145" y="1303230"/>
                    <a:pt x="736367" y="1320307"/>
                    <a:pt x="819318" y="1325442"/>
                  </a:cubicBezTo>
                  <a:cubicBezTo>
                    <a:pt x="1255399" y="1325442"/>
                    <a:pt x="1905299" y="1589041"/>
                    <a:pt x="2210061" y="1981564"/>
                  </a:cubicBezTo>
                  <a:lnTo>
                    <a:pt x="2227046" y="2006214"/>
                  </a:lnTo>
                  <a:lnTo>
                    <a:pt x="1118669" y="2006214"/>
                  </a:lnTo>
                  <a:lnTo>
                    <a:pt x="1017096" y="1980844"/>
                  </a:lnTo>
                  <a:cubicBezTo>
                    <a:pt x="847937" y="1948888"/>
                    <a:pt x="696841" y="1951000"/>
                    <a:pt x="626891" y="1990966"/>
                  </a:cubicBezTo>
                  <a:lnTo>
                    <a:pt x="608505" y="2006214"/>
                  </a:lnTo>
                  <a:lnTo>
                    <a:pt x="0" y="2006214"/>
                  </a:lnTo>
                  <a:lnTo>
                    <a:pt x="9503" y="1918397"/>
                  </a:lnTo>
                  <a:cubicBezTo>
                    <a:pt x="28108" y="1827512"/>
                    <a:pt x="64348" y="1732729"/>
                    <a:pt x="116623" y="1630698"/>
                  </a:cubicBezTo>
                  <a:cubicBezTo>
                    <a:pt x="264763" y="1369724"/>
                    <a:pt x="415812" y="1310377"/>
                    <a:pt x="562270" y="1305910"/>
                  </a:cubicBezTo>
                  <a:close/>
                  <a:moveTo>
                    <a:pt x="1047189" y="1399"/>
                  </a:moveTo>
                  <a:cubicBezTo>
                    <a:pt x="1171363" y="19279"/>
                    <a:pt x="1316168" y="203026"/>
                    <a:pt x="1319735" y="238025"/>
                  </a:cubicBezTo>
                  <a:cubicBezTo>
                    <a:pt x="1341762" y="458978"/>
                    <a:pt x="1215495" y="614193"/>
                    <a:pt x="1328732" y="778842"/>
                  </a:cubicBezTo>
                  <a:cubicBezTo>
                    <a:pt x="1441970" y="943492"/>
                    <a:pt x="1764310" y="1253617"/>
                    <a:pt x="1999782" y="1226531"/>
                  </a:cubicBezTo>
                  <a:cubicBezTo>
                    <a:pt x="2235254" y="1199444"/>
                    <a:pt x="2370829" y="643105"/>
                    <a:pt x="2741877" y="616019"/>
                  </a:cubicBezTo>
                  <a:cubicBezTo>
                    <a:pt x="3199791" y="553324"/>
                    <a:pt x="3081279" y="1293790"/>
                    <a:pt x="3089346" y="1527526"/>
                  </a:cubicBezTo>
                  <a:cubicBezTo>
                    <a:pt x="3094775" y="1664404"/>
                    <a:pt x="3095391" y="1786488"/>
                    <a:pt x="3091864" y="1895689"/>
                  </a:cubicBezTo>
                  <a:lnTo>
                    <a:pt x="3085913" y="2006214"/>
                  </a:lnTo>
                  <a:lnTo>
                    <a:pt x="2511168" y="2006214"/>
                  </a:lnTo>
                  <a:lnTo>
                    <a:pt x="2517213" y="1957622"/>
                  </a:lnTo>
                  <a:cubicBezTo>
                    <a:pt x="2523448" y="1893070"/>
                    <a:pt x="2527268" y="1818896"/>
                    <a:pt x="2528742" y="1733566"/>
                  </a:cubicBezTo>
                  <a:cubicBezTo>
                    <a:pt x="2525019" y="1388137"/>
                    <a:pt x="2525019" y="1056099"/>
                    <a:pt x="2525019" y="1056099"/>
                  </a:cubicBezTo>
                  <a:cubicBezTo>
                    <a:pt x="2525019" y="1056099"/>
                    <a:pt x="2457697" y="1127923"/>
                    <a:pt x="2485308" y="1518395"/>
                  </a:cubicBezTo>
                  <a:cubicBezTo>
                    <a:pt x="2362763" y="1670871"/>
                    <a:pt x="2390685" y="1720479"/>
                    <a:pt x="2059038" y="1747261"/>
                  </a:cubicBezTo>
                  <a:cubicBezTo>
                    <a:pt x="1778581" y="1487048"/>
                    <a:pt x="1391711" y="1293790"/>
                    <a:pt x="1040209" y="1262443"/>
                  </a:cubicBezTo>
                  <a:cubicBezTo>
                    <a:pt x="926040" y="1069490"/>
                    <a:pt x="930073" y="917014"/>
                    <a:pt x="898429" y="759973"/>
                  </a:cubicBezTo>
                  <a:cubicBezTo>
                    <a:pt x="819473" y="131505"/>
                    <a:pt x="923016" y="-16482"/>
                    <a:pt x="1047189" y="1399"/>
                  </a:cubicBezTo>
                  <a:close/>
                </a:path>
              </a:pathLst>
            </a:custGeom>
            <a:gradFill>
              <a:gsLst>
                <a:gs pos="100000">
                  <a:srgbClr val="FFFFFF"/>
                </a:gs>
                <a:gs pos="90000">
                  <a:srgbClr val="CEC3B1">
                    <a:lumMod val="60000"/>
                    <a:lumOff val="40000"/>
                  </a:srgbClr>
                </a:gs>
                <a:gs pos="9000">
                  <a:srgbClr val="CEC3B1">
                    <a:lumMod val="60000"/>
                    <a:lumOff val="40000"/>
                    <a:alpha val="0"/>
                  </a:srgbClr>
                </a:gs>
                <a:gs pos="20000">
                  <a:srgbClr val="CEC3B1">
                    <a:lumMod val="60000"/>
                    <a:lumOff val="40000"/>
                  </a:srgbClr>
                </a:gs>
              </a:gsLst>
              <a:lin ang="5400000" scaled="1"/>
            </a:gradFill>
            <a:ln>
              <a:noFill/>
            </a:ln>
          </p:spPr>
          <p:txBody>
            <a:bodyPr lIns="91440" tIns="45720" rIns="91440" bIns="45720"/>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4" name="Freeform 87">
              <a:extLst>
                <a:ext uri="{FF2B5EF4-FFF2-40B4-BE49-F238E27FC236}">
                  <a16:creationId xmlns:a16="http://schemas.microsoft.com/office/drawing/2014/main" id="{1C80F055-B7A8-1B8B-7B89-396D4BF711DF}"/>
                </a:ext>
              </a:extLst>
            </p:cNvPr>
            <p:cNvSpPr>
              <a:spLocks/>
            </p:cNvSpPr>
            <p:nvPr/>
          </p:nvSpPr>
          <p:spPr bwMode="auto">
            <a:xfrm rot="21372475">
              <a:off x="10175688" y="4760368"/>
              <a:ext cx="575579" cy="215621"/>
            </a:xfrm>
            <a:custGeom>
              <a:avLst/>
              <a:gdLst>
                <a:gd name="connsiteX0" fmla="*/ 43143 w 1592207"/>
                <a:gd name="connsiteY0" fmla="*/ 0 h 646058"/>
                <a:gd name="connsiteX1" fmla="*/ 362717 w 1592207"/>
                <a:gd name="connsiteY1" fmla="*/ 477426 h 646058"/>
                <a:gd name="connsiteX2" fmla="*/ 385923 w 1592207"/>
                <a:gd name="connsiteY2" fmla="*/ 566104 h 646058"/>
                <a:gd name="connsiteX3" fmla="*/ 0 w 1592207"/>
                <a:gd name="connsiteY3" fmla="*/ 540525 h 646058"/>
                <a:gd name="connsiteX4" fmla="*/ 15501 w 1592207"/>
                <a:gd name="connsiteY4" fmla="*/ 478724 h 646058"/>
                <a:gd name="connsiteX5" fmla="*/ 43143 w 1592207"/>
                <a:gd name="connsiteY5" fmla="*/ 0 h 646058"/>
                <a:gd name="connsiteX6" fmla="*/ 595368 w 1592207"/>
                <a:gd name="connsiteY6" fmla="*/ 18730 h 646058"/>
                <a:gd name="connsiteX7" fmla="*/ 1545450 w 1592207"/>
                <a:gd name="connsiteY7" fmla="*/ 544361 h 646058"/>
                <a:gd name="connsiteX8" fmla="*/ 1592207 w 1592207"/>
                <a:gd name="connsiteY8" fmla="*/ 646058 h 646058"/>
                <a:gd name="connsiteX9" fmla="*/ 467221 w 1592207"/>
                <a:gd name="connsiteY9" fmla="*/ 571493 h 646058"/>
                <a:gd name="connsiteX10" fmla="*/ 456710 w 1592207"/>
                <a:gd name="connsiteY10" fmla="*/ 525917 h 646058"/>
                <a:gd name="connsiteX11" fmla="*/ 197235 w 1592207"/>
                <a:gd name="connsiteY11" fmla="*/ 40407 h 646058"/>
                <a:gd name="connsiteX12" fmla="*/ 595368 w 1592207"/>
                <a:gd name="connsiteY12" fmla="*/ 18730 h 64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2207" h="646058">
                  <a:moveTo>
                    <a:pt x="43143" y="0"/>
                  </a:moveTo>
                  <a:cubicBezTo>
                    <a:pt x="157230" y="47141"/>
                    <a:pt x="274343" y="180217"/>
                    <a:pt x="362717" y="477426"/>
                  </a:cubicBezTo>
                  <a:lnTo>
                    <a:pt x="385923" y="566104"/>
                  </a:lnTo>
                  <a:lnTo>
                    <a:pt x="0" y="540525"/>
                  </a:lnTo>
                  <a:lnTo>
                    <a:pt x="15501" y="478724"/>
                  </a:lnTo>
                  <a:cubicBezTo>
                    <a:pt x="48885" y="283478"/>
                    <a:pt x="40180" y="101017"/>
                    <a:pt x="43143" y="0"/>
                  </a:cubicBezTo>
                  <a:close/>
                  <a:moveTo>
                    <a:pt x="595368" y="18730"/>
                  </a:moveTo>
                  <a:cubicBezTo>
                    <a:pt x="937767" y="42564"/>
                    <a:pt x="1340487" y="175424"/>
                    <a:pt x="1545450" y="544361"/>
                  </a:cubicBezTo>
                  <a:lnTo>
                    <a:pt x="1592207" y="646058"/>
                  </a:lnTo>
                  <a:lnTo>
                    <a:pt x="467221" y="571493"/>
                  </a:lnTo>
                  <a:lnTo>
                    <a:pt x="456710" y="525917"/>
                  </a:lnTo>
                  <a:cubicBezTo>
                    <a:pt x="418001" y="347666"/>
                    <a:pt x="380960" y="154892"/>
                    <a:pt x="197235" y="40407"/>
                  </a:cubicBezTo>
                  <a:cubicBezTo>
                    <a:pt x="302926" y="19081"/>
                    <a:pt x="443189" y="8138"/>
                    <a:pt x="595368" y="18730"/>
                  </a:cubicBezTo>
                  <a:close/>
                </a:path>
              </a:pathLst>
            </a:custGeom>
            <a:gradFill>
              <a:gsLst>
                <a:gs pos="90000">
                  <a:srgbClr val="FFFFFF"/>
                </a:gs>
                <a:gs pos="70000">
                  <a:srgbClr val="E2DBD0"/>
                </a:gs>
              </a:gsLst>
              <a:lin ang="5400000" scaled="1"/>
            </a:gradFill>
            <a:ln>
              <a:noFill/>
            </a:ln>
          </p:spPr>
          <p:txBody>
            <a:bodyPr lIns="91440" tIns="45720" rIns="91440" bIns="45720"/>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5" name="Freeform 90">
              <a:extLst>
                <a:ext uri="{FF2B5EF4-FFF2-40B4-BE49-F238E27FC236}">
                  <a16:creationId xmlns:a16="http://schemas.microsoft.com/office/drawing/2014/main" id="{A0F5D2E7-C958-44A2-F72C-0AFCA47EBB3A}"/>
                </a:ext>
              </a:extLst>
            </p:cNvPr>
            <p:cNvSpPr/>
            <p:nvPr/>
          </p:nvSpPr>
          <p:spPr bwMode="auto">
            <a:xfrm>
              <a:off x="9821661" y="4828775"/>
              <a:ext cx="123849" cy="129662"/>
            </a:xfrm>
            <a:custGeom>
              <a:avLst/>
              <a:gdLst>
                <a:gd name="connsiteX0" fmla="*/ 0 w 384175"/>
                <a:gd name="connsiteY0" fmla="*/ 203200 h 434975"/>
                <a:gd name="connsiteX1" fmla="*/ 171450 w 384175"/>
                <a:gd name="connsiteY1" fmla="*/ 187325 h 434975"/>
                <a:gd name="connsiteX2" fmla="*/ 292100 w 384175"/>
                <a:gd name="connsiteY2" fmla="*/ 133350 h 434975"/>
                <a:gd name="connsiteX3" fmla="*/ 384175 w 384175"/>
                <a:gd name="connsiteY3" fmla="*/ 0 h 434975"/>
                <a:gd name="connsiteX4" fmla="*/ 381000 w 384175"/>
                <a:gd name="connsiteY4" fmla="*/ 273050 h 434975"/>
                <a:gd name="connsiteX5" fmla="*/ 365125 w 384175"/>
                <a:gd name="connsiteY5" fmla="*/ 434975 h 434975"/>
                <a:gd name="connsiteX6" fmla="*/ 158750 w 384175"/>
                <a:gd name="connsiteY6" fmla="*/ 434975 h 434975"/>
                <a:gd name="connsiteX7" fmla="*/ 120650 w 384175"/>
                <a:gd name="connsiteY7" fmla="*/ 311150 h 434975"/>
                <a:gd name="connsiteX8" fmla="*/ 0 w 384175"/>
                <a:gd name="connsiteY8" fmla="*/ 203200 h 434975"/>
                <a:gd name="connsiteX0" fmla="*/ 0 w 384175"/>
                <a:gd name="connsiteY0" fmla="*/ 203200 h 434975"/>
                <a:gd name="connsiteX1" fmla="*/ 171450 w 384175"/>
                <a:gd name="connsiteY1" fmla="*/ 187325 h 434975"/>
                <a:gd name="connsiteX2" fmla="*/ 292100 w 384175"/>
                <a:gd name="connsiteY2" fmla="*/ 133350 h 434975"/>
                <a:gd name="connsiteX3" fmla="*/ 384175 w 384175"/>
                <a:gd name="connsiteY3" fmla="*/ 0 h 434975"/>
                <a:gd name="connsiteX4" fmla="*/ 381000 w 384175"/>
                <a:gd name="connsiteY4" fmla="*/ 273050 h 434975"/>
                <a:gd name="connsiteX5" fmla="*/ 365125 w 384175"/>
                <a:gd name="connsiteY5" fmla="*/ 434975 h 434975"/>
                <a:gd name="connsiteX6" fmla="*/ 158750 w 384175"/>
                <a:gd name="connsiteY6" fmla="*/ 434975 h 434975"/>
                <a:gd name="connsiteX7" fmla="*/ 120650 w 384175"/>
                <a:gd name="connsiteY7" fmla="*/ 311150 h 434975"/>
                <a:gd name="connsiteX8" fmla="*/ 0 w 384175"/>
                <a:gd name="connsiteY8" fmla="*/ 203200 h 434975"/>
                <a:gd name="connsiteX0" fmla="*/ 0 w 384175"/>
                <a:gd name="connsiteY0" fmla="*/ 204061 h 435836"/>
                <a:gd name="connsiteX1" fmla="*/ 171450 w 384175"/>
                <a:gd name="connsiteY1" fmla="*/ 188186 h 435836"/>
                <a:gd name="connsiteX2" fmla="*/ 384175 w 384175"/>
                <a:gd name="connsiteY2" fmla="*/ 861 h 435836"/>
                <a:gd name="connsiteX3" fmla="*/ 381000 w 384175"/>
                <a:gd name="connsiteY3" fmla="*/ 273911 h 435836"/>
                <a:gd name="connsiteX4" fmla="*/ 365125 w 384175"/>
                <a:gd name="connsiteY4" fmla="*/ 435836 h 435836"/>
                <a:gd name="connsiteX5" fmla="*/ 158750 w 384175"/>
                <a:gd name="connsiteY5" fmla="*/ 435836 h 435836"/>
                <a:gd name="connsiteX6" fmla="*/ 120650 w 384175"/>
                <a:gd name="connsiteY6" fmla="*/ 312011 h 435836"/>
                <a:gd name="connsiteX7" fmla="*/ 0 w 384175"/>
                <a:gd name="connsiteY7" fmla="*/ 204061 h 435836"/>
                <a:gd name="connsiteX0" fmla="*/ 0 w 384175"/>
                <a:gd name="connsiteY0" fmla="*/ 204247 h 436022"/>
                <a:gd name="connsiteX1" fmla="*/ 234950 w 384175"/>
                <a:gd name="connsiteY1" fmla="*/ 156622 h 436022"/>
                <a:gd name="connsiteX2" fmla="*/ 384175 w 384175"/>
                <a:gd name="connsiteY2" fmla="*/ 1047 h 436022"/>
                <a:gd name="connsiteX3" fmla="*/ 381000 w 384175"/>
                <a:gd name="connsiteY3" fmla="*/ 274097 h 436022"/>
                <a:gd name="connsiteX4" fmla="*/ 365125 w 384175"/>
                <a:gd name="connsiteY4" fmla="*/ 436022 h 436022"/>
                <a:gd name="connsiteX5" fmla="*/ 158750 w 384175"/>
                <a:gd name="connsiteY5" fmla="*/ 436022 h 436022"/>
                <a:gd name="connsiteX6" fmla="*/ 120650 w 384175"/>
                <a:gd name="connsiteY6" fmla="*/ 312197 h 436022"/>
                <a:gd name="connsiteX7" fmla="*/ 0 w 384175"/>
                <a:gd name="connsiteY7" fmla="*/ 204247 h 436022"/>
                <a:gd name="connsiteX0" fmla="*/ 0 w 384175"/>
                <a:gd name="connsiteY0" fmla="*/ 203200 h 434975"/>
                <a:gd name="connsiteX1" fmla="*/ 234950 w 384175"/>
                <a:gd name="connsiteY1" fmla="*/ 155575 h 434975"/>
                <a:gd name="connsiteX2" fmla="*/ 384175 w 384175"/>
                <a:gd name="connsiteY2" fmla="*/ 0 h 434975"/>
                <a:gd name="connsiteX3" fmla="*/ 381000 w 384175"/>
                <a:gd name="connsiteY3" fmla="*/ 273050 h 434975"/>
                <a:gd name="connsiteX4" fmla="*/ 365125 w 384175"/>
                <a:gd name="connsiteY4" fmla="*/ 434975 h 434975"/>
                <a:gd name="connsiteX5" fmla="*/ 158750 w 384175"/>
                <a:gd name="connsiteY5" fmla="*/ 434975 h 434975"/>
                <a:gd name="connsiteX6" fmla="*/ 120650 w 384175"/>
                <a:gd name="connsiteY6" fmla="*/ 311150 h 434975"/>
                <a:gd name="connsiteX7" fmla="*/ 0 w 384175"/>
                <a:gd name="connsiteY7" fmla="*/ 203200 h 434975"/>
                <a:gd name="connsiteX0" fmla="*/ 0 w 384175"/>
                <a:gd name="connsiteY0" fmla="*/ 203200 h 434975"/>
                <a:gd name="connsiteX1" fmla="*/ 234950 w 384175"/>
                <a:gd name="connsiteY1" fmla="*/ 155575 h 434975"/>
                <a:gd name="connsiteX2" fmla="*/ 384175 w 384175"/>
                <a:gd name="connsiteY2" fmla="*/ 0 h 434975"/>
                <a:gd name="connsiteX3" fmla="*/ 381000 w 384175"/>
                <a:gd name="connsiteY3" fmla="*/ 273050 h 434975"/>
                <a:gd name="connsiteX4" fmla="*/ 365125 w 384175"/>
                <a:gd name="connsiteY4" fmla="*/ 434975 h 434975"/>
                <a:gd name="connsiteX5" fmla="*/ 158750 w 384175"/>
                <a:gd name="connsiteY5" fmla="*/ 434975 h 434975"/>
                <a:gd name="connsiteX6" fmla="*/ 120650 w 384175"/>
                <a:gd name="connsiteY6" fmla="*/ 311150 h 434975"/>
                <a:gd name="connsiteX7" fmla="*/ 0 w 384175"/>
                <a:gd name="connsiteY7" fmla="*/ 203200 h 434975"/>
                <a:gd name="connsiteX0" fmla="*/ 0 w 384175"/>
                <a:gd name="connsiteY0" fmla="*/ 203200 h 434975"/>
                <a:gd name="connsiteX1" fmla="*/ 234950 w 384175"/>
                <a:gd name="connsiteY1" fmla="*/ 155575 h 434975"/>
                <a:gd name="connsiteX2" fmla="*/ 384175 w 384175"/>
                <a:gd name="connsiteY2" fmla="*/ 0 h 434975"/>
                <a:gd name="connsiteX3" fmla="*/ 381000 w 384175"/>
                <a:gd name="connsiteY3" fmla="*/ 273050 h 434975"/>
                <a:gd name="connsiteX4" fmla="*/ 365125 w 384175"/>
                <a:gd name="connsiteY4" fmla="*/ 434975 h 434975"/>
                <a:gd name="connsiteX5" fmla="*/ 158750 w 384175"/>
                <a:gd name="connsiteY5" fmla="*/ 434975 h 434975"/>
                <a:gd name="connsiteX6" fmla="*/ 120650 w 384175"/>
                <a:gd name="connsiteY6" fmla="*/ 311150 h 434975"/>
                <a:gd name="connsiteX7" fmla="*/ 0 w 384175"/>
                <a:gd name="connsiteY7" fmla="*/ 203200 h 434975"/>
                <a:gd name="connsiteX0" fmla="*/ 2147 w 386322"/>
                <a:gd name="connsiteY0" fmla="*/ 203200 h 434975"/>
                <a:gd name="connsiteX1" fmla="*/ 237097 w 386322"/>
                <a:gd name="connsiteY1" fmla="*/ 155575 h 434975"/>
                <a:gd name="connsiteX2" fmla="*/ 386322 w 386322"/>
                <a:gd name="connsiteY2" fmla="*/ 0 h 434975"/>
                <a:gd name="connsiteX3" fmla="*/ 383147 w 386322"/>
                <a:gd name="connsiteY3" fmla="*/ 273050 h 434975"/>
                <a:gd name="connsiteX4" fmla="*/ 367272 w 386322"/>
                <a:gd name="connsiteY4" fmla="*/ 434975 h 434975"/>
                <a:gd name="connsiteX5" fmla="*/ 160897 w 386322"/>
                <a:gd name="connsiteY5" fmla="*/ 434975 h 434975"/>
                <a:gd name="connsiteX6" fmla="*/ 122797 w 386322"/>
                <a:gd name="connsiteY6" fmla="*/ 311150 h 434975"/>
                <a:gd name="connsiteX7" fmla="*/ 2147 w 386322"/>
                <a:gd name="connsiteY7" fmla="*/ 203200 h 434975"/>
                <a:gd name="connsiteX0" fmla="*/ 0 w 384175"/>
                <a:gd name="connsiteY0" fmla="*/ 203200 h 434975"/>
                <a:gd name="connsiteX1" fmla="*/ 234950 w 384175"/>
                <a:gd name="connsiteY1" fmla="*/ 155575 h 434975"/>
                <a:gd name="connsiteX2" fmla="*/ 384175 w 384175"/>
                <a:gd name="connsiteY2" fmla="*/ 0 h 434975"/>
                <a:gd name="connsiteX3" fmla="*/ 381000 w 384175"/>
                <a:gd name="connsiteY3" fmla="*/ 273050 h 434975"/>
                <a:gd name="connsiteX4" fmla="*/ 365125 w 384175"/>
                <a:gd name="connsiteY4" fmla="*/ 434975 h 434975"/>
                <a:gd name="connsiteX5" fmla="*/ 158750 w 384175"/>
                <a:gd name="connsiteY5" fmla="*/ 434975 h 434975"/>
                <a:gd name="connsiteX6" fmla="*/ 120650 w 384175"/>
                <a:gd name="connsiteY6" fmla="*/ 311150 h 434975"/>
                <a:gd name="connsiteX7" fmla="*/ 0 w 384175"/>
                <a:gd name="connsiteY7" fmla="*/ 203200 h 434975"/>
                <a:gd name="connsiteX0" fmla="*/ 0 w 384175"/>
                <a:gd name="connsiteY0" fmla="*/ 203200 h 434975"/>
                <a:gd name="connsiteX1" fmla="*/ 234950 w 384175"/>
                <a:gd name="connsiteY1" fmla="*/ 155575 h 434975"/>
                <a:gd name="connsiteX2" fmla="*/ 384175 w 384175"/>
                <a:gd name="connsiteY2" fmla="*/ 0 h 434975"/>
                <a:gd name="connsiteX3" fmla="*/ 381000 w 384175"/>
                <a:gd name="connsiteY3" fmla="*/ 273050 h 434975"/>
                <a:gd name="connsiteX4" fmla="*/ 365125 w 384175"/>
                <a:gd name="connsiteY4" fmla="*/ 434975 h 434975"/>
                <a:gd name="connsiteX5" fmla="*/ 158750 w 384175"/>
                <a:gd name="connsiteY5" fmla="*/ 434975 h 434975"/>
                <a:gd name="connsiteX6" fmla="*/ 120650 w 384175"/>
                <a:gd name="connsiteY6" fmla="*/ 311150 h 434975"/>
                <a:gd name="connsiteX7" fmla="*/ 0 w 384175"/>
                <a:gd name="connsiteY7" fmla="*/ 203200 h 434975"/>
                <a:gd name="connsiteX0" fmla="*/ 0 w 384175"/>
                <a:gd name="connsiteY0" fmla="*/ 203200 h 434975"/>
                <a:gd name="connsiteX1" fmla="*/ 234950 w 384175"/>
                <a:gd name="connsiteY1" fmla="*/ 155575 h 434975"/>
                <a:gd name="connsiteX2" fmla="*/ 384175 w 384175"/>
                <a:gd name="connsiteY2" fmla="*/ 0 h 434975"/>
                <a:gd name="connsiteX3" fmla="*/ 381000 w 384175"/>
                <a:gd name="connsiteY3" fmla="*/ 273050 h 434975"/>
                <a:gd name="connsiteX4" fmla="*/ 365125 w 384175"/>
                <a:gd name="connsiteY4" fmla="*/ 434975 h 434975"/>
                <a:gd name="connsiteX5" fmla="*/ 158750 w 384175"/>
                <a:gd name="connsiteY5" fmla="*/ 434975 h 434975"/>
                <a:gd name="connsiteX6" fmla="*/ 95250 w 384175"/>
                <a:gd name="connsiteY6" fmla="*/ 323850 h 434975"/>
                <a:gd name="connsiteX7" fmla="*/ 0 w 384175"/>
                <a:gd name="connsiteY7" fmla="*/ 203200 h 4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175" h="434975">
                  <a:moveTo>
                    <a:pt x="0" y="203200"/>
                  </a:moveTo>
                  <a:cubicBezTo>
                    <a:pt x="8467" y="182562"/>
                    <a:pt x="170921" y="189442"/>
                    <a:pt x="234950" y="155575"/>
                  </a:cubicBezTo>
                  <a:cubicBezTo>
                    <a:pt x="298979" y="121708"/>
                    <a:pt x="352425" y="39687"/>
                    <a:pt x="384175" y="0"/>
                  </a:cubicBezTo>
                  <a:cubicBezTo>
                    <a:pt x="383117" y="91017"/>
                    <a:pt x="386292" y="180975"/>
                    <a:pt x="381000" y="273050"/>
                  </a:cubicBezTo>
                  <a:cubicBezTo>
                    <a:pt x="375708" y="365125"/>
                    <a:pt x="370417" y="381000"/>
                    <a:pt x="365125" y="434975"/>
                  </a:cubicBezTo>
                  <a:lnTo>
                    <a:pt x="158750" y="434975"/>
                  </a:lnTo>
                  <a:cubicBezTo>
                    <a:pt x="127529" y="379413"/>
                    <a:pt x="121708" y="362479"/>
                    <a:pt x="95250" y="323850"/>
                  </a:cubicBezTo>
                  <a:cubicBezTo>
                    <a:pt x="68792" y="285221"/>
                    <a:pt x="38100" y="251354"/>
                    <a:pt x="0" y="203200"/>
                  </a:cubicBezTo>
                  <a:close/>
                </a:path>
              </a:pathLst>
            </a:custGeom>
            <a:gradFill>
              <a:gsLst>
                <a:gs pos="100000">
                  <a:srgbClr val="FFFFFF"/>
                </a:gs>
                <a:gs pos="90000">
                  <a:srgbClr val="CEC3B1">
                    <a:lumMod val="60000"/>
                    <a:lumOff val="40000"/>
                  </a:srgbClr>
                </a:gs>
                <a:gs pos="20000">
                  <a:srgbClr val="CEC3B1">
                    <a:lumMod val="60000"/>
                    <a:lumOff val="40000"/>
                  </a:srgbClr>
                </a:gs>
              </a:gsLst>
              <a:lin ang="5400000" scaled="1"/>
            </a:gradFill>
            <a:ln w="9525" cap="flat" cmpd="sng" algn="ctr">
              <a:noFill/>
              <a:prstDash val="solid"/>
              <a:round/>
              <a:headEnd type="none" w="med" len="med"/>
              <a:tailEnd type="none" w="med" len="med"/>
            </a:ln>
            <a:effectLst/>
          </p:spPr>
          <p:txBody>
            <a:bodyPr lIns="91440" tIns="45720" rIns="91440" bIns="45720"/>
            <a:lstStyle/>
            <a:p>
              <a:pPr marL="0" marR="0" lvl="0" indent="0" algn="l" defTabSz="685783" rtl="0" eaLnBrk="1" fontAlgn="base" latinLnBrk="0" hangingPunct="1">
                <a:lnSpc>
                  <a:spcPct val="100000"/>
                </a:lnSpc>
                <a:spcBef>
                  <a:spcPct val="0"/>
                </a:spcBef>
                <a:spcAft>
                  <a:spcPct val="25000"/>
                </a:spcAft>
                <a:buClrTx/>
                <a:buSzTx/>
                <a:buFontTx/>
                <a:buChar char="•"/>
                <a:tabLst/>
                <a:defRPr/>
              </a:pPr>
              <a:endParaRPr kumimoji="0" lang="en-US" sz="1000" b="1" i="0" u="none" strike="noStrike" kern="0" cap="none" spc="0" normalizeH="0" baseline="-2500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 name="TextBox 55">
              <a:extLst>
                <a:ext uri="{FF2B5EF4-FFF2-40B4-BE49-F238E27FC236}">
                  <a16:creationId xmlns:a16="http://schemas.microsoft.com/office/drawing/2014/main" id="{73C5B485-38B7-C04B-AF70-6112A96120D0}"/>
                </a:ext>
              </a:extLst>
            </p:cNvPr>
            <p:cNvSpPr txBox="1">
              <a:spLocks/>
            </p:cNvSpPr>
            <p:nvPr/>
          </p:nvSpPr>
          <p:spPr>
            <a:xfrm>
              <a:off x="9147040" y="1967797"/>
              <a:ext cx="347575" cy="228600"/>
            </a:xfrm>
            <a:prstGeom prst="rect">
              <a:avLst/>
            </a:prstGeom>
            <a:noFill/>
          </p:spPr>
          <p:txBody>
            <a:bodyPr wrap="square" lIns="0" tIns="0" rIns="0" bIns="0" anchor="ctr">
              <a:no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000" b="0" i="0" u="none" strike="noStrike" kern="0" cap="sm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HSC</a:t>
              </a:r>
            </a:p>
          </p:txBody>
        </p:sp>
        <p:sp>
          <p:nvSpPr>
            <p:cNvPr id="57" name="Oval 70">
              <a:extLst>
                <a:ext uri="{FF2B5EF4-FFF2-40B4-BE49-F238E27FC236}">
                  <a16:creationId xmlns:a16="http://schemas.microsoft.com/office/drawing/2014/main" id="{8F259704-18E3-A66D-F770-79FB8D513D62}"/>
                </a:ext>
              </a:extLst>
            </p:cNvPr>
            <p:cNvSpPr>
              <a:spLocks noChangeArrowheads="1"/>
            </p:cNvSpPr>
            <p:nvPr/>
          </p:nvSpPr>
          <p:spPr bwMode="auto">
            <a:xfrm>
              <a:off x="8875225" y="2216765"/>
              <a:ext cx="839961" cy="414039"/>
            </a:xfrm>
            <a:prstGeom prst="ellipse">
              <a:avLst/>
            </a:prstGeom>
            <a:gradFill>
              <a:gsLst>
                <a:gs pos="24000">
                  <a:srgbClr val="FFFFFF"/>
                </a:gs>
                <a:gs pos="100000">
                  <a:srgbClr val="D7D1C9"/>
                </a:gs>
                <a:gs pos="72000">
                  <a:srgbClr val="AC9A7B"/>
                </a:gs>
              </a:gsLst>
              <a:path path="circle">
                <a:fillToRect r="100000" b="100000"/>
              </a:path>
            </a:gradFill>
            <a:ln w="9525">
              <a:noFill/>
              <a:round/>
              <a:headEnd/>
              <a:tailEnd/>
            </a:ln>
          </p:spPr>
          <p:txBody>
            <a:bodyPr wrap="none" anchor="ctr"/>
            <a:lstStyle>
              <a:lvl1pPr eaLnBrk="0" hangingPunct="0">
                <a:defRPr sz="3600" b="1" baseline="-25000">
                  <a:solidFill>
                    <a:schemeClr val="tx1"/>
                  </a:solidFill>
                  <a:latin typeface="Arial" charset="0"/>
                  <a:cs typeface="Arial" charset="0"/>
                </a:defRPr>
              </a:lvl1pPr>
              <a:lvl2pPr marL="742950" indent="-285750" eaLnBrk="0" hangingPunct="0">
                <a:defRPr sz="3600" b="1" baseline="-25000">
                  <a:solidFill>
                    <a:schemeClr val="tx1"/>
                  </a:solidFill>
                  <a:latin typeface="Arial" charset="0"/>
                  <a:cs typeface="Arial" charset="0"/>
                </a:defRPr>
              </a:lvl2pPr>
              <a:lvl3pPr marL="1143000" indent="-228600" eaLnBrk="0" hangingPunct="0">
                <a:defRPr sz="3600" b="1" baseline="-25000">
                  <a:solidFill>
                    <a:schemeClr val="tx1"/>
                  </a:solidFill>
                  <a:latin typeface="Arial" charset="0"/>
                  <a:cs typeface="Arial" charset="0"/>
                </a:defRPr>
              </a:lvl3pPr>
              <a:lvl4pPr marL="1600200" indent="-228600" eaLnBrk="0" hangingPunct="0">
                <a:defRPr sz="3600" b="1" baseline="-25000">
                  <a:solidFill>
                    <a:schemeClr val="tx1"/>
                  </a:solidFill>
                  <a:latin typeface="Arial" charset="0"/>
                  <a:cs typeface="Arial" charset="0"/>
                </a:defRPr>
              </a:lvl4pPr>
              <a:lvl5pPr marL="2057400" indent="-228600" eaLnBrk="0" hangingPunct="0">
                <a:defRPr sz="3600" b="1" baseline="-25000">
                  <a:solidFill>
                    <a:schemeClr val="tx1"/>
                  </a:solidFill>
                  <a:latin typeface="Arial" charset="0"/>
                  <a:cs typeface="Arial" charset="0"/>
                </a:defRPr>
              </a:lvl5pPr>
              <a:lvl6pPr marL="2514600" indent="-228600" eaLnBrk="0" fontAlgn="base" hangingPunct="0">
                <a:spcBef>
                  <a:spcPct val="0"/>
                </a:spcBef>
                <a:spcAft>
                  <a:spcPct val="0"/>
                </a:spcAft>
                <a:defRPr sz="3600" b="1" baseline="-25000">
                  <a:solidFill>
                    <a:schemeClr val="tx1"/>
                  </a:solidFill>
                  <a:latin typeface="Arial" charset="0"/>
                  <a:cs typeface="Arial" charset="0"/>
                </a:defRPr>
              </a:lvl6pPr>
              <a:lvl7pPr marL="2971800" indent="-228600" eaLnBrk="0" fontAlgn="base" hangingPunct="0">
                <a:spcBef>
                  <a:spcPct val="0"/>
                </a:spcBef>
                <a:spcAft>
                  <a:spcPct val="0"/>
                </a:spcAft>
                <a:defRPr sz="3600" b="1" baseline="-25000">
                  <a:solidFill>
                    <a:schemeClr val="tx1"/>
                  </a:solidFill>
                  <a:latin typeface="Arial" charset="0"/>
                  <a:cs typeface="Arial" charset="0"/>
                </a:defRPr>
              </a:lvl7pPr>
              <a:lvl8pPr marL="3429000" indent="-228600" eaLnBrk="0" fontAlgn="base" hangingPunct="0">
                <a:spcBef>
                  <a:spcPct val="0"/>
                </a:spcBef>
                <a:spcAft>
                  <a:spcPct val="0"/>
                </a:spcAft>
                <a:defRPr sz="3600" b="1" baseline="-25000">
                  <a:solidFill>
                    <a:schemeClr val="tx1"/>
                  </a:solidFill>
                  <a:latin typeface="Arial" charset="0"/>
                  <a:cs typeface="Arial" charset="0"/>
                </a:defRPr>
              </a:lvl8pPr>
              <a:lvl9pPr marL="3886200" indent="-228600" eaLnBrk="0" fontAlgn="base" hangingPunct="0">
                <a:spcBef>
                  <a:spcPct val="0"/>
                </a:spcBef>
                <a:spcAft>
                  <a:spcPct val="0"/>
                </a:spcAft>
                <a:defRPr sz="3600" b="1" baseline="-25000">
                  <a:solidFill>
                    <a:schemeClr val="tx1"/>
                  </a:solidFill>
                  <a:latin typeface="Arial" charset="0"/>
                  <a:cs typeface="Arial" charset="0"/>
                </a:defRPr>
              </a:lvl9pPr>
            </a:lstStyle>
            <a:p>
              <a:pPr marL="0" marR="0" lvl="0" indent="0" algn="l" defTabSz="914378" rtl="0" eaLnBrk="0" fontAlgn="auto" latinLnBrk="0" hangingPunct="0">
                <a:lnSpc>
                  <a:spcPct val="100000"/>
                </a:lnSpc>
                <a:spcBef>
                  <a:spcPts val="0"/>
                </a:spcBef>
                <a:spcAft>
                  <a:spcPts val="0"/>
                </a:spcAft>
                <a:buClrTx/>
                <a:buSzTx/>
                <a:buFontTx/>
                <a:buNone/>
                <a:tabLst/>
                <a:defRPr/>
              </a:pPr>
              <a:endParaRPr kumimoji="0" lang="en-US" altLang="en-US" sz="1000" b="1" i="0" u="none" strike="noStrike" kern="0" cap="none" spc="0" normalizeH="0" baseline="0" noProof="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58" name="Shape4_20221026_155912">
              <a:extLst>
                <a:ext uri="{FF2B5EF4-FFF2-40B4-BE49-F238E27FC236}">
                  <a16:creationId xmlns:a16="http://schemas.microsoft.com/office/drawing/2014/main" id="{8C75C712-A39A-CCAD-F6DA-857DD23404E3}"/>
                </a:ext>
              </a:extLst>
            </p:cNvPr>
            <p:cNvSpPr/>
            <p:nvPr/>
          </p:nvSpPr>
          <p:spPr bwMode="auto">
            <a:xfrm>
              <a:off x="9248795" y="2311271"/>
              <a:ext cx="281730" cy="115169"/>
            </a:xfrm>
            <a:custGeom>
              <a:avLst/>
              <a:gdLst>
                <a:gd name="connsiteX0" fmla="*/ 0 w 389965"/>
                <a:gd name="connsiteY0" fmla="*/ 147917 h 147917"/>
                <a:gd name="connsiteX1" fmla="*/ 0 w 389965"/>
                <a:gd name="connsiteY1" fmla="*/ 0 h 147917"/>
                <a:gd name="connsiteX2" fmla="*/ 389965 w 389965"/>
                <a:gd name="connsiteY2" fmla="*/ 0 h 147917"/>
              </a:gdLst>
              <a:ahLst/>
              <a:cxnLst>
                <a:cxn ang="0">
                  <a:pos x="connsiteX0" y="connsiteY0"/>
                </a:cxn>
                <a:cxn ang="0">
                  <a:pos x="connsiteX1" y="connsiteY1"/>
                </a:cxn>
                <a:cxn ang="0">
                  <a:pos x="connsiteX2" y="connsiteY2"/>
                </a:cxn>
              </a:cxnLst>
              <a:rect l="l" t="t" r="r" b="b"/>
              <a:pathLst>
                <a:path w="389965" h="147917">
                  <a:moveTo>
                    <a:pt x="0" y="147917"/>
                  </a:moveTo>
                  <a:lnTo>
                    <a:pt x="0" y="0"/>
                  </a:lnTo>
                  <a:lnTo>
                    <a:pt x="389965" y="0"/>
                  </a:lnTo>
                </a:path>
              </a:pathLst>
            </a:custGeom>
            <a:noFill/>
            <a:ln w="12700" cap="flat" cmpd="sng" algn="ctr">
              <a:solidFill>
                <a:schemeClr val="bg2">
                  <a:lumMod val="50000"/>
                </a:schemeClr>
              </a:solidFill>
              <a:prstDash val="solid"/>
              <a:miter lim="800000"/>
              <a:headEnd type="none" w="med" len="med"/>
              <a:tailEnd type="triangle" w="med" len="med"/>
            </a:ln>
            <a:effectLst/>
          </p:spPr>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9" name="Shape5_20221026_155912">
              <a:extLst>
                <a:ext uri="{FF2B5EF4-FFF2-40B4-BE49-F238E27FC236}">
                  <a16:creationId xmlns:a16="http://schemas.microsoft.com/office/drawing/2014/main" id="{06E7B97B-8942-40C8-5B1D-282A8BCC37DD}"/>
                </a:ext>
              </a:extLst>
            </p:cNvPr>
            <p:cNvSpPr>
              <a:spLocks/>
            </p:cNvSpPr>
            <p:nvPr/>
          </p:nvSpPr>
          <p:spPr bwMode="auto">
            <a:xfrm>
              <a:off x="8948145" y="2474056"/>
              <a:ext cx="525381" cy="41828"/>
            </a:xfrm>
            <a:custGeom>
              <a:avLst/>
              <a:gdLst>
                <a:gd name="T0" fmla="*/ 0 w 2002"/>
                <a:gd name="T1" fmla="*/ 91 h 181"/>
                <a:gd name="T2" fmla="*/ 132 w 2002"/>
                <a:gd name="T3" fmla="*/ 179 h 181"/>
                <a:gd name="T4" fmla="*/ 418 w 2002"/>
                <a:gd name="T5" fmla="*/ 1 h 181"/>
                <a:gd name="T6" fmla="*/ 709 w 2002"/>
                <a:gd name="T7" fmla="*/ 179 h 181"/>
                <a:gd name="T8" fmla="*/ 1002 w 2002"/>
                <a:gd name="T9" fmla="*/ 1 h 181"/>
                <a:gd name="T10" fmla="*/ 1283 w 2002"/>
                <a:gd name="T11" fmla="*/ 181 h 181"/>
                <a:gd name="T12" fmla="*/ 1569 w 2002"/>
                <a:gd name="T13" fmla="*/ 1 h 181"/>
                <a:gd name="T14" fmla="*/ 1855 w 2002"/>
                <a:gd name="T15" fmla="*/ 181 h 181"/>
                <a:gd name="T16" fmla="*/ 2002 w 2002"/>
                <a:gd name="T17" fmla="*/ 9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2" h="181">
                  <a:moveTo>
                    <a:pt x="0" y="91"/>
                  </a:moveTo>
                  <a:cubicBezTo>
                    <a:pt x="39" y="136"/>
                    <a:pt x="71" y="180"/>
                    <a:pt x="132" y="179"/>
                  </a:cubicBezTo>
                  <a:cubicBezTo>
                    <a:pt x="271" y="181"/>
                    <a:pt x="268" y="1"/>
                    <a:pt x="418" y="1"/>
                  </a:cubicBezTo>
                  <a:cubicBezTo>
                    <a:pt x="565" y="1"/>
                    <a:pt x="562" y="181"/>
                    <a:pt x="709" y="179"/>
                  </a:cubicBezTo>
                  <a:cubicBezTo>
                    <a:pt x="850" y="181"/>
                    <a:pt x="850" y="0"/>
                    <a:pt x="1002" y="1"/>
                  </a:cubicBezTo>
                  <a:cubicBezTo>
                    <a:pt x="1142" y="0"/>
                    <a:pt x="1142" y="181"/>
                    <a:pt x="1283" y="181"/>
                  </a:cubicBezTo>
                  <a:cubicBezTo>
                    <a:pt x="1435" y="181"/>
                    <a:pt x="1427" y="1"/>
                    <a:pt x="1569" y="1"/>
                  </a:cubicBezTo>
                  <a:cubicBezTo>
                    <a:pt x="1718" y="1"/>
                    <a:pt x="1702" y="181"/>
                    <a:pt x="1855" y="181"/>
                  </a:cubicBezTo>
                  <a:cubicBezTo>
                    <a:pt x="1919" y="181"/>
                    <a:pt x="1963" y="135"/>
                    <a:pt x="2002" y="91"/>
                  </a:cubicBezTo>
                </a:path>
              </a:pathLst>
            </a:custGeom>
            <a:noFill/>
            <a:ln w="15875" cap="flat">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 name="Shape6_20221026_155912">
              <a:extLst>
                <a:ext uri="{FF2B5EF4-FFF2-40B4-BE49-F238E27FC236}">
                  <a16:creationId xmlns:a16="http://schemas.microsoft.com/office/drawing/2014/main" id="{6E32A9F0-E207-E537-6754-44E83F58EBD6}"/>
                </a:ext>
              </a:extLst>
            </p:cNvPr>
            <p:cNvSpPr>
              <a:spLocks/>
            </p:cNvSpPr>
            <p:nvPr/>
          </p:nvSpPr>
          <p:spPr bwMode="auto">
            <a:xfrm flipH="1" flipV="1">
              <a:off x="8995253" y="2474056"/>
              <a:ext cx="525381" cy="41828"/>
            </a:xfrm>
            <a:custGeom>
              <a:avLst/>
              <a:gdLst>
                <a:gd name="T0" fmla="*/ 0 w 2002"/>
                <a:gd name="T1" fmla="*/ 91 h 181"/>
                <a:gd name="T2" fmla="*/ 132 w 2002"/>
                <a:gd name="T3" fmla="*/ 2 h 181"/>
                <a:gd name="T4" fmla="*/ 418 w 2002"/>
                <a:gd name="T5" fmla="*/ 181 h 181"/>
                <a:gd name="T6" fmla="*/ 709 w 2002"/>
                <a:gd name="T7" fmla="*/ 2 h 181"/>
                <a:gd name="T8" fmla="*/ 1002 w 2002"/>
                <a:gd name="T9" fmla="*/ 181 h 181"/>
                <a:gd name="T10" fmla="*/ 1283 w 2002"/>
                <a:gd name="T11" fmla="*/ 1 h 181"/>
                <a:gd name="T12" fmla="*/ 1569 w 2002"/>
                <a:gd name="T13" fmla="*/ 181 h 181"/>
                <a:gd name="T14" fmla="*/ 1855 w 2002"/>
                <a:gd name="T15" fmla="*/ 1 h 181"/>
                <a:gd name="T16" fmla="*/ 2002 w 2002"/>
                <a:gd name="T17" fmla="*/ 9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2" h="181">
                  <a:moveTo>
                    <a:pt x="0" y="91"/>
                  </a:moveTo>
                  <a:cubicBezTo>
                    <a:pt x="38" y="46"/>
                    <a:pt x="72" y="1"/>
                    <a:pt x="132" y="2"/>
                  </a:cubicBezTo>
                  <a:cubicBezTo>
                    <a:pt x="271" y="1"/>
                    <a:pt x="268" y="181"/>
                    <a:pt x="418" y="181"/>
                  </a:cubicBezTo>
                  <a:cubicBezTo>
                    <a:pt x="565" y="181"/>
                    <a:pt x="562" y="1"/>
                    <a:pt x="709" y="2"/>
                  </a:cubicBezTo>
                  <a:cubicBezTo>
                    <a:pt x="850" y="1"/>
                    <a:pt x="850" y="181"/>
                    <a:pt x="1002" y="181"/>
                  </a:cubicBezTo>
                  <a:cubicBezTo>
                    <a:pt x="1142" y="181"/>
                    <a:pt x="1142" y="1"/>
                    <a:pt x="1283" y="1"/>
                  </a:cubicBezTo>
                  <a:cubicBezTo>
                    <a:pt x="1435" y="1"/>
                    <a:pt x="1427" y="181"/>
                    <a:pt x="1569" y="181"/>
                  </a:cubicBezTo>
                  <a:cubicBezTo>
                    <a:pt x="1718" y="181"/>
                    <a:pt x="1702" y="0"/>
                    <a:pt x="1855" y="1"/>
                  </a:cubicBezTo>
                  <a:cubicBezTo>
                    <a:pt x="1921" y="1"/>
                    <a:pt x="1961" y="46"/>
                    <a:pt x="2002" y="91"/>
                  </a:cubicBezTo>
                </a:path>
              </a:pathLst>
            </a:custGeom>
            <a:noFill/>
            <a:ln w="15875" cap="flat">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 name="TextBox 124">
              <a:extLst>
                <a:ext uri="{FF2B5EF4-FFF2-40B4-BE49-F238E27FC236}">
                  <a16:creationId xmlns:a16="http://schemas.microsoft.com/office/drawing/2014/main" id="{3B4F9B39-0400-EA35-582E-88FE65DE9995}"/>
                </a:ext>
              </a:extLst>
            </p:cNvPr>
            <p:cNvSpPr txBox="1">
              <a:spLocks noChangeArrowheads="1"/>
            </p:cNvSpPr>
            <p:nvPr/>
          </p:nvSpPr>
          <p:spPr bwMode="auto">
            <a:xfrm>
              <a:off x="9549981" y="2195578"/>
              <a:ext cx="1205649" cy="228600"/>
            </a:xfrm>
            <a:prstGeom prst="rect">
              <a:avLst/>
            </a:prstGeom>
            <a:solidFill>
              <a:srgbClr val="FFFFFF">
                <a:lumMod val="95000"/>
              </a:srgbClr>
            </a:solidFill>
            <a:ln>
              <a:noFill/>
            </a:ln>
          </p:spPr>
          <p:txBody>
            <a:bodyPr wrap="square" lIns="45720" tIns="18288" rIns="45720" bIns="18288" anchor="ctr" anchorCtr="0">
              <a:noAutofit/>
            </a:bodyPr>
            <a:lstStyle>
              <a:lvl1pPr>
                <a:spcBef>
                  <a:spcPct val="20000"/>
                </a:spcBef>
                <a:buClr>
                  <a:srgbClr val="990000"/>
                </a:buClr>
                <a:buFont typeface="Symbol" charset="2"/>
                <a:buChar char="¨"/>
                <a:defRPr sz="2400">
                  <a:solidFill>
                    <a:schemeClr val="tx1"/>
                  </a:solidFill>
                  <a:latin typeface="Arial" charset="0"/>
                </a:defRPr>
              </a:lvl1pPr>
              <a:lvl2pPr marL="742950" indent="-285750">
                <a:spcBef>
                  <a:spcPct val="20000"/>
                </a:spcBef>
                <a:buChar char="–"/>
                <a:defRPr sz="22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algn="l" defTabSz="914378" rtl="0" eaLnBrk="1" fontAlgn="auto" latinLnBrk="0" hangingPunct="1">
                <a:lnSpc>
                  <a:spcPct val="100000"/>
                </a:lnSpc>
                <a:spcBef>
                  <a:spcPct val="0"/>
                </a:spcBef>
                <a:spcAft>
                  <a:spcPts val="0"/>
                </a:spcAft>
                <a:buClrTx/>
                <a:buSzTx/>
                <a:buFont typeface="Symbol" charset="2"/>
                <a:buNone/>
                <a:tabLst/>
                <a:defRPr/>
              </a:pPr>
              <a:r>
                <a:rPr kumimoji="0" lang="en-US" altLang="en-US" sz="10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Profibrotic Genes</a:t>
              </a:r>
            </a:p>
          </p:txBody>
        </p:sp>
        <p:sp>
          <p:nvSpPr>
            <p:cNvPr id="62" name="Rectangle 26">
              <a:extLst>
                <a:ext uri="{FF2B5EF4-FFF2-40B4-BE49-F238E27FC236}">
                  <a16:creationId xmlns:a16="http://schemas.microsoft.com/office/drawing/2014/main" id="{F1A97EDE-EA39-EE26-BB03-E5B5F3A995AE}"/>
                </a:ext>
              </a:extLst>
            </p:cNvPr>
            <p:cNvSpPr>
              <a:spLocks noChangeArrowheads="1"/>
            </p:cNvSpPr>
            <p:nvPr/>
          </p:nvSpPr>
          <p:spPr bwMode="auto">
            <a:xfrm>
              <a:off x="6422472" y="4702047"/>
              <a:ext cx="1097280" cy="228600"/>
            </a:xfrm>
            <a:prstGeom prst="rect">
              <a:avLst/>
            </a:prstGeom>
            <a:solidFill>
              <a:srgbClr val="D1E9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 tIns="18288" rIns="45720" bIns="18288" anchor="ctr" anchorCtr="0">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FGF19</a:t>
              </a:r>
            </a:p>
          </p:txBody>
        </p:sp>
        <p:sp>
          <p:nvSpPr>
            <p:cNvPr id="63" name="Rectangle 26">
              <a:extLst>
                <a:ext uri="{FF2B5EF4-FFF2-40B4-BE49-F238E27FC236}">
                  <a16:creationId xmlns:a16="http://schemas.microsoft.com/office/drawing/2014/main" id="{8A8EBB1F-5B63-AA14-009A-275A57DA97C3}"/>
                </a:ext>
              </a:extLst>
            </p:cNvPr>
            <p:cNvSpPr>
              <a:spLocks noChangeArrowheads="1"/>
            </p:cNvSpPr>
            <p:nvPr/>
          </p:nvSpPr>
          <p:spPr bwMode="auto">
            <a:xfrm>
              <a:off x="6422472" y="4465902"/>
              <a:ext cx="1097280" cy="228600"/>
            </a:xfrm>
            <a:prstGeom prst="rect">
              <a:avLst/>
            </a:prstGeom>
            <a:solidFill>
              <a:srgbClr val="D1E9C0"/>
            </a:solidFill>
            <a:ln>
              <a:noFill/>
            </a:ln>
          </p:spPr>
          <p:txBody>
            <a:bodyPr wrap="none" lIns="45720" tIns="18288" rIns="45720" bIns="18288" anchor="ctr" anchorCtr="0">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FGFR4/β-klotho</a:t>
              </a:r>
            </a:p>
          </p:txBody>
        </p:sp>
        <p:sp>
          <p:nvSpPr>
            <p:cNvPr id="64" name="TextBox 124">
              <a:extLst>
                <a:ext uri="{FF2B5EF4-FFF2-40B4-BE49-F238E27FC236}">
                  <a16:creationId xmlns:a16="http://schemas.microsoft.com/office/drawing/2014/main" id="{D435441E-EEC4-9C93-F2F4-9369FB6BB2D8}"/>
                </a:ext>
              </a:extLst>
            </p:cNvPr>
            <p:cNvSpPr txBox="1">
              <a:spLocks noChangeArrowheads="1"/>
            </p:cNvSpPr>
            <p:nvPr/>
          </p:nvSpPr>
          <p:spPr bwMode="auto">
            <a:xfrm>
              <a:off x="6422472" y="3801280"/>
              <a:ext cx="1097280" cy="228600"/>
            </a:xfrm>
            <a:prstGeom prst="rect">
              <a:avLst/>
            </a:prstGeom>
            <a:solidFill>
              <a:schemeClr val="bg1">
                <a:lumMod val="95000"/>
              </a:schemeClr>
            </a:solidFill>
            <a:ln>
              <a:noFill/>
            </a:ln>
          </p:spPr>
          <p:txBody>
            <a:bodyPr wrap="none" lIns="45720" tIns="18288" rIns="45720" bIns="18288" anchor="ctr" anchorCtr="0">
              <a:noAutofit/>
            </a:bodyPr>
            <a:lstStyle>
              <a:lvl1pPr>
                <a:spcBef>
                  <a:spcPct val="20000"/>
                </a:spcBef>
                <a:buClr>
                  <a:srgbClr val="990000"/>
                </a:buClr>
                <a:buFont typeface="Symbol" charset="2"/>
                <a:buChar char="¨"/>
                <a:defRPr sz="2400">
                  <a:solidFill>
                    <a:schemeClr val="tx1"/>
                  </a:solidFill>
                  <a:latin typeface="Arial" charset="0"/>
                </a:defRPr>
              </a:lvl1pPr>
              <a:lvl2pPr marL="742950" indent="-285750">
                <a:spcBef>
                  <a:spcPct val="20000"/>
                </a:spcBef>
                <a:buChar char="–"/>
                <a:defRPr sz="22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algn="ctr" defTabSz="914378" rtl="0" eaLnBrk="1" fontAlgn="auto" latinLnBrk="0" hangingPunct="1">
                <a:lnSpc>
                  <a:spcPct val="100000"/>
                </a:lnSpc>
                <a:spcBef>
                  <a:spcPct val="0"/>
                </a:spcBef>
                <a:spcAft>
                  <a:spcPts val="0"/>
                </a:spcAft>
                <a:buClrTx/>
                <a:buSzTx/>
                <a:buFont typeface="Symbol" charset="2"/>
                <a:buNone/>
                <a:tabLst/>
                <a:defRPr/>
              </a:pP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Bile acids</a:t>
              </a:r>
            </a:p>
          </p:txBody>
        </p:sp>
        <p:sp>
          <p:nvSpPr>
            <p:cNvPr id="65" name="TextBox 64">
              <a:extLst>
                <a:ext uri="{FF2B5EF4-FFF2-40B4-BE49-F238E27FC236}">
                  <a16:creationId xmlns:a16="http://schemas.microsoft.com/office/drawing/2014/main" id="{ECED25D3-6737-2C5C-7D72-D6C1EC317CEB}"/>
                </a:ext>
              </a:extLst>
            </p:cNvPr>
            <p:cNvSpPr txBox="1">
              <a:spLocks/>
            </p:cNvSpPr>
            <p:nvPr/>
          </p:nvSpPr>
          <p:spPr>
            <a:xfrm>
              <a:off x="6422472" y="2023081"/>
              <a:ext cx="1097280" cy="153888"/>
            </a:xfrm>
            <a:prstGeom prst="rect">
              <a:avLst/>
            </a:prstGeom>
            <a:noFill/>
          </p:spPr>
          <p:txBody>
            <a:bodyPr wrap="none" lIns="0" tIns="0" rIns="0" bIns="0">
              <a:no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000" b="0" i="0" u="none" strike="noStrike" kern="0" cap="sm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Hepatocyte</a:t>
              </a:r>
            </a:p>
          </p:txBody>
        </p:sp>
        <p:sp>
          <p:nvSpPr>
            <p:cNvPr id="66" name="TextBox 124">
              <a:extLst>
                <a:ext uri="{FF2B5EF4-FFF2-40B4-BE49-F238E27FC236}">
                  <a16:creationId xmlns:a16="http://schemas.microsoft.com/office/drawing/2014/main" id="{A1926771-140F-8CB1-FB69-DA2849B342D6}"/>
                </a:ext>
              </a:extLst>
            </p:cNvPr>
            <p:cNvSpPr txBox="1">
              <a:spLocks noChangeArrowheads="1"/>
            </p:cNvSpPr>
            <p:nvPr/>
          </p:nvSpPr>
          <p:spPr bwMode="auto">
            <a:xfrm>
              <a:off x="7293316" y="3252253"/>
              <a:ext cx="870338" cy="228600"/>
            </a:xfrm>
            <a:prstGeom prst="rect">
              <a:avLst/>
            </a:prstGeom>
            <a:solidFill>
              <a:srgbClr val="FFFFFF">
                <a:lumMod val="95000"/>
              </a:srgbClr>
            </a:solidFill>
            <a:ln>
              <a:noFill/>
            </a:ln>
          </p:spPr>
          <p:txBody>
            <a:bodyPr wrap="none" lIns="45720" tIns="18288" rIns="45720" bIns="18288" anchor="ctr" anchorCtr="0">
              <a:noAutofit/>
            </a:bodyPr>
            <a:lstStyle>
              <a:lvl1pPr>
                <a:spcBef>
                  <a:spcPct val="20000"/>
                </a:spcBef>
                <a:buClr>
                  <a:srgbClr val="990000"/>
                </a:buClr>
                <a:buFont typeface="Symbol" charset="2"/>
                <a:buChar char="¨"/>
                <a:defRPr sz="2400">
                  <a:solidFill>
                    <a:schemeClr val="tx1"/>
                  </a:solidFill>
                  <a:latin typeface="Arial" charset="0"/>
                </a:defRPr>
              </a:lvl1pPr>
              <a:lvl2pPr marL="742950" indent="-285750">
                <a:spcBef>
                  <a:spcPct val="20000"/>
                </a:spcBef>
                <a:buChar char="–"/>
                <a:defRPr sz="22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algn="ctr" defTabSz="914378" rtl="0" eaLnBrk="1" fontAlgn="auto" latinLnBrk="0" hangingPunct="1">
                <a:lnSpc>
                  <a:spcPct val="100000"/>
                </a:lnSpc>
                <a:spcBef>
                  <a:spcPct val="0"/>
                </a:spcBef>
                <a:spcAft>
                  <a:spcPts val="0"/>
                </a:spcAft>
                <a:buClrTx/>
                <a:buSzTx/>
                <a:buFont typeface="Symbol" charset="2"/>
                <a:buNone/>
                <a:tabLst/>
                <a:defRPr/>
              </a:pPr>
              <a:r>
                <a:rPr kumimoji="0" lang="en-US" altLang="en-US" sz="10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Lipotoxicity</a:t>
              </a:r>
              <a:endPar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7" name="TextBox 66">
              <a:extLst>
                <a:ext uri="{FF2B5EF4-FFF2-40B4-BE49-F238E27FC236}">
                  <a16:creationId xmlns:a16="http://schemas.microsoft.com/office/drawing/2014/main" id="{AC2E77C1-470B-F49A-4D9E-A6A310C16F72}"/>
                </a:ext>
              </a:extLst>
            </p:cNvPr>
            <p:cNvSpPr txBox="1"/>
            <p:nvPr/>
          </p:nvSpPr>
          <p:spPr>
            <a:xfrm>
              <a:off x="9886463" y="4275030"/>
              <a:ext cx="543418" cy="153888"/>
            </a:xfrm>
            <a:prstGeom prst="rect">
              <a:avLst/>
            </a:prstGeom>
            <a:noFill/>
          </p:spPr>
          <p:txBody>
            <a:bodyPr wrap="none" lIns="0" tIns="0" rIns="0" bIns="0">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000" b="0" i="0" u="none" strike="noStrike" kern="0" cap="sm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Intestine</a:t>
              </a:r>
            </a:p>
          </p:txBody>
        </p:sp>
        <p:sp>
          <p:nvSpPr>
            <p:cNvPr id="68" name="TextBox 113">
              <a:extLst>
                <a:ext uri="{FF2B5EF4-FFF2-40B4-BE49-F238E27FC236}">
                  <a16:creationId xmlns:a16="http://schemas.microsoft.com/office/drawing/2014/main" id="{4425AB55-FAE3-B3BC-D399-39A6932A18FA}"/>
                </a:ext>
              </a:extLst>
            </p:cNvPr>
            <p:cNvSpPr txBox="1">
              <a:spLocks noChangeArrowheads="1"/>
            </p:cNvSpPr>
            <p:nvPr/>
          </p:nvSpPr>
          <p:spPr bwMode="auto">
            <a:xfrm>
              <a:off x="6422472" y="2216180"/>
              <a:ext cx="1097280" cy="228600"/>
            </a:xfrm>
            <a:prstGeom prst="rect">
              <a:avLst/>
            </a:prstGeom>
            <a:solidFill>
              <a:schemeClr val="bg1">
                <a:lumMod val="95000"/>
              </a:schemeClr>
            </a:solidFill>
            <a:ln>
              <a:noFill/>
            </a:ln>
          </p:spPr>
          <p:txBody>
            <a:bodyPr wrap="square" lIns="45720" tIns="18288" rIns="45720" bIns="18288" anchor="ctr" anchorCtr="0">
              <a:noAutofit/>
            </a:bodyPr>
            <a:lstStyle>
              <a:lvl1pPr>
                <a:spcBef>
                  <a:spcPct val="20000"/>
                </a:spcBef>
                <a:buFont typeface="Arial" charset="0"/>
                <a:buChar char="•"/>
                <a:defRPr sz="3200">
                  <a:solidFill>
                    <a:schemeClr val="tx1"/>
                  </a:solidFill>
                  <a:latin typeface="Arial" charset="0"/>
                  <a:cs typeface="Arial" charset="0"/>
                </a:defRPr>
              </a:lvl1pPr>
              <a:lvl2pPr marL="742950" indent="-285750">
                <a:spcBef>
                  <a:spcPct val="20000"/>
                </a:spcBef>
                <a:buFont typeface="Arial" charset="0"/>
                <a:buChar char="–"/>
                <a:defRPr sz="2600">
                  <a:solidFill>
                    <a:schemeClr val="tx1"/>
                  </a:solidFill>
                  <a:latin typeface="Arial" charset="0"/>
                  <a:cs typeface="Arial" charset="0"/>
                </a:defRPr>
              </a:lvl2pPr>
              <a:lvl3pPr marL="1143000" indent="-228600">
                <a:spcBef>
                  <a:spcPct val="20000"/>
                </a:spcBef>
                <a:buFont typeface="Arial" charset="0"/>
                <a:buChar char="•"/>
                <a:defRPr sz="2400">
                  <a:solidFill>
                    <a:schemeClr val="tx1"/>
                  </a:solidFill>
                  <a:latin typeface="Arial" charset="0"/>
                  <a:cs typeface="Arial" charset="0"/>
                </a:defRPr>
              </a:lvl3pPr>
              <a:lvl4pPr marL="1600200" indent="-228600">
                <a:spcBef>
                  <a:spcPct val="20000"/>
                </a:spcBef>
                <a:buFont typeface="Arial" charset="0"/>
                <a:buChar char="–"/>
                <a:defRPr sz="2100">
                  <a:solidFill>
                    <a:schemeClr val="tx1"/>
                  </a:solidFill>
                  <a:latin typeface="Arial" charset="0"/>
                  <a:cs typeface="Arial" charset="0"/>
                </a:defRPr>
              </a:lvl4pPr>
              <a:lvl5pPr marL="2057400" indent="-228600">
                <a:spcBef>
                  <a:spcPct val="20000"/>
                </a:spcBef>
                <a:buFont typeface="Arial" charset="0"/>
                <a:buChar char="»"/>
                <a:defRPr sz="2100">
                  <a:solidFill>
                    <a:schemeClr val="tx1"/>
                  </a:solidFill>
                  <a:latin typeface="Arial" charset="0"/>
                  <a:cs typeface="Arial" charset="0"/>
                </a:defRPr>
              </a:lvl5pPr>
              <a:lvl6pPr marL="2514600" indent="-228600" defTabSz="1217613" fontAlgn="base">
                <a:spcBef>
                  <a:spcPct val="20000"/>
                </a:spcBef>
                <a:spcAft>
                  <a:spcPct val="0"/>
                </a:spcAft>
                <a:buFont typeface="Arial" charset="0"/>
                <a:buChar char="»"/>
                <a:defRPr sz="2100">
                  <a:solidFill>
                    <a:schemeClr val="tx1"/>
                  </a:solidFill>
                  <a:latin typeface="Arial" charset="0"/>
                  <a:cs typeface="Arial" charset="0"/>
                </a:defRPr>
              </a:lvl6pPr>
              <a:lvl7pPr marL="2971800" indent="-228600" defTabSz="1217613" fontAlgn="base">
                <a:spcBef>
                  <a:spcPct val="20000"/>
                </a:spcBef>
                <a:spcAft>
                  <a:spcPct val="0"/>
                </a:spcAft>
                <a:buFont typeface="Arial" charset="0"/>
                <a:buChar char="»"/>
                <a:defRPr sz="2100">
                  <a:solidFill>
                    <a:schemeClr val="tx1"/>
                  </a:solidFill>
                  <a:latin typeface="Arial" charset="0"/>
                  <a:cs typeface="Arial" charset="0"/>
                </a:defRPr>
              </a:lvl7pPr>
              <a:lvl8pPr marL="3429000" indent="-228600" defTabSz="1217613" fontAlgn="base">
                <a:spcBef>
                  <a:spcPct val="20000"/>
                </a:spcBef>
                <a:spcAft>
                  <a:spcPct val="0"/>
                </a:spcAft>
                <a:buFont typeface="Arial" charset="0"/>
                <a:buChar char="»"/>
                <a:defRPr sz="2100">
                  <a:solidFill>
                    <a:schemeClr val="tx1"/>
                  </a:solidFill>
                  <a:latin typeface="Arial" charset="0"/>
                  <a:cs typeface="Arial" charset="0"/>
                </a:defRPr>
              </a:lvl8pPr>
              <a:lvl9pPr marL="3886200" indent="-228600" defTabSz="1217613" fontAlgn="base">
                <a:spcBef>
                  <a:spcPct val="20000"/>
                </a:spcBef>
                <a:spcAft>
                  <a:spcPct val="0"/>
                </a:spcAft>
                <a:buFont typeface="Arial" charset="0"/>
                <a:buChar char="»"/>
                <a:defRPr sz="2100">
                  <a:solidFill>
                    <a:schemeClr val="tx1"/>
                  </a:solidFill>
                  <a:latin typeface="Arial" charset="0"/>
                  <a:cs typeface="Arial" charset="0"/>
                </a:defRPr>
              </a:lvl9pPr>
            </a:lstStyle>
            <a:p>
              <a:pPr marL="0" marR="0" lvl="0" indent="0" algn="ctr" defTabSz="913210" rtl="0" eaLnBrk="1" fontAlgn="base" latinLnBrk="0" hangingPunct="1">
                <a:lnSpc>
                  <a:spcPct val="100000"/>
                </a:lnSpc>
                <a:spcBef>
                  <a:spcPct val="0"/>
                </a:spcBef>
                <a:spcAft>
                  <a:spcPct val="0"/>
                </a:spcAft>
                <a:buClrTx/>
                <a:buSzTx/>
                <a:buFont typeface="Arial" charset="0"/>
                <a:buNone/>
                <a:tabLst/>
                <a:defRPr/>
              </a:pP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β-oxidation</a:t>
              </a:r>
            </a:p>
          </p:txBody>
        </p:sp>
        <p:sp>
          <p:nvSpPr>
            <p:cNvPr id="69" name="Shape0_20221026_155037">
              <a:extLst>
                <a:ext uri="{FF2B5EF4-FFF2-40B4-BE49-F238E27FC236}">
                  <a16:creationId xmlns:a16="http://schemas.microsoft.com/office/drawing/2014/main" id="{1C6B79F6-438C-4E8B-871E-B23EC440628D}"/>
                </a:ext>
              </a:extLst>
            </p:cNvPr>
            <p:cNvSpPr>
              <a:spLocks/>
            </p:cNvSpPr>
            <p:nvPr/>
          </p:nvSpPr>
          <p:spPr>
            <a:xfrm>
              <a:off x="9157058" y="4702047"/>
              <a:ext cx="585600" cy="228600"/>
            </a:xfrm>
            <a:prstGeom prst="rect">
              <a:avLst/>
            </a:prstGeom>
            <a:solidFill>
              <a:srgbClr val="70AD47"/>
            </a:solidFill>
            <a:ln>
              <a:noFill/>
            </a:ln>
            <a:effectLst/>
          </p:spPr>
          <p:txBody>
            <a:bodyPr wrap="square" lIns="45720" tIns="18288" rIns="45720" bIns="18288" anchor="ctr">
              <a:no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CILO</a:t>
              </a:r>
            </a:p>
          </p:txBody>
        </p:sp>
        <p:sp>
          <p:nvSpPr>
            <p:cNvPr id="70" name="Oval 70">
              <a:extLst>
                <a:ext uri="{FF2B5EF4-FFF2-40B4-BE49-F238E27FC236}">
                  <a16:creationId xmlns:a16="http://schemas.microsoft.com/office/drawing/2014/main" id="{2C9A85F5-4D87-B8A3-BC05-CBCE84DBFBD9}"/>
                </a:ext>
              </a:extLst>
            </p:cNvPr>
            <p:cNvSpPr>
              <a:spLocks noChangeArrowheads="1"/>
            </p:cNvSpPr>
            <p:nvPr/>
          </p:nvSpPr>
          <p:spPr bwMode="auto">
            <a:xfrm>
              <a:off x="7075772" y="2539253"/>
              <a:ext cx="787665" cy="474757"/>
            </a:xfrm>
            <a:prstGeom prst="ellipse">
              <a:avLst/>
            </a:prstGeom>
            <a:gradFill>
              <a:gsLst>
                <a:gs pos="24000">
                  <a:srgbClr val="FFFFFF"/>
                </a:gs>
                <a:gs pos="100000">
                  <a:srgbClr val="D7D1C9"/>
                </a:gs>
                <a:gs pos="72000">
                  <a:srgbClr val="AC9A7B"/>
                </a:gs>
              </a:gsLst>
              <a:path path="circle">
                <a:fillToRect r="100000" b="100000"/>
              </a:path>
            </a:gradFill>
            <a:ln w="9525">
              <a:noFill/>
              <a:round/>
              <a:headEnd/>
              <a:tailEnd/>
            </a:ln>
          </p:spPr>
          <p:txBody>
            <a:bodyPr wrap="none" anchor="ctr"/>
            <a:lstStyle>
              <a:lvl1pPr eaLnBrk="0" hangingPunct="0">
                <a:defRPr sz="3600" b="1" baseline="-25000">
                  <a:solidFill>
                    <a:schemeClr val="tx1"/>
                  </a:solidFill>
                  <a:latin typeface="Arial" charset="0"/>
                  <a:cs typeface="Arial" charset="0"/>
                </a:defRPr>
              </a:lvl1pPr>
              <a:lvl2pPr marL="742950" indent="-285750" eaLnBrk="0" hangingPunct="0">
                <a:defRPr sz="3600" b="1" baseline="-25000">
                  <a:solidFill>
                    <a:schemeClr val="tx1"/>
                  </a:solidFill>
                  <a:latin typeface="Arial" charset="0"/>
                  <a:cs typeface="Arial" charset="0"/>
                </a:defRPr>
              </a:lvl2pPr>
              <a:lvl3pPr marL="1143000" indent="-228600" eaLnBrk="0" hangingPunct="0">
                <a:defRPr sz="3600" b="1" baseline="-25000">
                  <a:solidFill>
                    <a:schemeClr val="tx1"/>
                  </a:solidFill>
                  <a:latin typeface="Arial" charset="0"/>
                  <a:cs typeface="Arial" charset="0"/>
                </a:defRPr>
              </a:lvl3pPr>
              <a:lvl4pPr marL="1600200" indent="-228600" eaLnBrk="0" hangingPunct="0">
                <a:defRPr sz="3600" b="1" baseline="-25000">
                  <a:solidFill>
                    <a:schemeClr val="tx1"/>
                  </a:solidFill>
                  <a:latin typeface="Arial" charset="0"/>
                  <a:cs typeface="Arial" charset="0"/>
                </a:defRPr>
              </a:lvl4pPr>
              <a:lvl5pPr marL="2057400" indent="-228600" eaLnBrk="0" hangingPunct="0">
                <a:defRPr sz="3600" b="1" baseline="-25000">
                  <a:solidFill>
                    <a:schemeClr val="tx1"/>
                  </a:solidFill>
                  <a:latin typeface="Arial" charset="0"/>
                  <a:cs typeface="Arial" charset="0"/>
                </a:defRPr>
              </a:lvl5pPr>
              <a:lvl6pPr marL="2514600" indent="-228600" eaLnBrk="0" fontAlgn="base" hangingPunct="0">
                <a:spcBef>
                  <a:spcPct val="0"/>
                </a:spcBef>
                <a:spcAft>
                  <a:spcPct val="0"/>
                </a:spcAft>
                <a:defRPr sz="3600" b="1" baseline="-25000">
                  <a:solidFill>
                    <a:schemeClr val="tx1"/>
                  </a:solidFill>
                  <a:latin typeface="Arial" charset="0"/>
                  <a:cs typeface="Arial" charset="0"/>
                </a:defRPr>
              </a:lvl6pPr>
              <a:lvl7pPr marL="2971800" indent="-228600" eaLnBrk="0" fontAlgn="base" hangingPunct="0">
                <a:spcBef>
                  <a:spcPct val="0"/>
                </a:spcBef>
                <a:spcAft>
                  <a:spcPct val="0"/>
                </a:spcAft>
                <a:defRPr sz="3600" b="1" baseline="-25000">
                  <a:solidFill>
                    <a:schemeClr val="tx1"/>
                  </a:solidFill>
                  <a:latin typeface="Arial" charset="0"/>
                  <a:cs typeface="Arial" charset="0"/>
                </a:defRPr>
              </a:lvl7pPr>
              <a:lvl8pPr marL="3429000" indent="-228600" eaLnBrk="0" fontAlgn="base" hangingPunct="0">
                <a:spcBef>
                  <a:spcPct val="0"/>
                </a:spcBef>
                <a:spcAft>
                  <a:spcPct val="0"/>
                </a:spcAft>
                <a:defRPr sz="3600" b="1" baseline="-25000">
                  <a:solidFill>
                    <a:schemeClr val="tx1"/>
                  </a:solidFill>
                  <a:latin typeface="Arial" charset="0"/>
                  <a:cs typeface="Arial" charset="0"/>
                </a:defRPr>
              </a:lvl8pPr>
              <a:lvl9pPr marL="3886200" indent="-228600" eaLnBrk="0" fontAlgn="base" hangingPunct="0">
                <a:spcBef>
                  <a:spcPct val="0"/>
                </a:spcBef>
                <a:spcAft>
                  <a:spcPct val="0"/>
                </a:spcAft>
                <a:defRPr sz="3600" b="1" baseline="-25000">
                  <a:solidFill>
                    <a:schemeClr val="tx1"/>
                  </a:solidFill>
                  <a:latin typeface="Arial" charset="0"/>
                  <a:cs typeface="Arial" charset="0"/>
                </a:defRPr>
              </a:lvl9pPr>
            </a:lstStyle>
            <a:p>
              <a:pPr marL="0" marR="0" lvl="0" indent="0" algn="l" defTabSz="914378" rtl="0" eaLnBrk="0" fontAlgn="auto" latinLnBrk="0" hangingPunct="0">
                <a:lnSpc>
                  <a:spcPct val="100000"/>
                </a:lnSpc>
                <a:spcBef>
                  <a:spcPts val="0"/>
                </a:spcBef>
                <a:spcAft>
                  <a:spcPts val="0"/>
                </a:spcAft>
                <a:buClrTx/>
                <a:buSzTx/>
                <a:buFontTx/>
                <a:buNone/>
                <a:tabLst/>
                <a:defRPr/>
              </a:pPr>
              <a:endParaRPr kumimoji="0" lang="en-US" altLang="en-US" sz="1000" b="1" i="0" u="none" strike="noStrike" kern="0" cap="none" spc="0" normalizeH="0" baseline="0" noProof="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endParaRPr>
            </a:p>
          </p:txBody>
        </p:sp>
        <p:cxnSp>
          <p:nvCxnSpPr>
            <p:cNvPr id="71" name="Shape0_20221026_155449">
              <a:extLst>
                <a:ext uri="{FF2B5EF4-FFF2-40B4-BE49-F238E27FC236}">
                  <a16:creationId xmlns:a16="http://schemas.microsoft.com/office/drawing/2014/main" id="{4C203E12-BAA5-D5C5-FEED-512CAADB1127}"/>
                </a:ext>
              </a:extLst>
            </p:cNvPr>
            <p:cNvCxnSpPr>
              <a:cxnSpLocks noChangeShapeType="1"/>
            </p:cNvCxnSpPr>
            <p:nvPr/>
          </p:nvCxnSpPr>
          <p:spPr bwMode="auto">
            <a:xfrm>
              <a:off x="6930824" y="2866481"/>
              <a:ext cx="0" cy="354905"/>
            </a:xfrm>
            <a:prstGeom prst="line">
              <a:avLst/>
            </a:prstGeom>
            <a:noFill/>
            <a:ln w="12700" algn="ctr">
              <a:solidFill>
                <a:srgbClr val="FF5F41"/>
              </a:solidFill>
              <a:round/>
              <a:headEnd type="none" w="med" len="med"/>
              <a:tailEnd type="triangle" w="med" len="med"/>
            </a:ln>
            <a:extLst>
              <a:ext uri="{909E8E84-426E-40DD-AFC4-6F175D3DCCD1}">
                <a14:hiddenFill xmlns:a14="http://schemas.microsoft.com/office/drawing/2010/main">
                  <a:noFill/>
                </a14:hiddenFill>
              </a:ext>
            </a:extLst>
          </p:spPr>
        </p:cxnSp>
        <p:sp>
          <p:nvSpPr>
            <p:cNvPr id="72" name="TextBox 113">
              <a:extLst>
                <a:ext uri="{FF2B5EF4-FFF2-40B4-BE49-F238E27FC236}">
                  <a16:creationId xmlns:a16="http://schemas.microsoft.com/office/drawing/2014/main" id="{E2AC06E7-C35C-0085-5AFE-01FC753CEBF8}"/>
                </a:ext>
              </a:extLst>
            </p:cNvPr>
            <p:cNvSpPr txBox="1">
              <a:spLocks noChangeArrowheads="1"/>
            </p:cNvSpPr>
            <p:nvPr/>
          </p:nvSpPr>
          <p:spPr bwMode="auto">
            <a:xfrm>
              <a:off x="6422472" y="2668994"/>
              <a:ext cx="1097280" cy="228600"/>
            </a:xfrm>
            <a:prstGeom prst="rect">
              <a:avLst/>
            </a:prstGeom>
            <a:solidFill>
              <a:schemeClr val="bg1">
                <a:lumMod val="95000"/>
              </a:schemeClr>
            </a:solidFill>
            <a:ln>
              <a:noFill/>
            </a:ln>
          </p:spPr>
          <p:txBody>
            <a:bodyPr wrap="square" lIns="34290" tIns="20574" rIns="34290" bIns="18288" anchor="ctr" anchorCtr="0">
              <a:noAutofit/>
            </a:bodyPr>
            <a:lstStyle>
              <a:lvl1pPr>
                <a:spcBef>
                  <a:spcPct val="20000"/>
                </a:spcBef>
                <a:buClr>
                  <a:srgbClr val="990000"/>
                </a:buClr>
                <a:buFont typeface="Symbol" charset="2"/>
                <a:buChar char="¨"/>
                <a:defRPr sz="2400">
                  <a:solidFill>
                    <a:schemeClr val="tx1"/>
                  </a:solidFill>
                  <a:latin typeface="Arial" charset="0"/>
                </a:defRPr>
              </a:lvl1pPr>
              <a:lvl2pPr marL="742950" indent="-285750">
                <a:spcBef>
                  <a:spcPct val="20000"/>
                </a:spcBef>
                <a:buChar char="–"/>
                <a:defRPr sz="22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algn="ctr" defTabSz="914378" rtl="0" eaLnBrk="1" fontAlgn="auto" latinLnBrk="0" hangingPunct="1">
                <a:lnSpc>
                  <a:spcPct val="100000"/>
                </a:lnSpc>
                <a:spcBef>
                  <a:spcPct val="0"/>
                </a:spcBef>
                <a:spcAft>
                  <a:spcPts val="0"/>
                </a:spcAft>
                <a:buClrTx/>
                <a:buSzTx/>
                <a:buFont typeface="Symbol" charset="2"/>
                <a:buNone/>
                <a:tabLst/>
                <a:defRPr/>
              </a:pP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DNL</a:t>
              </a:r>
            </a:p>
          </p:txBody>
        </p:sp>
        <p:sp>
          <p:nvSpPr>
            <p:cNvPr id="73" name="Shape0_20221026_154909">
              <a:extLst>
                <a:ext uri="{FF2B5EF4-FFF2-40B4-BE49-F238E27FC236}">
                  <a16:creationId xmlns:a16="http://schemas.microsoft.com/office/drawing/2014/main" id="{973EC547-AE14-422B-C66A-68617D1B7878}"/>
                </a:ext>
              </a:extLst>
            </p:cNvPr>
            <p:cNvSpPr txBox="1">
              <a:spLocks noChangeArrowheads="1"/>
            </p:cNvSpPr>
            <p:nvPr/>
          </p:nvSpPr>
          <p:spPr bwMode="auto">
            <a:xfrm>
              <a:off x="6422472" y="2442587"/>
              <a:ext cx="1097280" cy="228600"/>
            </a:xfrm>
            <a:prstGeom prst="rect">
              <a:avLst/>
            </a:prstGeom>
            <a:solidFill>
              <a:srgbClr val="FF5F41"/>
            </a:solidFill>
            <a:ln>
              <a:noFill/>
            </a:ln>
          </p:spPr>
          <p:txBody>
            <a:bodyPr wrap="square" lIns="45720" tIns="18288" rIns="45720" bIns="18288" anchor="ctr">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FIR</a:t>
              </a:r>
            </a:p>
          </p:txBody>
        </p:sp>
        <p:sp>
          <p:nvSpPr>
            <p:cNvPr id="74" name="Shape1_20221026_154909">
              <a:extLst>
                <a:ext uri="{FF2B5EF4-FFF2-40B4-BE49-F238E27FC236}">
                  <a16:creationId xmlns:a16="http://schemas.microsoft.com/office/drawing/2014/main" id="{34D65E46-C705-1831-E59D-90D17FF37D06}"/>
                </a:ext>
              </a:extLst>
            </p:cNvPr>
            <p:cNvSpPr txBox="1">
              <a:spLocks noChangeArrowheads="1"/>
            </p:cNvSpPr>
            <p:nvPr/>
          </p:nvSpPr>
          <p:spPr bwMode="auto">
            <a:xfrm>
              <a:off x="8800470" y="3463105"/>
              <a:ext cx="557714" cy="228600"/>
            </a:xfrm>
            <a:prstGeom prst="rect">
              <a:avLst/>
            </a:prstGeom>
            <a:solidFill>
              <a:srgbClr val="FF5F41"/>
            </a:solidFill>
            <a:ln>
              <a:noFill/>
            </a:ln>
          </p:spPr>
          <p:txBody>
            <a:bodyPr lIns="45720" tIns="18288" rIns="45720" bIns="18288" anchor="ctr">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FIR</a:t>
              </a:r>
            </a:p>
          </p:txBody>
        </p:sp>
        <p:sp>
          <p:nvSpPr>
            <p:cNvPr id="75" name="TextBox 74">
              <a:extLst>
                <a:ext uri="{FF2B5EF4-FFF2-40B4-BE49-F238E27FC236}">
                  <a16:creationId xmlns:a16="http://schemas.microsoft.com/office/drawing/2014/main" id="{52C40AE9-BDCC-4B2D-F1F8-A44DB43554E2}"/>
                </a:ext>
              </a:extLst>
            </p:cNvPr>
            <p:cNvSpPr txBox="1"/>
            <p:nvPr/>
          </p:nvSpPr>
          <p:spPr bwMode="auto">
            <a:xfrm>
              <a:off x="9401540" y="2788020"/>
              <a:ext cx="1335037" cy="290249"/>
            </a:xfrm>
            <a:prstGeom prst="ellipse">
              <a:avLst/>
            </a:prstGeom>
            <a:solidFill>
              <a:schemeClr val="tx2"/>
            </a:solidFill>
            <a:effectLst/>
          </p:spPr>
          <p:txBody>
            <a:bodyPr wrap="none" t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Inflammation</a:t>
              </a:r>
            </a:p>
          </p:txBody>
        </p:sp>
        <p:cxnSp>
          <p:nvCxnSpPr>
            <p:cNvPr id="76" name="Shape0_20221026_155932">
              <a:extLst>
                <a:ext uri="{FF2B5EF4-FFF2-40B4-BE49-F238E27FC236}">
                  <a16:creationId xmlns:a16="http://schemas.microsoft.com/office/drawing/2014/main" id="{280E422C-FE71-8E12-BFF6-8CF8BC439C46}"/>
                </a:ext>
              </a:extLst>
            </p:cNvPr>
            <p:cNvCxnSpPr>
              <a:cxnSpLocks noChangeShapeType="1"/>
            </p:cNvCxnSpPr>
            <p:nvPr/>
          </p:nvCxnSpPr>
          <p:spPr bwMode="auto">
            <a:xfrm rot="10800000">
              <a:off x="6964655" y="4045300"/>
              <a:ext cx="0" cy="408862"/>
            </a:xfrm>
            <a:prstGeom prst="line">
              <a:avLst/>
            </a:prstGeom>
            <a:noFill/>
            <a:ln w="12700" algn="ctr">
              <a:solidFill>
                <a:srgbClr val="70AD47"/>
              </a:solidFill>
              <a:round/>
              <a:headEnd/>
              <a:tailEnd/>
            </a:ln>
            <a:extLst>
              <a:ext uri="{909E8E84-426E-40DD-AFC4-6F175D3DCCD1}">
                <a14:hiddenFill xmlns:a14="http://schemas.microsoft.com/office/drawing/2010/main">
                  <a:noFill/>
                </a14:hiddenFill>
              </a:ext>
            </a:extLst>
          </p:spPr>
        </p:cxnSp>
        <p:cxnSp>
          <p:nvCxnSpPr>
            <p:cNvPr id="77" name="Shape1_20221026_155932">
              <a:extLst>
                <a:ext uri="{FF2B5EF4-FFF2-40B4-BE49-F238E27FC236}">
                  <a16:creationId xmlns:a16="http://schemas.microsoft.com/office/drawing/2014/main" id="{60E470CF-58DB-7CA3-3A84-B1D255BEB8FD}"/>
                </a:ext>
              </a:extLst>
            </p:cNvPr>
            <p:cNvCxnSpPr>
              <a:cxnSpLocks noChangeShapeType="1"/>
            </p:cNvCxnSpPr>
            <p:nvPr/>
          </p:nvCxnSpPr>
          <p:spPr bwMode="auto">
            <a:xfrm rot="10800000" flipH="1">
              <a:off x="6862756" y="4044543"/>
              <a:ext cx="203797" cy="0"/>
            </a:xfrm>
            <a:prstGeom prst="line">
              <a:avLst/>
            </a:prstGeom>
            <a:noFill/>
            <a:ln w="12700" algn="ctr">
              <a:solidFill>
                <a:srgbClr val="70AD47"/>
              </a:solidFill>
              <a:round/>
              <a:headEnd/>
              <a:tailEnd/>
            </a:ln>
            <a:extLst>
              <a:ext uri="{909E8E84-426E-40DD-AFC4-6F175D3DCCD1}">
                <a14:hiddenFill xmlns:a14="http://schemas.microsoft.com/office/drawing/2010/main">
                  <a:noFill/>
                </a14:hiddenFill>
              </a:ext>
            </a:extLst>
          </p:spPr>
        </p:cxnSp>
        <p:sp>
          <p:nvSpPr>
            <p:cNvPr id="78" name="Shape2_20221026_154909">
              <a:extLst>
                <a:ext uri="{FF2B5EF4-FFF2-40B4-BE49-F238E27FC236}">
                  <a16:creationId xmlns:a16="http://schemas.microsoft.com/office/drawing/2014/main" id="{023B4C87-0842-1169-46EF-291130BE5D1B}"/>
                </a:ext>
              </a:extLst>
            </p:cNvPr>
            <p:cNvSpPr txBox="1">
              <a:spLocks noChangeArrowheads="1"/>
            </p:cNvSpPr>
            <p:nvPr/>
          </p:nvSpPr>
          <p:spPr bwMode="auto">
            <a:xfrm>
              <a:off x="8437848" y="1967797"/>
              <a:ext cx="585600" cy="228600"/>
            </a:xfrm>
            <a:prstGeom prst="rect">
              <a:avLst/>
            </a:prstGeom>
            <a:solidFill>
              <a:srgbClr val="FF5F41"/>
            </a:solidFill>
            <a:ln>
              <a:noFill/>
            </a:ln>
          </p:spPr>
          <p:txBody>
            <a:bodyPr wrap="square" lIns="45720" tIns="18288" rIns="45720" bIns="18288" anchor="ctr">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FIR</a:t>
              </a:r>
            </a:p>
          </p:txBody>
        </p:sp>
        <p:sp>
          <p:nvSpPr>
            <p:cNvPr id="79" name="Shape1_20221026_155029">
              <a:extLst>
                <a:ext uri="{FF2B5EF4-FFF2-40B4-BE49-F238E27FC236}">
                  <a16:creationId xmlns:a16="http://schemas.microsoft.com/office/drawing/2014/main" id="{296433C6-FCD2-6324-CFA0-D1541AAAEDBF}"/>
                </a:ext>
              </a:extLst>
            </p:cNvPr>
            <p:cNvSpPr>
              <a:spLocks noChangeArrowheads="1"/>
            </p:cNvSpPr>
            <p:nvPr/>
          </p:nvSpPr>
          <p:spPr bwMode="auto">
            <a:xfrm>
              <a:off x="5337752" y="3044044"/>
              <a:ext cx="865402" cy="478552"/>
            </a:xfrm>
            <a:prstGeom prst="ellipse">
              <a:avLst/>
            </a:prstGeom>
            <a:solidFill>
              <a:srgbClr val="002060"/>
            </a:solidFill>
            <a:ln>
              <a:noFill/>
            </a:ln>
          </p:spPr>
          <p:txBody>
            <a:bodyPr wrap="none" lIns="68579" tIns="34289" rIns="68579" bIns="34289" anchor="ctr"/>
            <a:lstStyle>
              <a:lvl1pPr>
                <a:defRPr sz="2400">
                  <a:solidFill>
                    <a:schemeClr val="tx1"/>
                  </a:solidFill>
                  <a:latin typeface="Calibri" pitchFamily="34" charset="0"/>
                </a:defRPr>
              </a:lvl1pPr>
              <a:lvl2pPr marL="742950" indent="-285750">
                <a:defRPr sz="2400">
                  <a:solidFill>
                    <a:schemeClr val="tx1"/>
                  </a:solidFill>
                  <a:latin typeface="Calibri" pitchFamily="34" charset="0"/>
                </a:defRPr>
              </a:lvl2pPr>
              <a:lvl3pPr marL="1143000" indent="-228600">
                <a:defRPr sz="2400">
                  <a:solidFill>
                    <a:schemeClr val="tx1"/>
                  </a:solidFill>
                  <a:latin typeface="Calibri" pitchFamily="34" charset="0"/>
                </a:defRPr>
              </a:lvl3pPr>
              <a:lvl4pPr marL="1600200" indent="-228600">
                <a:defRPr sz="2400">
                  <a:solidFill>
                    <a:schemeClr val="tx1"/>
                  </a:solidFill>
                  <a:latin typeface="Calibri" pitchFamily="34" charset="0"/>
                </a:defRPr>
              </a:lvl4pPr>
              <a:lvl5pPr marL="2057400" indent="-228600">
                <a:defRPr sz="2400">
                  <a:solidFill>
                    <a:schemeClr val="tx1"/>
                  </a:solidFill>
                  <a:latin typeface="Calibri" pitchFamily="34" charset="0"/>
                </a:defRPr>
              </a:lvl5pPr>
              <a:lvl6pPr marL="2514600" indent="-228600" defTabSz="1217613" fontAlgn="base">
                <a:spcBef>
                  <a:spcPct val="0"/>
                </a:spcBef>
                <a:spcAft>
                  <a:spcPct val="0"/>
                </a:spcAft>
                <a:defRPr sz="2400">
                  <a:solidFill>
                    <a:schemeClr val="tx1"/>
                  </a:solidFill>
                  <a:latin typeface="Calibri" pitchFamily="34" charset="0"/>
                </a:defRPr>
              </a:lvl6pPr>
              <a:lvl7pPr marL="2971800" indent="-228600" defTabSz="1217613" fontAlgn="base">
                <a:spcBef>
                  <a:spcPct val="0"/>
                </a:spcBef>
                <a:spcAft>
                  <a:spcPct val="0"/>
                </a:spcAft>
                <a:defRPr sz="2400">
                  <a:solidFill>
                    <a:schemeClr val="tx1"/>
                  </a:solidFill>
                  <a:latin typeface="Calibri" pitchFamily="34" charset="0"/>
                </a:defRPr>
              </a:lvl7pPr>
              <a:lvl8pPr marL="3429000" indent="-228600" defTabSz="1217613" fontAlgn="base">
                <a:spcBef>
                  <a:spcPct val="0"/>
                </a:spcBef>
                <a:spcAft>
                  <a:spcPct val="0"/>
                </a:spcAft>
                <a:defRPr sz="2400">
                  <a:solidFill>
                    <a:schemeClr val="tx1"/>
                  </a:solidFill>
                  <a:latin typeface="Calibri" pitchFamily="34" charset="0"/>
                </a:defRPr>
              </a:lvl8pPr>
              <a:lvl9pPr marL="3886200" indent="-228600" defTabSz="1217613" fontAlgn="base">
                <a:spcBef>
                  <a:spcPct val="0"/>
                </a:spcBef>
                <a:spcAft>
                  <a:spcPct val="0"/>
                </a:spcAft>
                <a:defRPr sz="2400">
                  <a:solidFill>
                    <a:schemeClr val="tx1"/>
                  </a:solidFill>
                  <a:latin typeface="Calibri" pitchFamily="34" charset="0"/>
                </a:defRPr>
              </a:lvl9pPr>
            </a:lstStyle>
            <a:p>
              <a:pPr marL="0" marR="0" lvl="0" indent="0" algn="ctr" defTabSz="913164" rtl="0" eaLnBrk="1" fontAlgn="auto" latinLnBrk="0" hangingPunct="1">
                <a:lnSpc>
                  <a:spcPct val="100000"/>
                </a:lnSpc>
                <a:spcBef>
                  <a:spcPts val="0"/>
                </a:spcBef>
                <a:spcAft>
                  <a:spcPts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NEFA</a:t>
              </a:r>
            </a:p>
          </p:txBody>
        </p:sp>
        <p:sp>
          <p:nvSpPr>
            <p:cNvPr id="80" name="TextBox 79">
              <a:extLst>
                <a:ext uri="{FF2B5EF4-FFF2-40B4-BE49-F238E27FC236}">
                  <a16:creationId xmlns:a16="http://schemas.microsoft.com/office/drawing/2014/main" id="{7D35FC75-4F24-FF30-5ACD-4548E5150CAB}"/>
                </a:ext>
              </a:extLst>
            </p:cNvPr>
            <p:cNvSpPr txBox="1"/>
            <p:nvPr/>
          </p:nvSpPr>
          <p:spPr bwMode="auto">
            <a:xfrm>
              <a:off x="9424554" y="1357986"/>
              <a:ext cx="1335037" cy="320040"/>
            </a:xfrm>
            <a:prstGeom prst="ellipse">
              <a:avLst/>
            </a:prstGeom>
            <a:solidFill>
              <a:schemeClr val="tx2"/>
            </a:solidFill>
            <a:effectLst/>
          </p:spPr>
          <p:txBody>
            <a:bodyPr wrap="none" t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Fibrogenesis</a:t>
              </a:r>
            </a:p>
          </p:txBody>
        </p:sp>
        <p:sp>
          <p:nvSpPr>
            <p:cNvPr id="81" name="TextBox 80">
              <a:extLst>
                <a:ext uri="{FF2B5EF4-FFF2-40B4-BE49-F238E27FC236}">
                  <a16:creationId xmlns:a16="http://schemas.microsoft.com/office/drawing/2014/main" id="{B3654017-0F39-AD2D-EB7F-7EC3B48446AC}"/>
                </a:ext>
              </a:extLst>
            </p:cNvPr>
            <p:cNvSpPr txBox="1"/>
            <p:nvPr/>
          </p:nvSpPr>
          <p:spPr bwMode="auto">
            <a:xfrm>
              <a:off x="6337057" y="1357986"/>
              <a:ext cx="1335037" cy="320040"/>
            </a:xfrm>
            <a:prstGeom prst="ellipse">
              <a:avLst/>
            </a:prstGeom>
            <a:solidFill>
              <a:schemeClr val="tx2"/>
            </a:solidFill>
            <a:effectLst/>
          </p:spPr>
          <p:txBody>
            <a:bodyPr wrap="none" t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Lipotoxicity</a:t>
              </a:r>
            </a:p>
          </p:txBody>
        </p:sp>
        <p:sp>
          <p:nvSpPr>
            <p:cNvPr id="82" name="TextBox 81">
              <a:extLst>
                <a:ext uri="{FF2B5EF4-FFF2-40B4-BE49-F238E27FC236}">
                  <a16:creationId xmlns:a16="http://schemas.microsoft.com/office/drawing/2014/main" id="{7AA94C75-34EB-9F7A-FE97-C3D3B0C1F496}"/>
                </a:ext>
              </a:extLst>
            </p:cNvPr>
            <p:cNvSpPr txBox="1"/>
            <p:nvPr/>
          </p:nvSpPr>
          <p:spPr bwMode="auto">
            <a:xfrm>
              <a:off x="4274219" y="1357986"/>
              <a:ext cx="1335037" cy="320040"/>
            </a:xfrm>
            <a:prstGeom prst="ellipse">
              <a:avLst/>
            </a:prstGeom>
            <a:solidFill>
              <a:schemeClr val="tx2"/>
            </a:solidFill>
            <a:effectLst/>
          </p:spPr>
          <p:txBody>
            <a:bodyPr wrap="none" t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Metabolism</a:t>
              </a:r>
            </a:p>
          </p:txBody>
        </p:sp>
        <p:sp>
          <p:nvSpPr>
            <p:cNvPr id="83" name="Oval 82">
              <a:extLst>
                <a:ext uri="{FF2B5EF4-FFF2-40B4-BE49-F238E27FC236}">
                  <a16:creationId xmlns:a16="http://schemas.microsoft.com/office/drawing/2014/main" id="{2EE72929-78CD-BE67-8519-A9F3612D6376}"/>
                </a:ext>
              </a:extLst>
            </p:cNvPr>
            <p:cNvSpPr>
              <a:spLocks/>
            </p:cNvSpPr>
            <p:nvPr/>
          </p:nvSpPr>
          <p:spPr>
            <a:xfrm rot="16200000">
              <a:off x="4476781" y="1985378"/>
              <a:ext cx="966267" cy="944706"/>
            </a:xfrm>
            <a:prstGeom prst="ellipse">
              <a:avLst/>
            </a:prstGeom>
            <a:gradFill flip="none" rotWithShape="1">
              <a:gsLst>
                <a:gs pos="0">
                  <a:srgbClr val="FFEFA7"/>
                </a:gs>
                <a:gs pos="100000">
                  <a:srgbClr val="E9C262"/>
                </a:gs>
              </a:gsLst>
              <a:lin ang="10800000" scaled="1"/>
              <a:tileRect/>
            </a:gradFill>
            <a:ln w="9525" cap="flat" cmpd="sng" algn="ctr">
              <a:noFill/>
              <a:prstDash val="solid"/>
            </a:ln>
            <a:effectLst/>
          </p:spPr>
          <p:txBody>
            <a:bodyPr lIns="85265" tIns="42632" rIns="85265" bIns="42632" rtlCol="0" anchor="ctr"/>
            <a:lstStyle/>
            <a:p>
              <a:pPr marL="0" marR="0" lvl="0" indent="0" algn="ctr" defTabSz="456747"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4" name="Oval 83">
              <a:extLst>
                <a:ext uri="{FF2B5EF4-FFF2-40B4-BE49-F238E27FC236}">
                  <a16:creationId xmlns:a16="http://schemas.microsoft.com/office/drawing/2014/main" id="{BE585F61-860F-677D-8E5C-F71F580FFF7A}"/>
                </a:ext>
              </a:extLst>
            </p:cNvPr>
            <p:cNvSpPr/>
            <p:nvPr/>
          </p:nvSpPr>
          <p:spPr>
            <a:xfrm>
              <a:off x="4768001" y="2646978"/>
              <a:ext cx="286033" cy="188521"/>
            </a:xfrm>
            <a:prstGeom prst="ellipse">
              <a:avLst/>
            </a:prstGeom>
            <a:gradFill>
              <a:gsLst>
                <a:gs pos="0">
                  <a:srgbClr val="E7B95A"/>
                </a:gs>
                <a:gs pos="100000">
                  <a:srgbClr val="FFDF72"/>
                </a:gs>
              </a:gsLst>
              <a:lin ang="5400000" scaled="1"/>
            </a:gra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5" name="Freeform 196">
              <a:extLst>
                <a:ext uri="{FF2B5EF4-FFF2-40B4-BE49-F238E27FC236}">
                  <a16:creationId xmlns:a16="http://schemas.microsoft.com/office/drawing/2014/main" id="{D8796B6F-F470-602E-E8DA-C61D3EB6272E}"/>
                </a:ext>
              </a:extLst>
            </p:cNvPr>
            <p:cNvSpPr/>
            <p:nvPr/>
          </p:nvSpPr>
          <p:spPr>
            <a:xfrm>
              <a:off x="4576760" y="2059104"/>
              <a:ext cx="763544" cy="616668"/>
            </a:xfrm>
            <a:custGeom>
              <a:avLst/>
              <a:gdLst>
                <a:gd name="connsiteX0" fmla="*/ 1163472 w 2664193"/>
                <a:gd name="connsiteY0" fmla="*/ 12712 h 2336639"/>
                <a:gd name="connsiteX1" fmla="*/ 428954 w 2664193"/>
                <a:gd name="connsiteY1" fmla="*/ 327506 h 2336639"/>
                <a:gd name="connsiteX2" fmla="*/ 39209 w 2664193"/>
                <a:gd name="connsiteY2" fmla="*/ 927112 h 2336639"/>
                <a:gd name="connsiteX3" fmla="*/ 54200 w 2664193"/>
                <a:gd name="connsiteY3" fmla="*/ 1586679 h 2336639"/>
                <a:gd name="connsiteX4" fmla="*/ 398973 w 2664193"/>
                <a:gd name="connsiteY4" fmla="*/ 2246247 h 2336639"/>
                <a:gd name="connsiteX5" fmla="*/ 803708 w 2664193"/>
                <a:gd name="connsiteY5" fmla="*/ 2051374 h 2336639"/>
                <a:gd name="connsiteX6" fmla="*/ 1328364 w 2664193"/>
                <a:gd name="connsiteY6" fmla="*/ 1946443 h 2336639"/>
                <a:gd name="connsiteX7" fmla="*/ 1868009 w 2664193"/>
                <a:gd name="connsiteY7" fmla="*/ 2321197 h 2336639"/>
                <a:gd name="connsiteX8" fmla="*/ 2347695 w 2664193"/>
                <a:gd name="connsiteY8" fmla="*/ 2156306 h 2336639"/>
                <a:gd name="connsiteX9" fmla="*/ 2662488 w 2664193"/>
                <a:gd name="connsiteY9" fmla="*/ 1196935 h 2336639"/>
                <a:gd name="connsiteX10" fmla="*/ 2212783 w 2664193"/>
                <a:gd name="connsiteY10" fmla="*/ 462417 h 2336639"/>
                <a:gd name="connsiteX11" fmla="*/ 1703118 w 2664193"/>
                <a:gd name="connsiteY11" fmla="*/ 102653 h 2336639"/>
                <a:gd name="connsiteX12" fmla="*/ 1163472 w 2664193"/>
                <a:gd name="connsiteY12" fmla="*/ 12712 h 2336639"/>
                <a:gd name="connsiteX0" fmla="*/ 1163472 w 2664193"/>
                <a:gd name="connsiteY0" fmla="*/ 12712 h 2336639"/>
                <a:gd name="connsiteX1" fmla="*/ 428954 w 2664193"/>
                <a:gd name="connsiteY1" fmla="*/ 327506 h 2336639"/>
                <a:gd name="connsiteX2" fmla="*/ 39209 w 2664193"/>
                <a:gd name="connsiteY2" fmla="*/ 927112 h 2336639"/>
                <a:gd name="connsiteX3" fmla="*/ 54200 w 2664193"/>
                <a:gd name="connsiteY3" fmla="*/ 1586679 h 2336639"/>
                <a:gd name="connsiteX4" fmla="*/ 398973 w 2664193"/>
                <a:gd name="connsiteY4" fmla="*/ 2246247 h 2336639"/>
                <a:gd name="connsiteX5" fmla="*/ 803708 w 2664193"/>
                <a:gd name="connsiteY5" fmla="*/ 2051374 h 2336639"/>
                <a:gd name="connsiteX6" fmla="*/ 1328364 w 2664193"/>
                <a:gd name="connsiteY6" fmla="*/ 1946443 h 2336639"/>
                <a:gd name="connsiteX7" fmla="*/ 1868009 w 2664193"/>
                <a:gd name="connsiteY7" fmla="*/ 2321197 h 2336639"/>
                <a:gd name="connsiteX8" fmla="*/ 2347695 w 2664193"/>
                <a:gd name="connsiteY8" fmla="*/ 2156306 h 2336639"/>
                <a:gd name="connsiteX9" fmla="*/ 2662488 w 2664193"/>
                <a:gd name="connsiteY9" fmla="*/ 1196935 h 2336639"/>
                <a:gd name="connsiteX10" fmla="*/ 2212783 w 2664193"/>
                <a:gd name="connsiteY10" fmla="*/ 462417 h 2336639"/>
                <a:gd name="connsiteX11" fmla="*/ 1703118 w 2664193"/>
                <a:gd name="connsiteY11" fmla="*/ 102653 h 2336639"/>
                <a:gd name="connsiteX12" fmla="*/ 1163472 w 2664193"/>
                <a:gd name="connsiteY12" fmla="*/ 12712 h 2336639"/>
                <a:gd name="connsiteX0" fmla="*/ 1163472 w 2664193"/>
                <a:gd name="connsiteY0" fmla="*/ 12712 h 2336639"/>
                <a:gd name="connsiteX1" fmla="*/ 428954 w 2664193"/>
                <a:gd name="connsiteY1" fmla="*/ 327506 h 2336639"/>
                <a:gd name="connsiteX2" fmla="*/ 39209 w 2664193"/>
                <a:gd name="connsiteY2" fmla="*/ 927112 h 2336639"/>
                <a:gd name="connsiteX3" fmla="*/ 54200 w 2664193"/>
                <a:gd name="connsiteY3" fmla="*/ 1586679 h 2336639"/>
                <a:gd name="connsiteX4" fmla="*/ 398973 w 2664193"/>
                <a:gd name="connsiteY4" fmla="*/ 2246247 h 2336639"/>
                <a:gd name="connsiteX5" fmla="*/ 803708 w 2664193"/>
                <a:gd name="connsiteY5" fmla="*/ 2051374 h 2336639"/>
                <a:gd name="connsiteX6" fmla="*/ 1328364 w 2664193"/>
                <a:gd name="connsiteY6" fmla="*/ 1946443 h 2336639"/>
                <a:gd name="connsiteX7" fmla="*/ 1868009 w 2664193"/>
                <a:gd name="connsiteY7" fmla="*/ 2321197 h 2336639"/>
                <a:gd name="connsiteX8" fmla="*/ 2347695 w 2664193"/>
                <a:gd name="connsiteY8" fmla="*/ 2156306 h 2336639"/>
                <a:gd name="connsiteX9" fmla="*/ 2662488 w 2664193"/>
                <a:gd name="connsiteY9" fmla="*/ 1196935 h 2336639"/>
                <a:gd name="connsiteX10" fmla="*/ 2212783 w 2664193"/>
                <a:gd name="connsiteY10" fmla="*/ 462417 h 2336639"/>
                <a:gd name="connsiteX11" fmla="*/ 1703118 w 2664193"/>
                <a:gd name="connsiteY11" fmla="*/ 102653 h 2336639"/>
                <a:gd name="connsiteX12" fmla="*/ 1163472 w 2664193"/>
                <a:gd name="connsiteY12" fmla="*/ 12712 h 2336639"/>
                <a:gd name="connsiteX0" fmla="*/ 1163472 w 2673766"/>
                <a:gd name="connsiteY0" fmla="*/ 12712 h 2336639"/>
                <a:gd name="connsiteX1" fmla="*/ 428954 w 2673766"/>
                <a:gd name="connsiteY1" fmla="*/ 327506 h 2336639"/>
                <a:gd name="connsiteX2" fmla="*/ 39209 w 2673766"/>
                <a:gd name="connsiteY2" fmla="*/ 927112 h 2336639"/>
                <a:gd name="connsiteX3" fmla="*/ 54200 w 2673766"/>
                <a:gd name="connsiteY3" fmla="*/ 1586679 h 2336639"/>
                <a:gd name="connsiteX4" fmla="*/ 398973 w 2673766"/>
                <a:gd name="connsiteY4" fmla="*/ 2246247 h 2336639"/>
                <a:gd name="connsiteX5" fmla="*/ 803708 w 2673766"/>
                <a:gd name="connsiteY5" fmla="*/ 2051374 h 2336639"/>
                <a:gd name="connsiteX6" fmla="*/ 1328364 w 2673766"/>
                <a:gd name="connsiteY6" fmla="*/ 1946443 h 2336639"/>
                <a:gd name="connsiteX7" fmla="*/ 1868009 w 2673766"/>
                <a:gd name="connsiteY7" fmla="*/ 2321197 h 2336639"/>
                <a:gd name="connsiteX8" fmla="*/ 2480953 w 2673766"/>
                <a:gd name="connsiteY8" fmla="*/ 2156306 h 2336639"/>
                <a:gd name="connsiteX9" fmla="*/ 2662488 w 2673766"/>
                <a:gd name="connsiteY9" fmla="*/ 1196935 h 2336639"/>
                <a:gd name="connsiteX10" fmla="*/ 2212783 w 2673766"/>
                <a:gd name="connsiteY10" fmla="*/ 462417 h 2336639"/>
                <a:gd name="connsiteX11" fmla="*/ 1703118 w 2673766"/>
                <a:gd name="connsiteY11" fmla="*/ 102653 h 2336639"/>
                <a:gd name="connsiteX12" fmla="*/ 1163472 w 2673766"/>
                <a:gd name="connsiteY12" fmla="*/ 12712 h 2336639"/>
                <a:gd name="connsiteX0" fmla="*/ 1163472 w 2673766"/>
                <a:gd name="connsiteY0" fmla="*/ 12712 h 2334113"/>
                <a:gd name="connsiteX1" fmla="*/ 428954 w 2673766"/>
                <a:gd name="connsiteY1" fmla="*/ 327506 h 2334113"/>
                <a:gd name="connsiteX2" fmla="*/ 39209 w 2673766"/>
                <a:gd name="connsiteY2" fmla="*/ 927112 h 2334113"/>
                <a:gd name="connsiteX3" fmla="*/ 54200 w 2673766"/>
                <a:gd name="connsiteY3" fmla="*/ 1586679 h 2334113"/>
                <a:gd name="connsiteX4" fmla="*/ 398973 w 2673766"/>
                <a:gd name="connsiteY4" fmla="*/ 2246247 h 2334113"/>
                <a:gd name="connsiteX5" fmla="*/ 803708 w 2673766"/>
                <a:gd name="connsiteY5" fmla="*/ 2051374 h 2334113"/>
                <a:gd name="connsiteX6" fmla="*/ 1461625 w 2673766"/>
                <a:gd name="connsiteY6" fmla="*/ 1981633 h 2334113"/>
                <a:gd name="connsiteX7" fmla="*/ 1868009 w 2673766"/>
                <a:gd name="connsiteY7" fmla="*/ 2321197 h 2334113"/>
                <a:gd name="connsiteX8" fmla="*/ 2480953 w 2673766"/>
                <a:gd name="connsiteY8" fmla="*/ 2156306 h 2334113"/>
                <a:gd name="connsiteX9" fmla="*/ 2662488 w 2673766"/>
                <a:gd name="connsiteY9" fmla="*/ 1196935 h 2334113"/>
                <a:gd name="connsiteX10" fmla="*/ 2212783 w 2673766"/>
                <a:gd name="connsiteY10" fmla="*/ 462417 h 2334113"/>
                <a:gd name="connsiteX11" fmla="*/ 1703118 w 2673766"/>
                <a:gd name="connsiteY11" fmla="*/ 102653 h 2334113"/>
                <a:gd name="connsiteX12" fmla="*/ 1163472 w 2673766"/>
                <a:gd name="connsiteY12" fmla="*/ 12712 h 2334113"/>
                <a:gd name="connsiteX0" fmla="*/ 1163472 w 2673766"/>
                <a:gd name="connsiteY0" fmla="*/ 12712 h 2334113"/>
                <a:gd name="connsiteX1" fmla="*/ 428954 w 2673766"/>
                <a:gd name="connsiteY1" fmla="*/ 327506 h 2334113"/>
                <a:gd name="connsiteX2" fmla="*/ 39209 w 2673766"/>
                <a:gd name="connsiteY2" fmla="*/ 927112 h 2334113"/>
                <a:gd name="connsiteX3" fmla="*/ 54200 w 2673766"/>
                <a:gd name="connsiteY3" fmla="*/ 1586679 h 2334113"/>
                <a:gd name="connsiteX4" fmla="*/ 398973 w 2673766"/>
                <a:gd name="connsiteY4" fmla="*/ 2246247 h 2334113"/>
                <a:gd name="connsiteX5" fmla="*/ 803708 w 2673766"/>
                <a:gd name="connsiteY5" fmla="*/ 2051374 h 2334113"/>
                <a:gd name="connsiteX6" fmla="*/ 1461625 w 2673766"/>
                <a:gd name="connsiteY6" fmla="*/ 1981633 h 2334113"/>
                <a:gd name="connsiteX7" fmla="*/ 1868009 w 2673766"/>
                <a:gd name="connsiteY7" fmla="*/ 2321197 h 2334113"/>
                <a:gd name="connsiteX8" fmla="*/ 2480953 w 2673766"/>
                <a:gd name="connsiteY8" fmla="*/ 2156306 h 2334113"/>
                <a:gd name="connsiteX9" fmla="*/ 2662488 w 2673766"/>
                <a:gd name="connsiteY9" fmla="*/ 1196935 h 2334113"/>
                <a:gd name="connsiteX10" fmla="*/ 2212783 w 2673766"/>
                <a:gd name="connsiteY10" fmla="*/ 462417 h 2334113"/>
                <a:gd name="connsiteX11" fmla="*/ 1703118 w 2673766"/>
                <a:gd name="connsiteY11" fmla="*/ 102653 h 2334113"/>
                <a:gd name="connsiteX12" fmla="*/ 1163472 w 2673766"/>
                <a:gd name="connsiteY12" fmla="*/ 12712 h 2334113"/>
                <a:gd name="connsiteX0" fmla="*/ 1205533 w 2715827"/>
                <a:gd name="connsiteY0" fmla="*/ 12712 h 2334113"/>
                <a:gd name="connsiteX1" fmla="*/ 471015 w 2715827"/>
                <a:gd name="connsiteY1" fmla="*/ 327506 h 2334113"/>
                <a:gd name="connsiteX2" fmla="*/ 81270 w 2715827"/>
                <a:gd name="connsiteY2" fmla="*/ 927112 h 2334113"/>
                <a:gd name="connsiteX3" fmla="*/ 29635 w 2715827"/>
                <a:gd name="connsiteY3" fmla="*/ 1674639 h 2334113"/>
                <a:gd name="connsiteX4" fmla="*/ 441034 w 2715827"/>
                <a:gd name="connsiteY4" fmla="*/ 2246247 h 2334113"/>
                <a:gd name="connsiteX5" fmla="*/ 845769 w 2715827"/>
                <a:gd name="connsiteY5" fmla="*/ 2051374 h 2334113"/>
                <a:gd name="connsiteX6" fmla="*/ 1503686 w 2715827"/>
                <a:gd name="connsiteY6" fmla="*/ 1981633 h 2334113"/>
                <a:gd name="connsiteX7" fmla="*/ 1910070 w 2715827"/>
                <a:gd name="connsiteY7" fmla="*/ 2321197 h 2334113"/>
                <a:gd name="connsiteX8" fmla="*/ 2523014 w 2715827"/>
                <a:gd name="connsiteY8" fmla="*/ 2156306 h 2334113"/>
                <a:gd name="connsiteX9" fmla="*/ 2704549 w 2715827"/>
                <a:gd name="connsiteY9" fmla="*/ 1196935 h 2334113"/>
                <a:gd name="connsiteX10" fmla="*/ 2254844 w 2715827"/>
                <a:gd name="connsiteY10" fmla="*/ 462417 h 2334113"/>
                <a:gd name="connsiteX11" fmla="*/ 1745179 w 2715827"/>
                <a:gd name="connsiteY11" fmla="*/ 102653 h 2334113"/>
                <a:gd name="connsiteX12" fmla="*/ 1205533 w 2715827"/>
                <a:gd name="connsiteY12" fmla="*/ 12712 h 2334113"/>
                <a:gd name="connsiteX0" fmla="*/ 1193208 w 2703502"/>
                <a:gd name="connsiteY0" fmla="*/ 12712 h 2334113"/>
                <a:gd name="connsiteX1" fmla="*/ 458690 w 2703502"/>
                <a:gd name="connsiteY1" fmla="*/ 327506 h 2334113"/>
                <a:gd name="connsiteX2" fmla="*/ 68945 w 2703502"/>
                <a:gd name="connsiteY2" fmla="*/ 927112 h 2334113"/>
                <a:gd name="connsiteX3" fmla="*/ 17310 w 2703502"/>
                <a:gd name="connsiteY3" fmla="*/ 1674639 h 2334113"/>
                <a:gd name="connsiteX4" fmla="*/ 262138 w 2703502"/>
                <a:gd name="connsiteY4" fmla="*/ 2299024 h 2334113"/>
                <a:gd name="connsiteX5" fmla="*/ 833444 w 2703502"/>
                <a:gd name="connsiteY5" fmla="*/ 2051374 h 2334113"/>
                <a:gd name="connsiteX6" fmla="*/ 1491361 w 2703502"/>
                <a:gd name="connsiteY6" fmla="*/ 1981633 h 2334113"/>
                <a:gd name="connsiteX7" fmla="*/ 1897745 w 2703502"/>
                <a:gd name="connsiteY7" fmla="*/ 2321197 h 2334113"/>
                <a:gd name="connsiteX8" fmla="*/ 2510689 w 2703502"/>
                <a:gd name="connsiteY8" fmla="*/ 2156306 h 2334113"/>
                <a:gd name="connsiteX9" fmla="*/ 2692224 w 2703502"/>
                <a:gd name="connsiteY9" fmla="*/ 1196935 h 2334113"/>
                <a:gd name="connsiteX10" fmla="*/ 2242519 w 2703502"/>
                <a:gd name="connsiteY10" fmla="*/ 462417 h 2334113"/>
                <a:gd name="connsiteX11" fmla="*/ 1732854 w 2703502"/>
                <a:gd name="connsiteY11" fmla="*/ 102653 h 2334113"/>
                <a:gd name="connsiteX12" fmla="*/ 1193208 w 2703502"/>
                <a:gd name="connsiteY12" fmla="*/ 12712 h 2334113"/>
                <a:gd name="connsiteX0" fmla="*/ 1193208 w 2703502"/>
                <a:gd name="connsiteY0" fmla="*/ 12712 h 2334113"/>
                <a:gd name="connsiteX1" fmla="*/ 458690 w 2703502"/>
                <a:gd name="connsiteY1" fmla="*/ 327506 h 2334113"/>
                <a:gd name="connsiteX2" fmla="*/ 68945 w 2703502"/>
                <a:gd name="connsiteY2" fmla="*/ 927112 h 2334113"/>
                <a:gd name="connsiteX3" fmla="*/ 17310 w 2703502"/>
                <a:gd name="connsiteY3" fmla="*/ 1674639 h 2334113"/>
                <a:gd name="connsiteX4" fmla="*/ 262138 w 2703502"/>
                <a:gd name="connsiteY4" fmla="*/ 2299024 h 2334113"/>
                <a:gd name="connsiteX5" fmla="*/ 833444 w 2703502"/>
                <a:gd name="connsiteY5" fmla="*/ 2051374 h 2334113"/>
                <a:gd name="connsiteX6" fmla="*/ 1491361 w 2703502"/>
                <a:gd name="connsiteY6" fmla="*/ 1981633 h 2334113"/>
                <a:gd name="connsiteX7" fmla="*/ 1897745 w 2703502"/>
                <a:gd name="connsiteY7" fmla="*/ 2321197 h 2334113"/>
                <a:gd name="connsiteX8" fmla="*/ 2510689 w 2703502"/>
                <a:gd name="connsiteY8" fmla="*/ 2156306 h 2334113"/>
                <a:gd name="connsiteX9" fmla="*/ 2692224 w 2703502"/>
                <a:gd name="connsiteY9" fmla="*/ 1196935 h 2334113"/>
                <a:gd name="connsiteX10" fmla="*/ 2242519 w 2703502"/>
                <a:gd name="connsiteY10" fmla="*/ 462417 h 2334113"/>
                <a:gd name="connsiteX11" fmla="*/ 1732854 w 2703502"/>
                <a:gd name="connsiteY11" fmla="*/ 102653 h 2334113"/>
                <a:gd name="connsiteX12" fmla="*/ 1193208 w 2703502"/>
                <a:gd name="connsiteY12" fmla="*/ 12712 h 2334113"/>
                <a:gd name="connsiteX0" fmla="*/ 1193208 w 2703502"/>
                <a:gd name="connsiteY0" fmla="*/ 12712 h 2334113"/>
                <a:gd name="connsiteX1" fmla="*/ 458690 w 2703502"/>
                <a:gd name="connsiteY1" fmla="*/ 327506 h 2334113"/>
                <a:gd name="connsiteX2" fmla="*/ 68945 w 2703502"/>
                <a:gd name="connsiteY2" fmla="*/ 927112 h 2334113"/>
                <a:gd name="connsiteX3" fmla="*/ 17310 w 2703502"/>
                <a:gd name="connsiteY3" fmla="*/ 1674639 h 2334113"/>
                <a:gd name="connsiteX4" fmla="*/ 262138 w 2703502"/>
                <a:gd name="connsiteY4" fmla="*/ 2299024 h 2334113"/>
                <a:gd name="connsiteX5" fmla="*/ 833444 w 2703502"/>
                <a:gd name="connsiteY5" fmla="*/ 2051374 h 2334113"/>
                <a:gd name="connsiteX6" fmla="*/ 1491361 w 2703502"/>
                <a:gd name="connsiteY6" fmla="*/ 1981633 h 2334113"/>
                <a:gd name="connsiteX7" fmla="*/ 1897745 w 2703502"/>
                <a:gd name="connsiteY7" fmla="*/ 2321197 h 2334113"/>
                <a:gd name="connsiteX8" fmla="*/ 2510689 w 2703502"/>
                <a:gd name="connsiteY8" fmla="*/ 2156306 h 2334113"/>
                <a:gd name="connsiteX9" fmla="*/ 2692224 w 2703502"/>
                <a:gd name="connsiteY9" fmla="*/ 1196935 h 2334113"/>
                <a:gd name="connsiteX10" fmla="*/ 2242519 w 2703502"/>
                <a:gd name="connsiteY10" fmla="*/ 462417 h 2334113"/>
                <a:gd name="connsiteX11" fmla="*/ 1732854 w 2703502"/>
                <a:gd name="connsiteY11" fmla="*/ 102653 h 2334113"/>
                <a:gd name="connsiteX12" fmla="*/ 1193208 w 2703502"/>
                <a:gd name="connsiteY12" fmla="*/ 12712 h 2334113"/>
                <a:gd name="connsiteX0" fmla="*/ 1193208 w 2703502"/>
                <a:gd name="connsiteY0" fmla="*/ 12712 h 2334113"/>
                <a:gd name="connsiteX1" fmla="*/ 458690 w 2703502"/>
                <a:gd name="connsiteY1" fmla="*/ 327506 h 2334113"/>
                <a:gd name="connsiteX2" fmla="*/ 68945 w 2703502"/>
                <a:gd name="connsiteY2" fmla="*/ 927112 h 2334113"/>
                <a:gd name="connsiteX3" fmla="*/ 17310 w 2703502"/>
                <a:gd name="connsiteY3" fmla="*/ 1674639 h 2334113"/>
                <a:gd name="connsiteX4" fmla="*/ 262138 w 2703502"/>
                <a:gd name="connsiteY4" fmla="*/ 2299024 h 2334113"/>
                <a:gd name="connsiteX5" fmla="*/ 833444 w 2703502"/>
                <a:gd name="connsiteY5" fmla="*/ 2051374 h 2334113"/>
                <a:gd name="connsiteX6" fmla="*/ 1491361 w 2703502"/>
                <a:gd name="connsiteY6" fmla="*/ 1981633 h 2334113"/>
                <a:gd name="connsiteX7" fmla="*/ 1897745 w 2703502"/>
                <a:gd name="connsiteY7" fmla="*/ 2321197 h 2334113"/>
                <a:gd name="connsiteX8" fmla="*/ 2510689 w 2703502"/>
                <a:gd name="connsiteY8" fmla="*/ 2156306 h 2334113"/>
                <a:gd name="connsiteX9" fmla="*/ 2692224 w 2703502"/>
                <a:gd name="connsiteY9" fmla="*/ 1196935 h 2334113"/>
                <a:gd name="connsiteX10" fmla="*/ 2242519 w 2703502"/>
                <a:gd name="connsiteY10" fmla="*/ 462417 h 2334113"/>
                <a:gd name="connsiteX11" fmla="*/ 1732854 w 2703502"/>
                <a:gd name="connsiteY11" fmla="*/ 102653 h 2334113"/>
                <a:gd name="connsiteX12" fmla="*/ 1193208 w 2703502"/>
                <a:gd name="connsiteY12" fmla="*/ 12712 h 2334113"/>
                <a:gd name="connsiteX0" fmla="*/ 1193208 w 2703502"/>
                <a:gd name="connsiteY0" fmla="*/ 12712 h 2330357"/>
                <a:gd name="connsiteX1" fmla="*/ 458690 w 2703502"/>
                <a:gd name="connsiteY1" fmla="*/ 327506 h 2330357"/>
                <a:gd name="connsiteX2" fmla="*/ 68945 w 2703502"/>
                <a:gd name="connsiteY2" fmla="*/ 927112 h 2330357"/>
                <a:gd name="connsiteX3" fmla="*/ 17310 w 2703502"/>
                <a:gd name="connsiteY3" fmla="*/ 1674639 h 2330357"/>
                <a:gd name="connsiteX4" fmla="*/ 262138 w 2703502"/>
                <a:gd name="connsiteY4" fmla="*/ 2299024 h 2330357"/>
                <a:gd name="connsiteX5" fmla="*/ 833444 w 2703502"/>
                <a:gd name="connsiteY5" fmla="*/ 2051374 h 2330357"/>
                <a:gd name="connsiteX6" fmla="*/ 1541334 w 2703502"/>
                <a:gd name="connsiteY6" fmla="*/ 2034410 h 2330357"/>
                <a:gd name="connsiteX7" fmla="*/ 1897745 w 2703502"/>
                <a:gd name="connsiteY7" fmla="*/ 2321197 h 2330357"/>
                <a:gd name="connsiteX8" fmla="*/ 2510689 w 2703502"/>
                <a:gd name="connsiteY8" fmla="*/ 2156306 h 2330357"/>
                <a:gd name="connsiteX9" fmla="*/ 2692224 w 2703502"/>
                <a:gd name="connsiteY9" fmla="*/ 1196935 h 2330357"/>
                <a:gd name="connsiteX10" fmla="*/ 2242519 w 2703502"/>
                <a:gd name="connsiteY10" fmla="*/ 462417 h 2330357"/>
                <a:gd name="connsiteX11" fmla="*/ 1732854 w 2703502"/>
                <a:gd name="connsiteY11" fmla="*/ 102653 h 2330357"/>
                <a:gd name="connsiteX12" fmla="*/ 1193208 w 2703502"/>
                <a:gd name="connsiteY12" fmla="*/ 12712 h 2330357"/>
                <a:gd name="connsiteX0" fmla="*/ 1193208 w 2703502"/>
                <a:gd name="connsiteY0" fmla="*/ 12712 h 2330357"/>
                <a:gd name="connsiteX1" fmla="*/ 458690 w 2703502"/>
                <a:gd name="connsiteY1" fmla="*/ 327506 h 2330357"/>
                <a:gd name="connsiteX2" fmla="*/ 68945 w 2703502"/>
                <a:gd name="connsiteY2" fmla="*/ 927112 h 2330357"/>
                <a:gd name="connsiteX3" fmla="*/ 17310 w 2703502"/>
                <a:gd name="connsiteY3" fmla="*/ 1674639 h 2330357"/>
                <a:gd name="connsiteX4" fmla="*/ 262138 w 2703502"/>
                <a:gd name="connsiteY4" fmla="*/ 2299024 h 2330357"/>
                <a:gd name="connsiteX5" fmla="*/ 833444 w 2703502"/>
                <a:gd name="connsiteY5" fmla="*/ 2051374 h 2330357"/>
                <a:gd name="connsiteX6" fmla="*/ 1541334 w 2703502"/>
                <a:gd name="connsiteY6" fmla="*/ 2034410 h 2330357"/>
                <a:gd name="connsiteX7" fmla="*/ 1897745 w 2703502"/>
                <a:gd name="connsiteY7" fmla="*/ 2321197 h 2330357"/>
                <a:gd name="connsiteX8" fmla="*/ 2510689 w 2703502"/>
                <a:gd name="connsiteY8" fmla="*/ 2156306 h 2330357"/>
                <a:gd name="connsiteX9" fmla="*/ 2692224 w 2703502"/>
                <a:gd name="connsiteY9" fmla="*/ 1196935 h 2330357"/>
                <a:gd name="connsiteX10" fmla="*/ 2242519 w 2703502"/>
                <a:gd name="connsiteY10" fmla="*/ 462417 h 2330357"/>
                <a:gd name="connsiteX11" fmla="*/ 1732854 w 2703502"/>
                <a:gd name="connsiteY11" fmla="*/ 102653 h 2330357"/>
                <a:gd name="connsiteX12" fmla="*/ 1193208 w 2703502"/>
                <a:gd name="connsiteY12" fmla="*/ 12712 h 233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03502" h="2330357">
                  <a:moveTo>
                    <a:pt x="1193208" y="12712"/>
                  </a:moveTo>
                  <a:cubicBezTo>
                    <a:pt x="980847" y="50188"/>
                    <a:pt x="646067" y="175106"/>
                    <a:pt x="458690" y="327506"/>
                  </a:cubicBezTo>
                  <a:cubicBezTo>
                    <a:pt x="271313" y="479906"/>
                    <a:pt x="142508" y="702590"/>
                    <a:pt x="68945" y="927112"/>
                  </a:cubicBezTo>
                  <a:cubicBezTo>
                    <a:pt x="-4618" y="1151634"/>
                    <a:pt x="-14889" y="1445987"/>
                    <a:pt x="17310" y="1674639"/>
                  </a:cubicBezTo>
                  <a:cubicBezTo>
                    <a:pt x="49509" y="1903291"/>
                    <a:pt x="42829" y="2253828"/>
                    <a:pt x="262138" y="2299024"/>
                  </a:cubicBezTo>
                  <a:cubicBezTo>
                    <a:pt x="481447" y="2344220"/>
                    <a:pt x="670217" y="2165849"/>
                    <a:pt x="833444" y="2051374"/>
                  </a:cubicBezTo>
                  <a:cubicBezTo>
                    <a:pt x="996671" y="1936899"/>
                    <a:pt x="1313977" y="1901478"/>
                    <a:pt x="1541334" y="2034410"/>
                  </a:cubicBezTo>
                  <a:cubicBezTo>
                    <a:pt x="1768691" y="2167342"/>
                    <a:pt x="1736186" y="2300881"/>
                    <a:pt x="1897745" y="2321197"/>
                  </a:cubicBezTo>
                  <a:cubicBezTo>
                    <a:pt x="2059304" y="2341513"/>
                    <a:pt x="2378276" y="2343683"/>
                    <a:pt x="2510689" y="2156306"/>
                  </a:cubicBezTo>
                  <a:cubicBezTo>
                    <a:pt x="2643102" y="1968929"/>
                    <a:pt x="2736919" y="1479250"/>
                    <a:pt x="2692224" y="1196935"/>
                  </a:cubicBezTo>
                  <a:cubicBezTo>
                    <a:pt x="2647529" y="914620"/>
                    <a:pt x="2402414" y="644797"/>
                    <a:pt x="2242519" y="462417"/>
                  </a:cubicBezTo>
                  <a:cubicBezTo>
                    <a:pt x="2082624" y="280037"/>
                    <a:pt x="1910237" y="180102"/>
                    <a:pt x="1732854" y="102653"/>
                  </a:cubicBezTo>
                  <a:cubicBezTo>
                    <a:pt x="1555471" y="25204"/>
                    <a:pt x="1405569" y="-24764"/>
                    <a:pt x="1193208" y="12712"/>
                  </a:cubicBezTo>
                  <a:close/>
                </a:path>
              </a:pathLst>
            </a:custGeom>
            <a:gradFill flip="none" rotWithShape="1">
              <a:gsLst>
                <a:gs pos="0">
                  <a:srgbClr val="FFDF72"/>
                </a:gs>
                <a:gs pos="100000">
                  <a:srgbClr val="FFF3B9">
                    <a:alpha val="56000"/>
                  </a:srgbClr>
                </a:gs>
              </a:gsLst>
              <a:lin ang="5400000" scaled="1"/>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6" name="TextBox 85">
              <a:extLst>
                <a:ext uri="{FF2B5EF4-FFF2-40B4-BE49-F238E27FC236}">
                  <a16:creationId xmlns:a16="http://schemas.microsoft.com/office/drawing/2014/main" id="{67A09FC2-458D-0FBA-5863-07EA4247AC8D}"/>
                </a:ext>
              </a:extLst>
            </p:cNvPr>
            <p:cNvSpPr txBox="1"/>
            <p:nvPr/>
          </p:nvSpPr>
          <p:spPr>
            <a:xfrm>
              <a:off x="4654542" y="2270728"/>
              <a:ext cx="610745" cy="153888"/>
            </a:xfrm>
            <a:prstGeom prst="rect">
              <a:avLst/>
            </a:prstGeom>
            <a:noFill/>
          </p:spPr>
          <p:txBody>
            <a:bodyPr wrap="none" lIns="0" tIns="0" rIns="0" bIns="0">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000" b="0" i="0" u="none" strike="noStrike" kern="0" cap="sm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Adipocyte</a:t>
              </a:r>
            </a:p>
          </p:txBody>
        </p:sp>
        <p:sp>
          <p:nvSpPr>
            <p:cNvPr id="87" name="TextBox 86">
              <a:extLst>
                <a:ext uri="{FF2B5EF4-FFF2-40B4-BE49-F238E27FC236}">
                  <a16:creationId xmlns:a16="http://schemas.microsoft.com/office/drawing/2014/main" id="{48C01479-A390-D16F-6E76-41918F08D884}"/>
                </a:ext>
              </a:extLst>
            </p:cNvPr>
            <p:cNvSpPr txBox="1"/>
            <p:nvPr/>
          </p:nvSpPr>
          <p:spPr>
            <a:xfrm>
              <a:off x="4824460" y="2549585"/>
              <a:ext cx="270908" cy="153888"/>
            </a:xfrm>
            <a:prstGeom prst="rect">
              <a:avLst/>
            </a:prstGeom>
            <a:noFill/>
          </p:spPr>
          <p:txBody>
            <a:bodyPr wrap="none" lIns="0" tIns="0" rIns="0" bIns="0">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000" b="1" i="0" u="none" strike="noStrike" kern="0" cap="small"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TAG</a:t>
              </a:r>
            </a:p>
          </p:txBody>
        </p:sp>
        <p:cxnSp>
          <p:nvCxnSpPr>
            <p:cNvPr id="88" name="Shape2_20221026_155932">
              <a:extLst>
                <a:ext uri="{FF2B5EF4-FFF2-40B4-BE49-F238E27FC236}">
                  <a16:creationId xmlns:a16="http://schemas.microsoft.com/office/drawing/2014/main" id="{EBC49F3F-896A-68AC-B2C1-D2B7BE7E99F1}"/>
                </a:ext>
              </a:extLst>
            </p:cNvPr>
            <p:cNvCxnSpPr>
              <a:cxnSpLocks/>
            </p:cNvCxnSpPr>
            <p:nvPr/>
          </p:nvCxnSpPr>
          <p:spPr>
            <a:xfrm>
              <a:off x="7525278" y="4816347"/>
              <a:ext cx="1626253" cy="0"/>
            </a:xfrm>
            <a:prstGeom prst="line">
              <a:avLst/>
            </a:prstGeom>
            <a:noFill/>
            <a:ln w="12700" cap="flat" cmpd="sng" algn="ctr">
              <a:solidFill>
                <a:srgbClr val="70AD47"/>
              </a:solidFill>
              <a:prstDash val="solid"/>
              <a:headEnd type="triangle" w="med" len="med"/>
              <a:tailEnd type="none" w="med" len="med"/>
            </a:ln>
            <a:effectLst/>
          </p:spPr>
        </p:cxnSp>
        <p:cxnSp>
          <p:nvCxnSpPr>
            <p:cNvPr id="89" name="Shape7_20221026_155912">
              <a:extLst>
                <a:ext uri="{FF2B5EF4-FFF2-40B4-BE49-F238E27FC236}">
                  <a16:creationId xmlns:a16="http://schemas.microsoft.com/office/drawing/2014/main" id="{57E9F3B3-C2EE-8780-26DA-D3D9060C025A}"/>
                </a:ext>
              </a:extLst>
            </p:cNvPr>
            <p:cNvCxnSpPr>
              <a:cxnSpLocks/>
            </p:cNvCxnSpPr>
            <p:nvPr/>
          </p:nvCxnSpPr>
          <p:spPr>
            <a:xfrm flipV="1">
              <a:off x="8254704" y="2678164"/>
              <a:ext cx="425731" cy="621707"/>
            </a:xfrm>
            <a:prstGeom prst="straightConnector1">
              <a:avLst/>
            </a:prstGeom>
            <a:noFill/>
            <a:ln w="12700" cap="flat" cmpd="sng" algn="ctr">
              <a:solidFill>
                <a:schemeClr val="bg2">
                  <a:lumMod val="50000"/>
                </a:schemeClr>
              </a:solidFill>
              <a:prstDash val="solid"/>
              <a:headEnd type="none" w="med" len="med"/>
              <a:tailEnd type="triangle" w="med" len="med"/>
            </a:ln>
            <a:effectLst/>
          </p:spPr>
        </p:cxnSp>
        <p:sp>
          <p:nvSpPr>
            <p:cNvPr id="90" name="Rectangle 26">
              <a:extLst>
                <a:ext uri="{FF2B5EF4-FFF2-40B4-BE49-F238E27FC236}">
                  <a16:creationId xmlns:a16="http://schemas.microsoft.com/office/drawing/2014/main" id="{F3A3A518-8E29-795D-A982-52D177210745}"/>
                </a:ext>
              </a:extLst>
            </p:cNvPr>
            <p:cNvSpPr>
              <a:spLocks noChangeArrowheads="1"/>
            </p:cNvSpPr>
            <p:nvPr/>
          </p:nvSpPr>
          <p:spPr bwMode="auto">
            <a:xfrm>
              <a:off x="4730970" y="4003716"/>
              <a:ext cx="666690" cy="228600"/>
            </a:xfrm>
            <a:prstGeom prst="rect">
              <a:avLst/>
            </a:prstGeom>
            <a:solidFill>
              <a:srgbClr val="B8CCE5"/>
            </a:solidFill>
            <a:ln>
              <a:noFill/>
            </a:ln>
          </p:spPr>
          <p:txBody>
            <a:bodyPr wrap="none" lIns="45720" tIns="18288" rIns="45720" bIns="18288" anchor="ctr" anchorCtr="0">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DIET</a:t>
              </a:r>
            </a:p>
          </p:txBody>
        </p:sp>
        <p:cxnSp>
          <p:nvCxnSpPr>
            <p:cNvPr id="91" name="Shape1_20221026_155905">
              <a:extLst>
                <a:ext uri="{FF2B5EF4-FFF2-40B4-BE49-F238E27FC236}">
                  <a16:creationId xmlns:a16="http://schemas.microsoft.com/office/drawing/2014/main" id="{9EDA9E5D-25D7-1334-C7C3-C03E9E9524F0}"/>
                </a:ext>
              </a:extLst>
            </p:cNvPr>
            <p:cNvCxnSpPr>
              <a:cxnSpLocks/>
              <a:stCxn id="32" idx="1"/>
              <a:endCxn id="79" idx="6"/>
            </p:cNvCxnSpPr>
            <p:nvPr/>
          </p:nvCxnSpPr>
          <p:spPr>
            <a:xfrm flipH="1" flipV="1">
              <a:off x="6203154" y="3283320"/>
              <a:ext cx="368095" cy="2397"/>
            </a:xfrm>
            <a:prstGeom prst="line">
              <a:avLst/>
            </a:prstGeom>
            <a:noFill/>
            <a:ln w="12700" cap="flat" cmpd="sng" algn="ctr">
              <a:solidFill>
                <a:srgbClr val="002060"/>
              </a:solidFill>
              <a:prstDash val="solid"/>
              <a:headEnd type="triangle" w="med" len="med"/>
              <a:tailEnd type="none" w="med" len="med"/>
            </a:ln>
            <a:effectLst/>
          </p:spPr>
        </p:cxnSp>
        <p:cxnSp>
          <p:nvCxnSpPr>
            <p:cNvPr id="92" name="Shape8_20221026_155912">
              <a:extLst>
                <a:ext uri="{FF2B5EF4-FFF2-40B4-BE49-F238E27FC236}">
                  <a16:creationId xmlns:a16="http://schemas.microsoft.com/office/drawing/2014/main" id="{5EDAA214-40FF-5DD5-3F01-66FD1ADA4A00}"/>
                </a:ext>
              </a:extLst>
            </p:cNvPr>
            <p:cNvCxnSpPr>
              <a:cxnSpLocks/>
            </p:cNvCxnSpPr>
            <p:nvPr/>
          </p:nvCxnSpPr>
          <p:spPr>
            <a:xfrm>
              <a:off x="5190081" y="2753889"/>
              <a:ext cx="384889" cy="271482"/>
            </a:xfrm>
            <a:prstGeom prst="straightConnector1">
              <a:avLst/>
            </a:prstGeom>
            <a:noFill/>
            <a:ln w="12700" cap="flat" cmpd="sng" algn="ctr">
              <a:solidFill>
                <a:schemeClr val="bg2">
                  <a:lumMod val="50000"/>
                </a:schemeClr>
              </a:solidFill>
              <a:prstDash val="solid"/>
              <a:headEnd type="none" w="med" len="med"/>
              <a:tailEnd type="triangle" w="med" len="med"/>
            </a:ln>
            <a:effectLst/>
          </p:spPr>
        </p:cxnSp>
        <p:cxnSp>
          <p:nvCxnSpPr>
            <p:cNvPr id="93" name="Shape0_20221026_155912">
              <a:extLst>
                <a:ext uri="{FF2B5EF4-FFF2-40B4-BE49-F238E27FC236}">
                  <a16:creationId xmlns:a16="http://schemas.microsoft.com/office/drawing/2014/main" id="{781B0F13-43CC-B815-3F2E-AECCEA4500AD}"/>
                </a:ext>
              </a:extLst>
            </p:cNvPr>
            <p:cNvCxnSpPr>
              <a:cxnSpLocks/>
            </p:cNvCxnSpPr>
            <p:nvPr/>
          </p:nvCxnSpPr>
          <p:spPr>
            <a:xfrm flipV="1">
              <a:off x="5145333" y="3510098"/>
              <a:ext cx="441043" cy="464424"/>
            </a:xfrm>
            <a:prstGeom prst="straightConnector1">
              <a:avLst/>
            </a:prstGeom>
            <a:noFill/>
            <a:ln w="12700" cap="flat" cmpd="sng" algn="ctr">
              <a:solidFill>
                <a:schemeClr val="bg2">
                  <a:lumMod val="50000"/>
                </a:schemeClr>
              </a:solidFill>
              <a:prstDash val="solid"/>
              <a:headEnd type="none" w="med" len="med"/>
              <a:tailEnd type="triangle" w="med" len="med"/>
            </a:ln>
            <a:effectLst/>
          </p:spPr>
        </p:cxnSp>
        <p:sp>
          <p:nvSpPr>
            <p:cNvPr id="94" name="Shape2_20221026_155029">
              <a:extLst>
                <a:ext uri="{FF2B5EF4-FFF2-40B4-BE49-F238E27FC236}">
                  <a16:creationId xmlns:a16="http://schemas.microsoft.com/office/drawing/2014/main" id="{95E0A3EB-F059-454B-CA20-C31CCAC3E397}"/>
                </a:ext>
              </a:extLst>
            </p:cNvPr>
            <p:cNvSpPr txBox="1">
              <a:spLocks noChangeArrowheads="1"/>
            </p:cNvSpPr>
            <p:nvPr/>
          </p:nvSpPr>
          <p:spPr bwMode="auto">
            <a:xfrm>
              <a:off x="3828512" y="3512042"/>
              <a:ext cx="666690" cy="228600"/>
            </a:xfrm>
            <a:prstGeom prst="rect">
              <a:avLst/>
            </a:prstGeom>
            <a:solidFill>
              <a:srgbClr val="002060"/>
            </a:solidFill>
            <a:ln>
              <a:noFill/>
            </a:ln>
          </p:spPr>
          <p:txBody>
            <a:bodyPr wrap="square" lIns="45720" tIns="18288" rIns="45720" bIns="18288" anchor="ctr">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SEMA</a:t>
              </a:r>
            </a:p>
          </p:txBody>
        </p:sp>
        <p:cxnSp>
          <p:nvCxnSpPr>
            <p:cNvPr id="95" name="Shape2_20221026_155905">
              <a:extLst>
                <a:ext uri="{FF2B5EF4-FFF2-40B4-BE49-F238E27FC236}">
                  <a16:creationId xmlns:a16="http://schemas.microsoft.com/office/drawing/2014/main" id="{01A03A76-10A0-B1FE-FC73-36A501285039}"/>
                </a:ext>
              </a:extLst>
            </p:cNvPr>
            <p:cNvCxnSpPr>
              <a:cxnSpLocks noChangeShapeType="1"/>
            </p:cNvCxnSpPr>
            <p:nvPr/>
          </p:nvCxnSpPr>
          <p:spPr bwMode="auto">
            <a:xfrm rot="16200000">
              <a:off x="4860151" y="2922011"/>
              <a:ext cx="0" cy="722618"/>
            </a:xfrm>
            <a:prstGeom prst="line">
              <a:avLst/>
            </a:prstGeom>
            <a:noFill/>
            <a:ln w="12700" algn="ctr">
              <a:solidFill>
                <a:srgbClr val="002060"/>
              </a:solidFill>
              <a:round/>
              <a:headEnd/>
              <a:tailEnd/>
            </a:ln>
            <a:extLst>
              <a:ext uri="{909E8E84-426E-40DD-AFC4-6F175D3DCCD1}">
                <a14:hiddenFill xmlns:a14="http://schemas.microsoft.com/office/drawing/2010/main">
                  <a:noFill/>
                </a14:hiddenFill>
              </a:ext>
            </a:extLst>
          </p:spPr>
        </p:cxnSp>
        <p:cxnSp>
          <p:nvCxnSpPr>
            <p:cNvPr id="96" name="Shape3_20221026_155905">
              <a:extLst>
                <a:ext uri="{FF2B5EF4-FFF2-40B4-BE49-F238E27FC236}">
                  <a16:creationId xmlns:a16="http://schemas.microsoft.com/office/drawing/2014/main" id="{C5EEE180-ADF9-4F28-ADCC-CFBC77C20849}"/>
                </a:ext>
              </a:extLst>
            </p:cNvPr>
            <p:cNvCxnSpPr>
              <a:cxnSpLocks noChangeShapeType="1"/>
            </p:cNvCxnSpPr>
            <p:nvPr/>
          </p:nvCxnSpPr>
          <p:spPr bwMode="auto">
            <a:xfrm rot="16200000" flipH="1">
              <a:off x="5083531" y="3283321"/>
              <a:ext cx="278538" cy="0"/>
            </a:xfrm>
            <a:prstGeom prst="line">
              <a:avLst/>
            </a:prstGeom>
            <a:noFill/>
            <a:ln w="12700" algn="ctr">
              <a:solidFill>
                <a:srgbClr val="002060"/>
              </a:solidFill>
              <a:round/>
              <a:headEnd/>
              <a:tailEnd/>
            </a:ln>
            <a:extLst>
              <a:ext uri="{909E8E84-426E-40DD-AFC4-6F175D3DCCD1}">
                <a14:hiddenFill xmlns:a14="http://schemas.microsoft.com/office/drawing/2010/main">
                  <a:noFill/>
                </a14:hiddenFill>
              </a:ext>
            </a:extLst>
          </p:spPr>
        </p:cxnSp>
        <p:sp>
          <p:nvSpPr>
            <p:cNvPr id="97" name="Rectangle 26">
              <a:extLst>
                <a:ext uri="{FF2B5EF4-FFF2-40B4-BE49-F238E27FC236}">
                  <a16:creationId xmlns:a16="http://schemas.microsoft.com/office/drawing/2014/main" id="{30402CA0-04D9-5472-A987-953BC750E156}"/>
                </a:ext>
              </a:extLst>
            </p:cNvPr>
            <p:cNvSpPr>
              <a:spLocks noChangeArrowheads="1"/>
            </p:cNvSpPr>
            <p:nvPr/>
          </p:nvSpPr>
          <p:spPr bwMode="auto">
            <a:xfrm>
              <a:off x="4451291" y="3169020"/>
              <a:ext cx="666690" cy="228600"/>
            </a:xfrm>
            <a:prstGeom prst="rect">
              <a:avLst/>
            </a:prstGeom>
            <a:solidFill>
              <a:srgbClr val="88AAD3">
                <a:lumMod val="60000"/>
                <a:lumOff val="40000"/>
              </a:srgbClr>
            </a:solidFill>
            <a:ln>
              <a:noFill/>
            </a:ln>
          </p:spPr>
          <p:txBody>
            <a:bodyPr wrap="none" lIns="45720" tIns="18288" rIns="45720" bIns="18288" anchor="ctr" anchorCtr="0">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Insulin</a:t>
              </a:r>
            </a:p>
          </p:txBody>
        </p:sp>
        <p:cxnSp>
          <p:nvCxnSpPr>
            <p:cNvPr id="98" name="Shape4_20221026_155905">
              <a:extLst>
                <a:ext uri="{FF2B5EF4-FFF2-40B4-BE49-F238E27FC236}">
                  <a16:creationId xmlns:a16="http://schemas.microsoft.com/office/drawing/2014/main" id="{049A9B11-7AF8-09A4-9F4B-FA6B00AC333B}"/>
                </a:ext>
              </a:extLst>
            </p:cNvPr>
            <p:cNvCxnSpPr>
              <a:cxnSpLocks/>
              <a:stCxn id="94" idx="0"/>
              <a:endCxn id="97" idx="1"/>
            </p:cNvCxnSpPr>
            <p:nvPr/>
          </p:nvCxnSpPr>
          <p:spPr bwMode="auto">
            <a:xfrm rot="5400000" flipH="1" flipV="1">
              <a:off x="4192213" y="3252964"/>
              <a:ext cx="228722" cy="289434"/>
            </a:xfrm>
            <a:prstGeom prst="bentConnector2">
              <a:avLst/>
            </a:prstGeom>
            <a:noFill/>
            <a:ln w="12700" cap="flat" cmpd="sng" algn="ctr">
              <a:solidFill>
                <a:srgbClr val="002060"/>
              </a:solidFill>
              <a:prstDash val="solid"/>
              <a:round/>
              <a:headEnd type="none" w="med" len="med"/>
              <a:tailEnd type="triangle"/>
            </a:ln>
            <a:effectLst/>
          </p:spPr>
        </p:cxnSp>
        <p:sp>
          <p:nvSpPr>
            <p:cNvPr id="99" name="Shape3_20221026_155029">
              <a:extLst>
                <a:ext uri="{FF2B5EF4-FFF2-40B4-BE49-F238E27FC236}">
                  <a16:creationId xmlns:a16="http://schemas.microsoft.com/office/drawing/2014/main" id="{CD0F8873-CA8A-A42E-8DAD-9149EA31A1CB}"/>
                </a:ext>
              </a:extLst>
            </p:cNvPr>
            <p:cNvSpPr txBox="1">
              <a:spLocks noChangeArrowheads="1"/>
            </p:cNvSpPr>
            <p:nvPr/>
          </p:nvSpPr>
          <p:spPr bwMode="auto">
            <a:xfrm>
              <a:off x="10936031" y="2818844"/>
              <a:ext cx="666690" cy="228600"/>
            </a:xfrm>
            <a:prstGeom prst="rect">
              <a:avLst/>
            </a:prstGeom>
            <a:solidFill>
              <a:srgbClr val="002060"/>
            </a:solidFill>
            <a:ln>
              <a:noFill/>
            </a:ln>
          </p:spPr>
          <p:txBody>
            <a:bodyPr wrap="square" lIns="45720" tIns="18288" rIns="45720" bIns="18288" anchor="ctr">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SEMA</a:t>
              </a:r>
            </a:p>
          </p:txBody>
        </p:sp>
        <p:cxnSp>
          <p:nvCxnSpPr>
            <p:cNvPr id="100" name="Shape5_20221026_155905">
              <a:extLst>
                <a:ext uri="{FF2B5EF4-FFF2-40B4-BE49-F238E27FC236}">
                  <a16:creationId xmlns:a16="http://schemas.microsoft.com/office/drawing/2014/main" id="{92DC6AAB-1B73-830F-6999-5D1F7053A745}"/>
                </a:ext>
              </a:extLst>
            </p:cNvPr>
            <p:cNvCxnSpPr>
              <a:cxnSpLocks noChangeShapeType="1"/>
            </p:cNvCxnSpPr>
            <p:nvPr/>
          </p:nvCxnSpPr>
          <p:spPr bwMode="auto">
            <a:xfrm>
              <a:off x="10789209" y="2933144"/>
              <a:ext cx="199453" cy="0"/>
            </a:xfrm>
            <a:prstGeom prst="line">
              <a:avLst/>
            </a:prstGeom>
            <a:noFill/>
            <a:ln w="12700" algn="ctr">
              <a:solidFill>
                <a:srgbClr val="002060"/>
              </a:solidFill>
              <a:round/>
              <a:headEnd/>
              <a:tailEnd/>
            </a:ln>
            <a:extLst>
              <a:ext uri="{909E8E84-426E-40DD-AFC4-6F175D3DCCD1}">
                <a14:hiddenFill xmlns:a14="http://schemas.microsoft.com/office/drawing/2010/main">
                  <a:noFill/>
                </a14:hiddenFill>
              </a:ext>
            </a:extLst>
          </p:spPr>
        </p:cxnSp>
        <p:sp>
          <p:nvSpPr>
            <p:cNvPr id="101" name="Shape0_20221026_155029">
              <a:extLst>
                <a:ext uri="{FF2B5EF4-FFF2-40B4-BE49-F238E27FC236}">
                  <a16:creationId xmlns:a16="http://schemas.microsoft.com/office/drawing/2014/main" id="{AA0BEFBA-96DB-0026-C292-FF8CFF79D5B5}"/>
                </a:ext>
              </a:extLst>
            </p:cNvPr>
            <p:cNvSpPr txBox="1">
              <a:spLocks noChangeArrowheads="1"/>
            </p:cNvSpPr>
            <p:nvPr/>
          </p:nvSpPr>
          <p:spPr bwMode="auto">
            <a:xfrm>
              <a:off x="4155437" y="4123036"/>
              <a:ext cx="666690" cy="228600"/>
            </a:xfrm>
            <a:prstGeom prst="rect">
              <a:avLst/>
            </a:prstGeom>
            <a:solidFill>
              <a:srgbClr val="002060"/>
            </a:solidFill>
            <a:ln>
              <a:noFill/>
            </a:ln>
          </p:spPr>
          <p:txBody>
            <a:bodyPr wrap="square" lIns="45720" tIns="18288" rIns="45720" bIns="18288" anchor="ctr">
              <a:no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20000"/>
                </a:spcBef>
                <a:spcAft>
                  <a:spcPct val="0"/>
                </a:spcAft>
                <a:buFont typeface="Arial" panose="020B0604020202020204" pitchFamily="34" charset="0"/>
                <a:buChar char="»"/>
                <a:defRPr sz="2100">
                  <a:solidFill>
                    <a:schemeClr val="tx1"/>
                  </a:solidFill>
                  <a:latin typeface="Arial" panose="020B0604020202020204" pitchFamily="34" charset="0"/>
                  <a:cs typeface="Arial" panose="020B0604020202020204" pitchFamily="34" charset="0"/>
                </a:defRPr>
              </a:lvl9pPr>
            </a:lstStyle>
            <a:p>
              <a:pPr marL="0" marR="0" lvl="0" indent="0" algn="ctr" defTabSz="91321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SEMA</a:t>
              </a:r>
            </a:p>
          </p:txBody>
        </p:sp>
        <p:sp>
          <p:nvSpPr>
            <p:cNvPr id="102" name="Shape3_20221026_154909">
              <a:extLst>
                <a:ext uri="{FF2B5EF4-FFF2-40B4-BE49-F238E27FC236}">
                  <a16:creationId xmlns:a16="http://schemas.microsoft.com/office/drawing/2014/main" id="{6D6EB95C-ACA0-02BA-3AF8-2B5D8E25E102}"/>
                </a:ext>
              </a:extLst>
            </p:cNvPr>
            <p:cNvSpPr/>
            <p:nvPr/>
          </p:nvSpPr>
          <p:spPr bwMode="auto">
            <a:xfrm>
              <a:off x="626533" y="2546688"/>
              <a:ext cx="868679" cy="1132751"/>
            </a:xfrm>
            <a:prstGeom prst="rect">
              <a:avLst/>
            </a:prstGeom>
            <a:solidFill>
              <a:srgbClr val="FF5F4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FFFFFF"/>
                  </a:solidFill>
                  <a:effectLst/>
                  <a:uLnTx/>
                  <a:uFillTx/>
                  <a:latin typeface="Arial" panose="020B0604020202020204" pitchFamily="34" charset="0"/>
                  <a:ea typeface="+mn-ea"/>
                  <a:cs typeface="Arial" panose="020B0604020202020204" pitchFamily="34" charset="0"/>
                </a:rPr>
                <a:t>ACCi</a:t>
              </a:r>
              <a:endParaRPr kumimoji="0" lang="en-US" sz="12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A0F435AA-3E28-78F4-843B-D516EAA6F789}"/>
                </a:ext>
              </a:extLst>
            </p:cNvPr>
            <p:cNvSpPr txBox="1">
              <a:spLocks/>
            </p:cNvSpPr>
            <p:nvPr/>
          </p:nvSpPr>
          <p:spPr>
            <a:xfrm>
              <a:off x="1495212" y="2546688"/>
              <a:ext cx="2170007" cy="1132751"/>
            </a:xfrm>
            <a:prstGeom prst="rect">
              <a:avLst/>
            </a:prstGeom>
            <a:solidFill>
              <a:srgbClr val="FCD9D3"/>
            </a:solidFill>
            <a:ln>
              <a:noFill/>
            </a:ln>
            <a:effectLst/>
          </p:spPr>
          <p:txBody>
            <a:bodyPr wrap="square" lIns="91440" t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Firsocostat</a:t>
              </a:r>
              <a:r>
                <a:rPr kumimoji="0" lang="en-US" sz="12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(FIR)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Reduced DNL &amp; enhanced </a:t>
              </a: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β‐</a:t>
              </a: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Symbol"/>
                </a:rPr>
                <a:t>oxidation, inhibition of HSC activation</a:t>
              </a:r>
            </a:p>
          </p:txBody>
        </p:sp>
        <p:sp>
          <p:nvSpPr>
            <p:cNvPr id="104" name="TextBox 103">
              <a:extLst>
                <a:ext uri="{FF2B5EF4-FFF2-40B4-BE49-F238E27FC236}">
                  <a16:creationId xmlns:a16="http://schemas.microsoft.com/office/drawing/2014/main" id="{61EB8C65-8E80-63E6-C15A-C0896FBE0391}"/>
                </a:ext>
              </a:extLst>
            </p:cNvPr>
            <p:cNvSpPr txBox="1">
              <a:spLocks/>
            </p:cNvSpPr>
            <p:nvPr/>
          </p:nvSpPr>
          <p:spPr>
            <a:xfrm>
              <a:off x="1495212" y="3735393"/>
              <a:ext cx="2170009" cy="1132751"/>
            </a:xfrm>
            <a:prstGeom prst="rect">
              <a:avLst/>
            </a:prstGeom>
            <a:solidFill>
              <a:srgbClr val="D1E9C0"/>
            </a:solidFill>
            <a:ln>
              <a:noFill/>
            </a:ln>
            <a:effectLst/>
          </p:spPr>
          <p:txBody>
            <a:bodyPr wrap="square" lIns="91440" t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Cilofexor</a:t>
              </a:r>
              <a:r>
                <a:rPr kumimoji="0" lang="en-US" sz="12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(CILO)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Increased FGF19 secretion (suppressed bile acid synthesis, lipogenesis,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gluconeogenesis)</a:t>
              </a:r>
            </a:p>
          </p:txBody>
        </p:sp>
        <p:sp>
          <p:nvSpPr>
            <p:cNvPr id="105" name="Shape1_20221026_155037">
              <a:extLst>
                <a:ext uri="{FF2B5EF4-FFF2-40B4-BE49-F238E27FC236}">
                  <a16:creationId xmlns:a16="http://schemas.microsoft.com/office/drawing/2014/main" id="{0FF9F913-F613-E97F-F662-757182D05316}"/>
                </a:ext>
              </a:extLst>
            </p:cNvPr>
            <p:cNvSpPr>
              <a:spLocks/>
            </p:cNvSpPr>
            <p:nvPr/>
          </p:nvSpPr>
          <p:spPr bwMode="auto">
            <a:xfrm>
              <a:off x="626533" y="3735393"/>
              <a:ext cx="868679" cy="1132751"/>
            </a:xfrm>
            <a:prstGeom prst="rect">
              <a:avLst/>
            </a:prstGeom>
            <a:solidFill>
              <a:srgbClr val="70AD47"/>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FXR</a:t>
              </a:r>
            </a:p>
          </p:txBody>
        </p:sp>
        <p:sp>
          <p:nvSpPr>
            <p:cNvPr id="106" name="Shape4_20221026_155029">
              <a:extLst>
                <a:ext uri="{FF2B5EF4-FFF2-40B4-BE49-F238E27FC236}">
                  <a16:creationId xmlns:a16="http://schemas.microsoft.com/office/drawing/2014/main" id="{8D8818E0-F6DB-9F64-49C4-AB967D3D4AF6}"/>
                </a:ext>
              </a:extLst>
            </p:cNvPr>
            <p:cNvSpPr/>
            <p:nvPr/>
          </p:nvSpPr>
          <p:spPr bwMode="auto">
            <a:xfrm>
              <a:off x="626533" y="1357985"/>
              <a:ext cx="868679" cy="1132751"/>
            </a:xfrm>
            <a:prstGeom prst="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GLP-1 RA</a:t>
              </a:r>
            </a:p>
          </p:txBody>
        </p:sp>
        <p:sp>
          <p:nvSpPr>
            <p:cNvPr id="107" name="TextBox 106">
              <a:extLst>
                <a:ext uri="{FF2B5EF4-FFF2-40B4-BE49-F238E27FC236}">
                  <a16:creationId xmlns:a16="http://schemas.microsoft.com/office/drawing/2014/main" id="{E30CEE48-C06D-4BBC-5729-3545B6C60FA1}"/>
                </a:ext>
              </a:extLst>
            </p:cNvPr>
            <p:cNvSpPr txBox="1">
              <a:spLocks/>
            </p:cNvSpPr>
            <p:nvPr/>
          </p:nvSpPr>
          <p:spPr>
            <a:xfrm>
              <a:off x="1495212" y="1357985"/>
              <a:ext cx="2170009" cy="1132751"/>
            </a:xfrm>
            <a:prstGeom prst="rect">
              <a:avLst/>
            </a:prstGeom>
            <a:solidFill>
              <a:srgbClr val="E3E4F0"/>
            </a:solidFill>
            <a:ln>
              <a:noFill/>
            </a:ln>
            <a:effectLst/>
          </p:spPr>
          <p:txBody>
            <a:bodyPr wrap="square" lIns="91440" t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Semaglutide</a:t>
              </a:r>
              <a:r>
                <a:rPr kumimoji="0" lang="en-US" sz="12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(SEMA)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Metabolic (weight loss, insulin sensitivity, glucose) &amp; anti-inflammatory effects,</a:t>
              </a:r>
              <a:r>
                <a:rPr kumimoji="0" lang="en-US" sz="1200" b="0" i="0" u="none" strike="noStrike" kern="0" cap="none" spc="0" normalizeH="0" baseline="30000" noProof="0">
                  <a:ln>
                    <a:noFill/>
                  </a:ln>
                  <a:solidFill>
                    <a:srgbClr val="000000"/>
                  </a:solidFill>
                  <a:effectLst/>
                  <a:uLnTx/>
                  <a:uFillTx/>
                  <a:latin typeface="Arial" panose="020B0604020202020204" pitchFamily="34" charset="0"/>
                  <a:ea typeface="+mn-ea"/>
                  <a:cs typeface="Arial" panose="020B0604020202020204" pitchFamily="34" charset="0"/>
                </a:rPr>
                <a:t> </a:t>
              </a:r>
              <a:br>
                <a:rPr kumimoji="0" lang="en-US" sz="1200" b="0" i="0" u="none" strike="noStrike" kern="0" cap="none" spc="0" normalizeH="0" baseline="3000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CV risk reduction*</a:t>
              </a:r>
              <a:r>
                <a:rPr kumimoji="0" lang="en-US" sz="1200" b="0" i="0" u="none" strike="noStrike" kern="0" cap="none" spc="0" normalizeH="0" baseline="30000" noProof="0">
                  <a:ln>
                    <a:noFill/>
                  </a:ln>
                  <a:solidFill>
                    <a:srgbClr val="000000"/>
                  </a:solidFill>
                  <a:effectLst/>
                  <a:uLnTx/>
                  <a:uFillTx/>
                  <a:latin typeface="Arial" panose="020B0604020202020204" pitchFamily="34" charset="0"/>
                  <a:ea typeface="+mn-ea"/>
                  <a:cs typeface="Arial" panose="020B0604020202020204" pitchFamily="34" charset="0"/>
                </a:rPr>
                <a:t>1,2</a:t>
              </a:r>
              <a:endParaRPr kumimoji="0" lang="en-US" sz="1200" b="0" i="0" u="none" strike="noStrike" kern="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cxnSp>
          <p:nvCxnSpPr>
            <p:cNvPr id="108" name="Shape6_20221026_155905">
              <a:extLst>
                <a:ext uri="{FF2B5EF4-FFF2-40B4-BE49-F238E27FC236}">
                  <a16:creationId xmlns:a16="http://schemas.microsoft.com/office/drawing/2014/main" id="{391F064C-BB81-E5CA-085E-910C82985B2D}"/>
                </a:ext>
              </a:extLst>
            </p:cNvPr>
            <p:cNvCxnSpPr>
              <a:cxnSpLocks noChangeShapeType="1"/>
            </p:cNvCxnSpPr>
            <p:nvPr/>
          </p:nvCxnSpPr>
          <p:spPr bwMode="auto">
            <a:xfrm rot="16200000" flipH="1">
              <a:off x="10692643" y="2933144"/>
              <a:ext cx="203797" cy="0"/>
            </a:xfrm>
            <a:prstGeom prst="line">
              <a:avLst/>
            </a:prstGeom>
            <a:noFill/>
            <a:ln w="12700" algn="ctr">
              <a:solidFill>
                <a:srgbClr val="002060"/>
              </a:solidFill>
              <a:round/>
              <a:headEnd/>
              <a:tailEnd/>
            </a:ln>
            <a:extLst>
              <a:ext uri="{909E8E84-426E-40DD-AFC4-6F175D3DCCD1}">
                <a14:hiddenFill xmlns:a14="http://schemas.microsoft.com/office/drawing/2010/main">
                  <a:noFill/>
                </a14:hiddenFill>
              </a:ext>
            </a:extLst>
          </p:spPr>
        </p:cxnSp>
        <p:sp>
          <p:nvSpPr>
            <p:cNvPr id="109" name="Text Placeholder 2">
              <a:extLst>
                <a:ext uri="{FF2B5EF4-FFF2-40B4-BE49-F238E27FC236}">
                  <a16:creationId xmlns:a16="http://schemas.microsoft.com/office/drawing/2014/main" id="{A799A4EA-30E4-EB4A-365C-BA94DD5CDFE7}"/>
                </a:ext>
              </a:extLst>
            </p:cNvPr>
            <p:cNvSpPr txBox="1">
              <a:spLocks/>
            </p:cNvSpPr>
            <p:nvPr/>
          </p:nvSpPr>
          <p:spPr bwMode="auto">
            <a:xfrm>
              <a:off x="626533" y="5888318"/>
              <a:ext cx="10972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noAutofit/>
            </a:bodyPr>
            <a:lstStyle>
              <a:lvl1pPr marL="0" indent="0" algn="l" defTabSz="1217613" rtl="0" eaLnBrk="1" fontAlgn="base" hangingPunct="1">
                <a:spcBef>
                  <a:spcPts val="0"/>
                </a:spcBef>
                <a:spcAft>
                  <a:spcPct val="0"/>
                </a:spcAft>
                <a:buFontTx/>
                <a:buNone/>
                <a:defRPr sz="900" kern="1200">
                  <a:solidFill>
                    <a:schemeClr val="tx1"/>
                  </a:solidFill>
                  <a:latin typeface="Arial" panose="020B0604020202020204" pitchFamily="34" charset="0"/>
                  <a:ea typeface="+mn-ea"/>
                  <a:cs typeface="Arial" panose="020B0604020202020204" pitchFamily="34" charset="0"/>
                </a:defRPr>
              </a:lvl1pPr>
              <a:lvl2pPr marL="457142" indent="0" algn="l" defTabSz="1217613" rtl="0" eaLnBrk="1" fontAlgn="base" hangingPunct="1">
                <a:spcBef>
                  <a:spcPct val="20000"/>
                </a:spcBef>
                <a:spcAft>
                  <a:spcPct val="0"/>
                </a:spcAft>
                <a:buFontTx/>
                <a:buNone/>
                <a:defRPr sz="1100" kern="1200">
                  <a:solidFill>
                    <a:srgbClr val="898989"/>
                  </a:solidFill>
                  <a:latin typeface="+mn-lt"/>
                  <a:ea typeface="+mn-ea"/>
                  <a:cs typeface="Arial" pitchFamily="34" charset="0"/>
                </a:defRPr>
              </a:lvl2pPr>
              <a:lvl3pPr marL="914288" indent="0" algn="l" defTabSz="1217613" rtl="0" eaLnBrk="1" fontAlgn="base" hangingPunct="1">
                <a:spcBef>
                  <a:spcPct val="20000"/>
                </a:spcBef>
                <a:spcAft>
                  <a:spcPct val="0"/>
                </a:spcAft>
                <a:buFontTx/>
                <a:buNone/>
                <a:defRPr sz="1100" kern="1200">
                  <a:solidFill>
                    <a:srgbClr val="898989"/>
                  </a:solidFill>
                  <a:latin typeface="+mn-lt"/>
                  <a:ea typeface="+mn-ea"/>
                  <a:cs typeface="Arial" pitchFamily="34" charset="0"/>
                </a:defRPr>
              </a:lvl3pPr>
              <a:lvl4pPr marL="1371430" indent="0" algn="l" defTabSz="1217613" rtl="0" eaLnBrk="1" fontAlgn="base" hangingPunct="1">
                <a:spcBef>
                  <a:spcPct val="20000"/>
                </a:spcBef>
                <a:spcAft>
                  <a:spcPct val="0"/>
                </a:spcAft>
                <a:buFontTx/>
                <a:buNone/>
                <a:defRPr sz="1100" kern="1200">
                  <a:solidFill>
                    <a:srgbClr val="898989"/>
                  </a:solidFill>
                  <a:latin typeface="+mn-lt"/>
                  <a:ea typeface="+mn-ea"/>
                  <a:cs typeface="Arial" charset="0"/>
                </a:defRPr>
              </a:lvl4pPr>
              <a:lvl5pPr marL="1828574" indent="0" algn="l" defTabSz="1217613" rtl="0" eaLnBrk="1" fontAlgn="base" hangingPunct="1">
                <a:spcBef>
                  <a:spcPct val="20000"/>
                </a:spcBef>
                <a:spcAft>
                  <a:spcPct val="0"/>
                </a:spcAft>
                <a:buFontTx/>
                <a:buNone/>
                <a:defRPr sz="1100" kern="1200">
                  <a:solidFill>
                    <a:srgbClr val="898989"/>
                  </a:solidFill>
                  <a:latin typeface="+mn-lt"/>
                  <a:ea typeface="+mn-ea"/>
                  <a:cs typeface="Arial"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68365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*CV risk reduction in patients with type 2 diabetes and high CV risk1</a:t>
              </a:r>
              <a:endPar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68365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ACC, acetyl-CoA carboxylase; CV, cardiovascular; DNL, de novo lipogenesis; FGF19, fibroblast growth factor 19; FGFR4, FGF receptor 4; FXR, </a:t>
              </a:r>
              <a:r>
                <a:rPr kumimoji="0" lang="en-US" sz="8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farnesoid</a:t>
              </a: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X receptor; GLP-1, glucagon-like peptide-1; </a:t>
              </a:r>
              <a:b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HSC, hepatic stellate cell; NASH, non-alcoholic steatohepatitis; NEFA, non-esterified fatty acids; TAG, triacylglycerol.</a:t>
              </a:r>
              <a:b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da-DK"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1. </a:t>
              </a:r>
              <a:r>
                <a:rPr kumimoji="0" lang="en-US" sz="8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Marso</a:t>
              </a: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SP, et al. N Engl J Med 2016;375:1834–44; 2. </a:t>
              </a:r>
              <a:r>
                <a:rPr kumimoji="0" lang="da-DK"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Rakipovski G, et al. JACC Basic Transl Sci 2018;3:844–57; 3</a:t>
              </a: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8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Marra</a:t>
              </a: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F. J Hepatol 2018;68:280–95; 4. Newsome PN, et al. AASLD 2020, </a:t>
              </a:r>
              <a:r>
                <a:rPr kumimoji="0" lang="en-US" sz="800" b="0" i="0" u="none" strike="noStrike" kern="1200" cap="none" spc="0" normalizeH="0" baseline="0" noProof="0" err="1">
                  <a:ln>
                    <a:noFill/>
                  </a:ln>
                  <a:solidFill>
                    <a:srgbClr val="000000"/>
                  </a:solidFill>
                  <a:effectLst/>
                  <a:uLnTx/>
                  <a:uFillTx/>
                  <a:latin typeface="Arial" panose="020B0604020202020204" pitchFamily="34" charset="0"/>
                  <a:ea typeface="+mn-ea"/>
                  <a:cs typeface="Arial" panose="020B0604020202020204" pitchFamily="34" charset="0"/>
                </a:rPr>
                <a:t>abstr</a:t>
              </a: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10; </a:t>
              </a:r>
              <a:b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5. Loomba R, et al. Gastroenterology 2018;155:1463–73; 6. Patel K, et al. Hepatology 2020;72:58–71; 7. Bates et al. Journal of Hepatology 2020 vol. 73 896–905</a:t>
              </a:r>
            </a:p>
            <a:p>
              <a:pPr marL="0" marR="0" lvl="0" indent="0" algn="l" defTabSz="68365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cxnSp>
          <p:nvCxnSpPr>
            <p:cNvPr id="111" name="Shape0_20221026_155905">
              <a:extLst>
                <a:ext uri="{FF2B5EF4-FFF2-40B4-BE49-F238E27FC236}">
                  <a16:creationId xmlns:a16="http://schemas.microsoft.com/office/drawing/2014/main" id="{EF71ED85-A496-718B-F5D5-946B0F8DCF5C}"/>
                </a:ext>
              </a:extLst>
            </p:cNvPr>
            <p:cNvCxnSpPr>
              <a:cxnSpLocks noChangeShapeType="1"/>
            </p:cNvCxnSpPr>
            <p:nvPr/>
          </p:nvCxnSpPr>
          <p:spPr bwMode="auto">
            <a:xfrm rot="16200000">
              <a:off x="4860151" y="3265034"/>
              <a:ext cx="0" cy="722618"/>
            </a:xfrm>
            <a:prstGeom prst="line">
              <a:avLst/>
            </a:prstGeom>
            <a:noFill/>
            <a:ln w="12700" algn="ctr">
              <a:solidFill>
                <a:srgbClr val="002060"/>
              </a:solidFill>
              <a:round/>
              <a:headEnd/>
              <a:tailEnd/>
            </a:ln>
            <a:extLst>
              <a:ext uri="{909E8E84-426E-40DD-AFC4-6F175D3DCCD1}">
                <a14:hiddenFill xmlns:a14="http://schemas.microsoft.com/office/drawing/2010/main">
                  <a:noFill/>
                </a14:hiddenFill>
              </a:ext>
            </a:extLst>
          </p:spPr>
        </p:cxnSp>
        <p:cxnSp>
          <p:nvCxnSpPr>
            <p:cNvPr id="112" name="Shape7_20221026_155905">
              <a:extLst>
                <a:ext uri="{FF2B5EF4-FFF2-40B4-BE49-F238E27FC236}">
                  <a16:creationId xmlns:a16="http://schemas.microsoft.com/office/drawing/2014/main" id="{1A3394DA-C044-8DFE-E3C1-375C87B33044}"/>
                </a:ext>
              </a:extLst>
            </p:cNvPr>
            <p:cNvCxnSpPr>
              <a:cxnSpLocks noChangeShapeType="1"/>
            </p:cNvCxnSpPr>
            <p:nvPr/>
          </p:nvCxnSpPr>
          <p:spPr bwMode="auto">
            <a:xfrm rot="16200000" flipH="1">
              <a:off x="5083531" y="3626343"/>
              <a:ext cx="278538" cy="0"/>
            </a:xfrm>
            <a:prstGeom prst="line">
              <a:avLst/>
            </a:prstGeom>
            <a:noFill/>
            <a:ln w="12700" algn="ctr">
              <a:solidFill>
                <a:srgbClr val="002060"/>
              </a:solidFill>
              <a:round/>
              <a:headEnd/>
              <a:tailEnd/>
            </a:ln>
            <a:extLst>
              <a:ext uri="{909E8E84-426E-40DD-AFC4-6F175D3DCCD1}">
                <a14:hiddenFill xmlns:a14="http://schemas.microsoft.com/office/drawing/2010/main">
                  <a:noFill/>
                </a14:hiddenFill>
              </a:ext>
            </a:extLst>
          </p:spPr>
        </p:cxnSp>
        <p:cxnSp>
          <p:nvCxnSpPr>
            <p:cNvPr id="113" name="Shape3_20221026_155932">
              <a:extLst>
                <a:ext uri="{FF2B5EF4-FFF2-40B4-BE49-F238E27FC236}">
                  <a16:creationId xmlns:a16="http://schemas.microsoft.com/office/drawing/2014/main" id="{87523FBA-F24B-05C7-85C2-80B3961F8617}"/>
                </a:ext>
              </a:extLst>
            </p:cNvPr>
            <p:cNvCxnSpPr>
              <a:cxnSpLocks/>
            </p:cNvCxnSpPr>
            <p:nvPr/>
          </p:nvCxnSpPr>
          <p:spPr>
            <a:xfrm>
              <a:off x="6955470" y="3543607"/>
              <a:ext cx="0" cy="257673"/>
            </a:xfrm>
            <a:prstGeom prst="line">
              <a:avLst/>
            </a:prstGeom>
            <a:noFill/>
            <a:ln w="12700" cap="flat" cmpd="sng" algn="ctr">
              <a:solidFill>
                <a:srgbClr val="70AD47"/>
              </a:solidFill>
              <a:prstDash val="solid"/>
              <a:headEnd type="triangle" w="med" len="med"/>
              <a:tailEnd type="none" w="med" len="med"/>
            </a:ln>
            <a:effectLst/>
          </p:spPr>
        </p:cxnSp>
      </p:grpSp>
    </p:spTree>
    <p:extLst>
      <p:ext uri="{BB962C8B-B14F-4D97-AF65-F5344CB8AC3E}">
        <p14:creationId xmlns:p14="http://schemas.microsoft.com/office/powerpoint/2010/main" val="428516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2E9B-B2D2-418E-AAE5-923914D682FE}"/>
              </a:ext>
            </a:extLst>
          </p:cNvPr>
          <p:cNvSpPr>
            <a:spLocks noGrp="1"/>
          </p:cNvSpPr>
          <p:nvPr>
            <p:ph type="title"/>
          </p:nvPr>
        </p:nvSpPr>
        <p:spPr/>
        <p:txBody>
          <a:bodyPr/>
          <a:lstStyle/>
          <a:p>
            <a:r>
              <a:rPr lang="en-US"/>
              <a:t>Phase 2b Study Design</a:t>
            </a:r>
          </a:p>
        </p:txBody>
      </p:sp>
      <p:sp>
        <p:nvSpPr>
          <p:cNvPr id="7" name="Rectangle 5">
            <a:extLst>
              <a:ext uri="{FF2B5EF4-FFF2-40B4-BE49-F238E27FC236}">
                <a16:creationId xmlns:a16="http://schemas.microsoft.com/office/drawing/2014/main" id="{412F9531-AB5E-4FAC-B815-5FE0651CB6B3}"/>
              </a:ext>
            </a:extLst>
          </p:cNvPr>
          <p:cNvSpPr txBox="1">
            <a:spLocks/>
          </p:cNvSpPr>
          <p:nvPr/>
        </p:nvSpPr>
        <p:spPr>
          <a:xfrm>
            <a:off x="7450414" y="1509433"/>
            <a:ext cx="1473327" cy="394507"/>
          </a:xfrm>
          <a:prstGeom prst="rect">
            <a:avLst/>
          </a:prstGeom>
          <a:noFill/>
          <a:ln>
            <a:noFill/>
          </a:ln>
        </p:spPr>
        <p:txBody>
          <a:bodyPr vert="horz" wrap="none" lIns="121889" tIns="45720" rIns="91421" bIns="45720" anchor="ctr" anchorCtr="1" compatLnSpc="1">
            <a:noAutofit/>
          </a:bodyPr>
          <a:lstStyle/>
          <a:p>
            <a:pPr algn="ctr" defTabSz="1624958" hangingPunct="0">
              <a:spcBef>
                <a:spcPts val="400"/>
              </a:spcBef>
              <a:defRPr sz="1800" b="0" i="0" u="none" strike="noStrike" kern="0" cap="none" spc="0" baseline="0">
                <a:solidFill>
                  <a:srgbClr val="000000"/>
                </a:solidFill>
                <a:uFillTx/>
              </a:defRPr>
            </a:pPr>
            <a:r>
              <a:rPr lang="en-US" sz="1400" b="1" kern="0">
                <a:solidFill>
                  <a:srgbClr val="FFFFFF"/>
                </a:solidFill>
                <a:latin typeface="Arial"/>
                <a:ea typeface="ＭＳ Ｐゴシック" pitchFamily="34"/>
                <a:cs typeface="Arial"/>
              </a:rPr>
              <a:t>ACC 20 mg QD</a:t>
            </a:r>
          </a:p>
        </p:txBody>
      </p:sp>
      <p:sp>
        <p:nvSpPr>
          <p:cNvPr id="8" name="Rectangle 5">
            <a:extLst>
              <a:ext uri="{FF2B5EF4-FFF2-40B4-BE49-F238E27FC236}">
                <a16:creationId xmlns:a16="http://schemas.microsoft.com/office/drawing/2014/main" id="{F30E0C57-F110-4F26-B8FF-B5214376BFCD}"/>
              </a:ext>
            </a:extLst>
          </p:cNvPr>
          <p:cNvSpPr txBox="1">
            <a:spLocks/>
          </p:cNvSpPr>
          <p:nvPr/>
        </p:nvSpPr>
        <p:spPr>
          <a:xfrm>
            <a:off x="6081775" y="1509433"/>
            <a:ext cx="909507" cy="394507"/>
          </a:xfrm>
          <a:prstGeom prst="rect">
            <a:avLst/>
          </a:prstGeom>
          <a:noFill/>
          <a:ln>
            <a:noFill/>
          </a:ln>
        </p:spPr>
        <p:txBody>
          <a:bodyPr vert="horz" wrap="none" lIns="121889" tIns="45720" rIns="91421" bIns="45720" anchor="ctr" anchorCtr="1" compatLnSpc="1">
            <a:noAutofit/>
          </a:bodyPr>
          <a:lstStyle/>
          <a:p>
            <a:pPr algn="ctr" defTabSz="1624958" hangingPunct="0">
              <a:spcBef>
                <a:spcPts val="400"/>
              </a:spcBef>
              <a:defRPr sz="1800" b="0" i="0" u="none" strike="noStrike" kern="0" cap="none" spc="0" baseline="0">
                <a:solidFill>
                  <a:srgbClr val="000000"/>
                </a:solidFill>
                <a:uFillTx/>
              </a:defRPr>
            </a:pPr>
            <a:r>
              <a:rPr lang="en-US" sz="1400" b="1" kern="0">
                <a:solidFill>
                  <a:srgbClr val="FFFFFF"/>
                </a:solidFill>
                <a:latin typeface="Arial"/>
                <a:ea typeface="ＭＳ Ｐゴシック" pitchFamily="34"/>
                <a:cs typeface="Arial"/>
              </a:rPr>
              <a:t>SEL 18 mg</a:t>
            </a:r>
          </a:p>
        </p:txBody>
      </p:sp>
      <p:sp>
        <p:nvSpPr>
          <p:cNvPr id="9" name="Rectangle 5">
            <a:extLst>
              <a:ext uri="{FF2B5EF4-FFF2-40B4-BE49-F238E27FC236}">
                <a16:creationId xmlns:a16="http://schemas.microsoft.com/office/drawing/2014/main" id="{B6C4BF8F-A631-4711-A110-24A21FC23158}"/>
              </a:ext>
            </a:extLst>
          </p:cNvPr>
          <p:cNvSpPr txBox="1">
            <a:spLocks/>
          </p:cNvSpPr>
          <p:nvPr/>
        </p:nvSpPr>
        <p:spPr>
          <a:xfrm>
            <a:off x="7155801" y="1509433"/>
            <a:ext cx="184736" cy="394507"/>
          </a:xfrm>
          <a:prstGeom prst="rect">
            <a:avLst/>
          </a:prstGeom>
          <a:noFill/>
          <a:ln>
            <a:noFill/>
          </a:ln>
        </p:spPr>
        <p:txBody>
          <a:bodyPr vert="horz" wrap="none" lIns="121889" tIns="45720" rIns="91421" bIns="45720" anchor="ctr" anchorCtr="1" compatLnSpc="1">
            <a:noAutofit/>
          </a:bodyPr>
          <a:lstStyle/>
          <a:p>
            <a:pPr algn="ctr" defTabSz="1624958" hangingPunct="0">
              <a:spcBef>
                <a:spcPts val="400"/>
              </a:spcBef>
              <a:defRPr sz="1800" b="0" i="0" u="none" strike="noStrike" kern="0" cap="none" spc="0" baseline="0">
                <a:solidFill>
                  <a:srgbClr val="000000"/>
                </a:solidFill>
                <a:uFillTx/>
              </a:defRPr>
            </a:pPr>
            <a:r>
              <a:rPr lang="en-US" sz="1400" b="1" kern="0">
                <a:solidFill>
                  <a:srgbClr val="FFFFFF"/>
                </a:solidFill>
                <a:latin typeface="Arial"/>
                <a:ea typeface="ＭＳ Ｐゴシック" pitchFamily="34"/>
                <a:cs typeface="Arial"/>
              </a:rPr>
              <a:t>+</a:t>
            </a:r>
          </a:p>
        </p:txBody>
      </p:sp>
      <p:cxnSp>
        <p:nvCxnSpPr>
          <p:cNvPr id="10" name="Straight Connector 12">
            <a:extLst>
              <a:ext uri="{FF2B5EF4-FFF2-40B4-BE49-F238E27FC236}">
                <a16:creationId xmlns:a16="http://schemas.microsoft.com/office/drawing/2014/main" id="{CD4B76E3-2AA6-42AA-8A7B-01D6090489BB}"/>
              </a:ext>
            </a:extLst>
          </p:cNvPr>
          <p:cNvCxnSpPr/>
          <p:nvPr/>
        </p:nvCxnSpPr>
        <p:spPr>
          <a:xfrm>
            <a:off x="3778949" y="3587995"/>
            <a:ext cx="5660411" cy="0"/>
          </a:xfrm>
          <a:prstGeom prst="straightConnector1">
            <a:avLst/>
          </a:prstGeom>
          <a:noFill/>
          <a:ln w="9528" cap="flat">
            <a:solidFill>
              <a:srgbClr val="7478D2"/>
            </a:solidFill>
            <a:prstDash val="solid"/>
          </a:ln>
        </p:spPr>
      </p:cxnSp>
      <p:sp>
        <p:nvSpPr>
          <p:cNvPr id="11" name="Rectangle 5">
            <a:extLst>
              <a:ext uri="{FF2B5EF4-FFF2-40B4-BE49-F238E27FC236}">
                <a16:creationId xmlns:a16="http://schemas.microsoft.com/office/drawing/2014/main" id="{8165F636-24D5-477E-85A7-080F8A7666E1}"/>
              </a:ext>
            </a:extLst>
          </p:cNvPr>
          <p:cNvSpPr txBox="1">
            <a:spLocks/>
          </p:cNvSpPr>
          <p:nvPr/>
        </p:nvSpPr>
        <p:spPr>
          <a:xfrm>
            <a:off x="6417122" y="1509433"/>
            <a:ext cx="234343" cy="394507"/>
          </a:xfrm>
          <a:prstGeom prst="rect">
            <a:avLst/>
          </a:prstGeom>
          <a:noFill/>
          <a:ln>
            <a:noFill/>
          </a:ln>
        </p:spPr>
        <p:txBody>
          <a:bodyPr vert="horz" wrap="none" lIns="121889" tIns="45720" rIns="91421" bIns="45720" anchor="ctr" anchorCtr="1" compatLnSpc="1">
            <a:noAutofit/>
          </a:bodyPr>
          <a:lstStyle/>
          <a:p>
            <a:pPr algn="ctr" defTabSz="1624958" hangingPunct="0">
              <a:spcBef>
                <a:spcPts val="400"/>
              </a:spcBef>
              <a:defRPr sz="1800" b="0" i="0" u="none" strike="noStrike" kern="0" cap="none" spc="0" baseline="0">
                <a:solidFill>
                  <a:srgbClr val="000000"/>
                </a:solidFill>
                <a:uFillTx/>
              </a:defRPr>
            </a:pPr>
            <a:r>
              <a:rPr lang="en-US" sz="1400" b="1" kern="0">
                <a:solidFill>
                  <a:srgbClr val="FFFFFF"/>
                </a:solidFill>
                <a:latin typeface="Arial"/>
                <a:ea typeface="ＭＳ Ｐゴシック" pitchFamily="34"/>
                <a:cs typeface="Arial"/>
              </a:rPr>
              <a:t>+</a:t>
            </a:r>
          </a:p>
        </p:txBody>
      </p:sp>
      <p:sp>
        <p:nvSpPr>
          <p:cNvPr id="12" name="Rectangle 5">
            <a:extLst>
              <a:ext uri="{FF2B5EF4-FFF2-40B4-BE49-F238E27FC236}">
                <a16:creationId xmlns:a16="http://schemas.microsoft.com/office/drawing/2014/main" id="{D355B620-3074-48F6-87EB-713945D7254F}"/>
              </a:ext>
            </a:extLst>
          </p:cNvPr>
          <p:cNvSpPr txBox="1">
            <a:spLocks/>
          </p:cNvSpPr>
          <p:nvPr/>
        </p:nvSpPr>
        <p:spPr>
          <a:xfrm>
            <a:off x="6417122" y="1509433"/>
            <a:ext cx="234343" cy="394507"/>
          </a:xfrm>
          <a:prstGeom prst="rect">
            <a:avLst/>
          </a:prstGeom>
          <a:noFill/>
          <a:ln>
            <a:noFill/>
          </a:ln>
        </p:spPr>
        <p:txBody>
          <a:bodyPr vert="horz" wrap="none" lIns="121889" tIns="45720" rIns="91421" bIns="45720" anchor="ctr" anchorCtr="1" compatLnSpc="1">
            <a:noAutofit/>
          </a:bodyPr>
          <a:lstStyle/>
          <a:p>
            <a:pPr algn="ctr" defTabSz="1624958" hangingPunct="0">
              <a:spcBef>
                <a:spcPts val="400"/>
              </a:spcBef>
              <a:defRPr sz="1800" b="0" i="0" u="none" strike="noStrike" kern="0" cap="none" spc="0" baseline="0">
                <a:solidFill>
                  <a:srgbClr val="000000"/>
                </a:solidFill>
                <a:uFillTx/>
              </a:defRPr>
            </a:pPr>
            <a:r>
              <a:rPr lang="en-US" sz="1400" b="1" kern="0">
                <a:solidFill>
                  <a:srgbClr val="FFFFFF"/>
                </a:solidFill>
                <a:latin typeface="Arial"/>
                <a:ea typeface="ＭＳ Ｐゴシック" pitchFamily="34"/>
                <a:cs typeface="Arial"/>
              </a:rPr>
              <a:t>+</a:t>
            </a:r>
          </a:p>
        </p:txBody>
      </p:sp>
      <p:sp>
        <p:nvSpPr>
          <p:cNvPr id="14" name="Rectangle 13">
            <a:extLst>
              <a:ext uri="{FF2B5EF4-FFF2-40B4-BE49-F238E27FC236}">
                <a16:creationId xmlns:a16="http://schemas.microsoft.com/office/drawing/2014/main" id="{A953A421-74D2-457A-B39A-9CAD1DE7BB24}"/>
              </a:ext>
            </a:extLst>
          </p:cNvPr>
          <p:cNvSpPr/>
          <p:nvPr/>
        </p:nvSpPr>
        <p:spPr>
          <a:xfrm>
            <a:off x="9595105" y="2336386"/>
            <a:ext cx="2019046" cy="1825769"/>
          </a:xfrm>
          <a:prstGeom prst="rect">
            <a:avLst/>
          </a:prstGeom>
          <a:solidFill>
            <a:schemeClr val="bg1">
              <a:lumMod val="95000"/>
            </a:schemeClr>
          </a:solidFill>
          <a:ln>
            <a:noFill/>
            <a:prstDash val="solid"/>
          </a:ln>
          <a:effectLst/>
        </p:spPr>
        <p:txBody>
          <a:bodyPr vert="horz" wrap="square" lIns="121899" tIns="60944" rIns="121899" bIns="60944" anchor="ctr" anchorCtr="1" compatLnSpc="1">
            <a:noAutofit/>
          </a:bodyPr>
          <a:lstStyle/>
          <a:p>
            <a:pPr algn="ctr" defTabSz="1622882" hangingPunct="0">
              <a:defRPr sz="1800" b="0" i="0" u="none" strike="noStrike" kern="0" cap="none" spc="0" baseline="0">
                <a:solidFill>
                  <a:srgbClr val="000000"/>
                </a:solidFill>
                <a:uFillTx/>
              </a:defRPr>
            </a:pPr>
            <a:endParaRPr lang="en-US" sz="1400" kern="0">
              <a:solidFill>
                <a:srgbClr val="FFFFFF"/>
              </a:solidFill>
              <a:latin typeface="Arial"/>
            </a:endParaRPr>
          </a:p>
        </p:txBody>
      </p:sp>
      <p:sp>
        <p:nvSpPr>
          <p:cNvPr id="16" name="Diamond 19">
            <a:extLst>
              <a:ext uri="{FF2B5EF4-FFF2-40B4-BE49-F238E27FC236}">
                <a16:creationId xmlns:a16="http://schemas.microsoft.com/office/drawing/2014/main" id="{883EDD31-C47F-4287-B64E-2AFBF6A67521}"/>
              </a:ext>
            </a:extLst>
          </p:cNvPr>
          <p:cNvSpPr/>
          <p:nvPr/>
        </p:nvSpPr>
        <p:spPr>
          <a:xfrm>
            <a:off x="3732361" y="5171027"/>
            <a:ext cx="182880" cy="18288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D11241"/>
          </a:solidFill>
          <a:ln w="9528">
            <a:solidFill>
              <a:srgbClr val="D11241"/>
            </a:solidFill>
            <a:prstDash val="solid"/>
          </a:ln>
        </p:spPr>
        <p:txBody>
          <a:bodyPr vert="horz" wrap="square" lIns="91421" tIns="45720" rIns="91421" bIns="45720" anchor="ctr" anchorCtr="1" compatLnSpc="1">
            <a:noAutofit/>
          </a:bodyPr>
          <a:lstStyle/>
          <a:p>
            <a:pPr algn="ctr" defTabSz="914148" hangingPunct="0">
              <a:spcBef>
                <a:spcPts val="400"/>
              </a:spcBef>
              <a:defRPr sz="1800" b="0" i="0" u="none" strike="noStrike" kern="0" cap="none" spc="0" baseline="0">
                <a:solidFill>
                  <a:srgbClr val="000000"/>
                </a:solidFill>
                <a:uFillTx/>
              </a:defRPr>
            </a:pPr>
            <a:endParaRPr lang="en-US" sz="1400" b="1" kern="0">
              <a:solidFill>
                <a:srgbClr val="FFFFFF"/>
              </a:solidFill>
              <a:latin typeface="Arial"/>
            </a:endParaRPr>
          </a:p>
        </p:txBody>
      </p:sp>
      <p:cxnSp>
        <p:nvCxnSpPr>
          <p:cNvPr id="18" name="Straight Connector 31">
            <a:extLst>
              <a:ext uri="{FF2B5EF4-FFF2-40B4-BE49-F238E27FC236}">
                <a16:creationId xmlns:a16="http://schemas.microsoft.com/office/drawing/2014/main" id="{BCDEE155-A36B-4A84-B90C-6DE694840229}"/>
              </a:ext>
            </a:extLst>
          </p:cNvPr>
          <p:cNvCxnSpPr>
            <a:cxnSpLocks/>
          </p:cNvCxnSpPr>
          <p:nvPr/>
        </p:nvCxnSpPr>
        <p:spPr>
          <a:xfrm>
            <a:off x="3809546" y="5837666"/>
            <a:ext cx="5713255" cy="0"/>
          </a:xfrm>
          <a:prstGeom prst="straightConnector1">
            <a:avLst/>
          </a:prstGeom>
          <a:noFill/>
          <a:ln w="19046">
            <a:solidFill>
              <a:srgbClr val="7030A0"/>
            </a:solidFill>
            <a:prstDash val="solid"/>
            <a:round/>
          </a:ln>
        </p:spPr>
      </p:cxnSp>
      <p:sp>
        <p:nvSpPr>
          <p:cNvPr id="20" name="Freeform 66">
            <a:extLst>
              <a:ext uri="{FF2B5EF4-FFF2-40B4-BE49-F238E27FC236}">
                <a16:creationId xmlns:a16="http://schemas.microsoft.com/office/drawing/2014/main" id="{BDE50818-5B19-409C-A107-75A2BB768946}"/>
              </a:ext>
            </a:extLst>
          </p:cNvPr>
          <p:cNvSpPr/>
          <p:nvPr/>
        </p:nvSpPr>
        <p:spPr>
          <a:xfrm>
            <a:off x="3778931" y="1834896"/>
            <a:ext cx="5661480" cy="156894"/>
          </a:xfrm>
          <a:custGeom>
            <a:avLst/>
            <a:gdLst>
              <a:gd name="f0" fmla="val 10800000"/>
              <a:gd name="f1" fmla="val 5400000"/>
              <a:gd name="f2" fmla="val 180"/>
              <a:gd name="f3" fmla="val w"/>
              <a:gd name="f4" fmla="val h"/>
              <a:gd name="f5" fmla="val 0"/>
              <a:gd name="f6" fmla="val 2663825"/>
              <a:gd name="f7" fmla="val 127000"/>
              <a:gd name="f8" fmla="val 3175"/>
              <a:gd name="f9" fmla="+- 0 0 -90"/>
              <a:gd name="f10" fmla="*/ f3 1 2663825"/>
              <a:gd name="f11" fmla="*/ f4 1 127000"/>
              <a:gd name="f12" fmla="val f5"/>
              <a:gd name="f13" fmla="val f6"/>
              <a:gd name="f14" fmla="val f7"/>
              <a:gd name="f15" fmla="*/ f9 f0 1"/>
              <a:gd name="f16" fmla="+- f14 0 f12"/>
              <a:gd name="f17" fmla="+- f13 0 f12"/>
              <a:gd name="f18" fmla="*/ f15 1 f2"/>
              <a:gd name="f19" fmla="*/ f17 1 2663825"/>
              <a:gd name="f20" fmla="*/ f16 1 127000"/>
              <a:gd name="f21" fmla="*/ 316236 f17 1"/>
              <a:gd name="f22" fmla="*/ 0 f16 1"/>
              <a:gd name="f23" fmla="*/ 127000 f16 1"/>
              <a:gd name="f24" fmla="*/ 0 f17 1"/>
              <a:gd name="f25" fmla="*/ 3175 f16 1"/>
              <a:gd name="f26" fmla="*/ 2663825 f17 1"/>
              <a:gd name="f27" fmla="+- f18 0 f1"/>
              <a:gd name="f28" fmla="*/ f21 1 2663825"/>
              <a:gd name="f29" fmla="*/ f22 1 127000"/>
              <a:gd name="f30" fmla="*/ f23 1 127000"/>
              <a:gd name="f31" fmla="*/ f24 1 2663825"/>
              <a:gd name="f32" fmla="*/ f25 1 127000"/>
              <a:gd name="f33" fmla="*/ f26 1 2663825"/>
              <a:gd name="f34" fmla="*/ f28 1 f19"/>
              <a:gd name="f35" fmla="*/ f29 1 f20"/>
              <a:gd name="f36" fmla="*/ f30 1 f20"/>
              <a:gd name="f37" fmla="*/ f31 1 f19"/>
              <a:gd name="f38" fmla="*/ f32 1 f20"/>
              <a:gd name="f39" fmla="*/ f33 1 f19"/>
              <a:gd name="f40" fmla="*/ f37 f10 1"/>
              <a:gd name="f41" fmla="*/ f39 f10 1"/>
              <a:gd name="f42" fmla="*/ f36 f11 1"/>
              <a:gd name="f43" fmla="*/ f35 f11 1"/>
              <a:gd name="f44" fmla="*/ f34 f10 1"/>
              <a:gd name="f45" fmla="*/ f38 f11 1"/>
            </a:gdLst>
            <a:ahLst/>
            <a:cxnLst>
              <a:cxn ang="3cd4">
                <a:pos x="hc" y="t"/>
              </a:cxn>
              <a:cxn ang="0">
                <a:pos x="r" y="vc"/>
              </a:cxn>
              <a:cxn ang="cd4">
                <a:pos x="hc" y="b"/>
              </a:cxn>
              <a:cxn ang="cd2">
                <a:pos x="l" y="vc"/>
              </a:cxn>
              <a:cxn ang="f27">
                <a:pos x="f44" y="f43"/>
              </a:cxn>
              <a:cxn ang="f27">
                <a:pos x="f44" y="f42"/>
              </a:cxn>
              <a:cxn ang="f27">
                <a:pos x="f40" y="f42"/>
              </a:cxn>
              <a:cxn ang="f27">
                <a:pos x="f40" y="f45"/>
              </a:cxn>
            </a:cxnLst>
            <a:rect l="f40" t="f43" r="f41" b="f42"/>
            <a:pathLst>
              <a:path w="2663825" h="127000">
                <a:moveTo>
                  <a:pt x="f6" y="f5"/>
                </a:moveTo>
                <a:lnTo>
                  <a:pt x="f6" y="f7"/>
                </a:lnTo>
                <a:lnTo>
                  <a:pt x="f5" y="f7"/>
                </a:lnTo>
                <a:lnTo>
                  <a:pt x="f5" y="f8"/>
                </a:lnTo>
              </a:path>
            </a:pathLst>
          </a:custGeom>
          <a:noFill/>
          <a:ln w="25402" cap="flat">
            <a:solidFill>
              <a:schemeClr val="bg1">
                <a:lumMod val="75000"/>
              </a:schemeClr>
            </a:solidFill>
            <a:prstDash val="solid"/>
            <a:miter/>
          </a:ln>
        </p:spPr>
        <p:txBody>
          <a:bodyPr vert="horz" wrap="square" lIns="91421" tIns="45720" rIns="91421" bIns="45720" anchor="t" anchorCtr="0" compatLnSpc="1">
            <a:noAutofit/>
          </a:bodyPr>
          <a:lstStyle/>
          <a:p>
            <a:pPr defTabSz="1624958" hangingPunct="0">
              <a:defRPr sz="1800" b="0" i="0" u="none" strike="noStrike" kern="0" cap="none" spc="0" baseline="0">
                <a:solidFill>
                  <a:srgbClr val="000000"/>
                </a:solidFill>
                <a:uFillTx/>
              </a:defRPr>
            </a:pPr>
            <a:endParaRPr lang="en-US" sz="1400" kern="0">
              <a:solidFill>
                <a:srgbClr val="000000"/>
              </a:solidFill>
              <a:latin typeface="Arial"/>
              <a:ea typeface="MS PGothic" pitchFamily="34"/>
            </a:endParaRPr>
          </a:p>
        </p:txBody>
      </p:sp>
      <p:sp>
        <p:nvSpPr>
          <p:cNvPr id="21" name="Text Box 23">
            <a:extLst>
              <a:ext uri="{FF2B5EF4-FFF2-40B4-BE49-F238E27FC236}">
                <a16:creationId xmlns:a16="http://schemas.microsoft.com/office/drawing/2014/main" id="{9B95DB70-ECF4-41FB-9883-E830A3472C44}"/>
              </a:ext>
            </a:extLst>
          </p:cNvPr>
          <p:cNvSpPr txBox="1"/>
          <p:nvPr/>
        </p:nvSpPr>
        <p:spPr>
          <a:xfrm>
            <a:off x="3244639" y="1487145"/>
            <a:ext cx="1033976" cy="307777"/>
          </a:xfrm>
          <a:prstGeom prst="rect">
            <a:avLst/>
          </a:prstGeom>
          <a:noFill/>
          <a:ln>
            <a:noFill/>
          </a:ln>
        </p:spPr>
        <p:txBody>
          <a:bodyPr vert="horz" wrap="square" lIns="91421" tIns="45720" rIns="91421" bIns="45720" anchor="t" anchorCtr="1" compatLnSpc="1">
            <a:spAutoFit/>
          </a:bodyPr>
          <a:lstStyle/>
          <a:p>
            <a:pPr algn="ctr" defTabSz="1624958">
              <a:spcBef>
                <a:spcPts val="900"/>
              </a:spcBef>
              <a:defRPr sz="1800" b="0" i="0" u="none" strike="noStrike" kern="0" cap="none" spc="0" baseline="0">
                <a:solidFill>
                  <a:srgbClr val="000000"/>
                </a:solidFill>
                <a:uFillTx/>
              </a:defRPr>
            </a:pPr>
            <a:r>
              <a:rPr lang="en-US" sz="1400" b="1" kern="0">
                <a:latin typeface="Arial"/>
                <a:ea typeface="ＭＳ Ｐゴシック" pitchFamily="34"/>
                <a:cs typeface="Arial"/>
              </a:rPr>
              <a:t>Week 0</a:t>
            </a:r>
          </a:p>
        </p:txBody>
      </p:sp>
      <p:sp>
        <p:nvSpPr>
          <p:cNvPr id="22" name="Text Box 23">
            <a:extLst>
              <a:ext uri="{FF2B5EF4-FFF2-40B4-BE49-F238E27FC236}">
                <a16:creationId xmlns:a16="http://schemas.microsoft.com/office/drawing/2014/main" id="{6FD33256-6D7B-4FD5-9483-3533B1544DA0}"/>
              </a:ext>
            </a:extLst>
          </p:cNvPr>
          <p:cNvSpPr txBox="1"/>
          <p:nvPr/>
        </p:nvSpPr>
        <p:spPr>
          <a:xfrm>
            <a:off x="9135520" y="1487145"/>
            <a:ext cx="619880" cy="307777"/>
          </a:xfrm>
          <a:prstGeom prst="rect">
            <a:avLst/>
          </a:prstGeom>
          <a:noFill/>
          <a:ln>
            <a:noFill/>
          </a:ln>
        </p:spPr>
        <p:txBody>
          <a:bodyPr vert="horz" wrap="square" lIns="91421" tIns="45720" rIns="91421" bIns="45720" anchor="t" anchorCtr="1" compatLnSpc="1">
            <a:spAutoFit/>
          </a:bodyPr>
          <a:lstStyle/>
          <a:p>
            <a:pPr algn="ctr" defTabSz="1624958">
              <a:spcBef>
                <a:spcPts val="900"/>
              </a:spcBef>
              <a:defRPr sz="1800" b="0" i="0" u="none" strike="noStrike" kern="0" cap="none" spc="0" baseline="0">
                <a:solidFill>
                  <a:srgbClr val="000000"/>
                </a:solidFill>
                <a:uFillTx/>
              </a:defRPr>
            </a:pPr>
            <a:r>
              <a:rPr lang="en-US" sz="1400" b="1" kern="0">
                <a:latin typeface="Arial"/>
                <a:ea typeface="ＭＳ Ｐゴシック" pitchFamily="34"/>
                <a:cs typeface="Arial"/>
              </a:rPr>
              <a:t>72</a:t>
            </a:r>
          </a:p>
        </p:txBody>
      </p:sp>
      <p:sp>
        <p:nvSpPr>
          <p:cNvPr id="23" name="Rectangle 5">
            <a:extLst>
              <a:ext uri="{FF2B5EF4-FFF2-40B4-BE49-F238E27FC236}">
                <a16:creationId xmlns:a16="http://schemas.microsoft.com/office/drawing/2014/main" id="{3019BE52-C95B-4549-9ECC-D11F4430A930}"/>
              </a:ext>
            </a:extLst>
          </p:cNvPr>
          <p:cNvSpPr txBox="1">
            <a:spLocks/>
          </p:cNvSpPr>
          <p:nvPr/>
        </p:nvSpPr>
        <p:spPr>
          <a:xfrm>
            <a:off x="3778941" y="4431743"/>
            <a:ext cx="1929659" cy="511050"/>
          </a:xfrm>
          <a:prstGeom prst="rect">
            <a:avLst/>
          </a:prstGeom>
          <a:solidFill>
            <a:schemeClr val="accent3">
              <a:lumMod val="75000"/>
            </a:schemeClr>
          </a:solidFill>
          <a:ln>
            <a:noFill/>
          </a:ln>
        </p:spPr>
        <p:txBody>
          <a:bodyPr vert="horz" wrap="square" lIns="91421" tIns="45720" rIns="91421" bIns="45720" anchor="ctr" anchorCtr="1" compatLnSpc="1">
            <a:noAutofit/>
          </a:bodyPr>
          <a:lstStyle/>
          <a:p>
            <a:pPr algn="ctr" defTabSz="914148">
              <a:spcBef>
                <a:spcPts val="400"/>
              </a:spcBef>
              <a:defRPr sz="1800" b="0" i="0" u="none" strike="noStrike" kern="0" cap="none" spc="0" baseline="0">
                <a:solidFill>
                  <a:srgbClr val="000000"/>
                </a:solidFill>
                <a:uFillTx/>
              </a:defRPr>
            </a:pPr>
            <a:r>
              <a:rPr lang="en-US" sz="1400" b="1" i="1" kern="0">
                <a:solidFill>
                  <a:srgbClr val="FFFFFF"/>
                </a:solidFill>
                <a:latin typeface="Arial"/>
              </a:rPr>
              <a:t>0.24 – 1.7 mg escalation</a:t>
            </a:r>
          </a:p>
        </p:txBody>
      </p:sp>
      <p:sp>
        <p:nvSpPr>
          <p:cNvPr id="24" name="Rectangle 5">
            <a:extLst>
              <a:ext uri="{FF2B5EF4-FFF2-40B4-BE49-F238E27FC236}">
                <a16:creationId xmlns:a16="http://schemas.microsoft.com/office/drawing/2014/main" id="{0845C46C-470E-42B5-B9ED-D5A971C24AE7}"/>
              </a:ext>
            </a:extLst>
          </p:cNvPr>
          <p:cNvSpPr txBox="1">
            <a:spLocks/>
          </p:cNvSpPr>
          <p:nvPr/>
        </p:nvSpPr>
        <p:spPr>
          <a:xfrm>
            <a:off x="1909333" y="4431743"/>
            <a:ext cx="1652275" cy="511050"/>
          </a:xfrm>
          <a:prstGeom prst="rect">
            <a:avLst/>
          </a:prstGeom>
          <a:solidFill>
            <a:srgbClr val="215481"/>
          </a:solidFill>
          <a:ln>
            <a:noFill/>
          </a:ln>
        </p:spPr>
        <p:txBody>
          <a:bodyPr vert="horz" wrap="square" lIns="91421" tIns="45720" rIns="91421" bIns="45720" anchor="ctr" anchorCtr="1" compatLnSpc="1">
            <a:noAutofit/>
          </a:bodyPr>
          <a:lstStyle/>
          <a:p>
            <a:pPr algn="ctr" defTabSz="914148">
              <a:spcBef>
                <a:spcPts val="400"/>
              </a:spcBef>
              <a:defRPr sz="1800" b="0" i="0" u="none" strike="noStrike" kern="0" cap="none" spc="0" baseline="0">
                <a:solidFill>
                  <a:srgbClr val="000000"/>
                </a:solidFill>
                <a:uFillTx/>
              </a:defRPr>
            </a:pPr>
            <a:r>
              <a:rPr lang="en-US" sz="1400" b="1" kern="0">
                <a:solidFill>
                  <a:srgbClr val="FFFFFF"/>
                </a:solidFill>
                <a:latin typeface="Arial"/>
              </a:rPr>
              <a:t>SEMA Dose Escalation</a:t>
            </a:r>
          </a:p>
        </p:txBody>
      </p:sp>
      <p:sp>
        <p:nvSpPr>
          <p:cNvPr id="25" name="Rectangle 5">
            <a:extLst>
              <a:ext uri="{FF2B5EF4-FFF2-40B4-BE49-F238E27FC236}">
                <a16:creationId xmlns:a16="http://schemas.microsoft.com/office/drawing/2014/main" id="{05668B2D-4CD6-4468-9E2E-FCA9C62C0A7F}"/>
              </a:ext>
            </a:extLst>
          </p:cNvPr>
          <p:cNvSpPr txBox="1">
            <a:spLocks/>
          </p:cNvSpPr>
          <p:nvPr/>
        </p:nvSpPr>
        <p:spPr>
          <a:xfrm>
            <a:off x="5762485" y="4431743"/>
            <a:ext cx="3674461" cy="511050"/>
          </a:xfrm>
          <a:prstGeom prst="rect">
            <a:avLst/>
          </a:prstGeom>
          <a:solidFill>
            <a:schemeClr val="accent3">
              <a:lumMod val="75000"/>
            </a:schemeClr>
          </a:solidFill>
          <a:ln>
            <a:noFill/>
          </a:ln>
        </p:spPr>
        <p:txBody>
          <a:bodyPr vert="horz" wrap="square" lIns="91421" tIns="45720" rIns="91421" bIns="45720" anchor="ctr" anchorCtr="1" compatLnSpc="1">
            <a:noAutofit/>
          </a:bodyPr>
          <a:lstStyle/>
          <a:p>
            <a:pPr algn="ctr" defTabSz="914148">
              <a:spcBef>
                <a:spcPts val="400"/>
              </a:spcBef>
              <a:defRPr sz="1800" b="0" i="0" u="none" strike="noStrike" kern="0" cap="none" spc="0" baseline="0">
                <a:solidFill>
                  <a:srgbClr val="000000"/>
                </a:solidFill>
                <a:uFillTx/>
              </a:defRPr>
            </a:pPr>
            <a:r>
              <a:rPr lang="en-US" sz="1400" b="1" i="1" kern="0">
                <a:solidFill>
                  <a:srgbClr val="FFFFFF"/>
                </a:solidFill>
                <a:latin typeface="Arial"/>
              </a:rPr>
              <a:t>2.4 mg QW (once weekly)</a:t>
            </a:r>
          </a:p>
        </p:txBody>
      </p:sp>
      <p:sp>
        <p:nvSpPr>
          <p:cNvPr id="26" name="Rectangle 5">
            <a:extLst>
              <a:ext uri="{FF2B5EF4-FFF2-40B4-BE49-F238E27FC236}">
                <a16:creationId xmlns:a16="http://schemas.microsoft.com/office/drawing/2014/main" id="{EEECE02F-844A-496B-B9F8-EB80DC6E495E}"/>
              </a:ext>
            </a:extLst>
          </p:cNvPr>
          <p:cNvSpPr txBox="1">
            <a:spLocks/>
          </p:cNvSpPr>
          <p:nvPr/>
        </p:nvSpPr>
        <p:spPr>
          <a:xfrm>
            <a:off x="3787858" y="2130947"/>
            <a:ext cx="5649099" cy="511050"/>
          </a:xfrm>
          <a:prstGeom prst="rect">
            <a:avLst/>
          </a:prstGeom>
          <a:gradFill>
            <a:gsLst>
              <a:gs pos="0">
                <a:srgbClr val="C00000"/>
              </a:gs>
              <a:gs pos="100000">
                <a:srgbClr val="215481"/>
              </a:gs>
            </a:gsLst>
            <a:lin ang="14400000"/>
          </a:gradFill>
          <a:ln>
            <a:noFill/>
          </a:ln>
        </p:spPr>
        <p:txBody>
          <a:bodyPr vert="horz" wrap="none" lIns="274265" tIns="0" rIns="0" bIns="0" anchor="ctr" anchorCtr="1" compatLnSpc="1">
            <a:noAutofit/>
          </a:bodyPr>
          <a:lstStyle/>
          <a:p>
            <a:pPr algn="ctr" defTabSz="1624958" hangingPunct="0">
              <a:spcBef>
                <a:spcPts val="400"/>
              </a:spcBef>
              <a:defRPr sz="1800" b="0" i="0" u="none" strike="noStrike" kern="0" cap="none" spc="0" baseline="0">
                <a:solidFill>
                  <a:srgbClr val="000000"/>
                </a:solidFill>
                <a:uFillTx/>
              </a:defRPr>
            </a:pPr>
            <a:endParaRPr lang="en-US" sz="1400" b="1" kern="0">
              <a:solidFill>
                <a:srgbClr val="FFFFFF"/>
              </a:solidFill>
              <a:latin typeface="Arial"/>
              <a:cs typeface="Arial"/>
            </a:endParaRPr>
          </a:p>
        </p:txBody>
      </p:sp>
      <p:sp>
        <p:nvSpPr>
          <p:cNvPr id="27" name="Rectangle 5">
            <a:extLst>
              <a:ext uri="{FF2B5EF4-FFF2-40B4-BE49-F238E27FC236}">
                <a16:creationId xmlns:a16="http://schemas.microsoft.com/office/drawing/2014/main" id="{D9ED5308-411E-4CC1-A122-5ADF414CC7AA}"/>
              </a:ext>
            </a:extLst>
          </p:cNvPr>
          <p:cNvSpPr txBox="1">
            <a:spLocks/>
          </p:cNvSpPr>
          <p:nvPr/>
        </p:nvSpPr>
        <p:spPr>
          <a:xfrm>
            <a:off x="6923700" y="2130947"/>
            <a:ext cx="1869015" cy="511050"/>
          </a:xfrm>
          <a:prstGeom prst="rect">
            <a:avLst/>
          </a:prstGeom>
          <a:noFill/>
          <a:ln>
            <a:noFill/>
          </a:ln>
        </p:spPr>
        <p:txBody>
          <a:bodyPr vert="horz" wrap="none" lIns="121889" tIns="45720" rIns="91421" bIns="45720" anchor="ctr" anchorCtr="1" compatLnSpc="1">
            <a:noAutofit/>
          </a:bodyPr>
          <a:lstStyle/>
          <a:p>
            <a:pPr algn="ctr" defTabSz="1624958" hangingPunct="0">
              <a:spcBef>
                <a:spcPts val="400"/>
              </a:spcBef>
              <a:defRPr sz="1800" b="0" i="0" u="none" strike="noStrike" kern="0" cap="none" spc="0" baseline="0">
                <a:solidFill>
                  <a:srgbClr val="000000"/>
                </a:solidFill>
                <a:uFillTx/>
              </a:defRPr>
            </a:pPr>
            <a:r>
              <a:rPr lang="en-US" sz="1400" b="1" kern="0">
                <a:solidFill>
                  <a:srgbClr val="FFFFFF"/>
                </a:solidFill>
                <a:latin typeface="Arial"/>
                <a:ea typeface="ＭＳ Ｐゴシック" pitchFamily="34"/>
                <a:cs typeface="Arial"/>
              </a:rPr>
              <a:t>CILO/FIR</a:t>
            </a:r>
          </a:p>
        </p:txBody>
      </p:sp>
      <p:sp>
        <p:nvSpPr>
          <p:cNvPr id="28" name="Rectangle 5">
            <a:extLst>
              <a:ext uri="{FF2B5EF4-FFF2-40B4-BE49-F238E27FC236}">
                <a16:creationId xmlns:a16="http://schemas.microsoft.com/office/drawing/2014/main" id="{EB9993C8-B332-470F-89CB-B653F9A3CE35}"/>
              </a:ext>
            </a:extLst>
          </p:cNvPr>
          <p:cNvSpPr txBox="1">
            <a:spLocks/>
          </p:cNvSpPr>
          <p:nvPr/>
        </p:nvSpPr>
        <p:spPr>
          <a:xfrm>
            <a:off x="4693681" y="2130947"/>
            <a:ext cx="1153771" cy="511050"/>
          </a:xfrm>
          <a:prstGeom prst="rect">
            <a:avLst/>
          </a:prstGeom>
          <a:noFill/>
          <a:ln>
            <a:noFill/>
          </a:ln>
        </p:spPr>
        <p:txBody>
          <a:bodyPr vert="horz" wrap="none" lIns="121889" tIns="45720" rIns="91421" bIns="45720" anchor="ctr" anchorCtr="1" compatLnSpc="1">
            <a:noAutofit/>
          </a:bodyPr>
          <a:lstStyle/>
          <a:p>
            <a:pPr algn="ctr" defTabSz="1624958" hangingPunct="0">
              <a:spcBef>
                <a:spcPts val="400"/>
              </a:spcBef>
              <a:defRPr sz="1800" b="0" i="0" u="none" strike="noStrike" kern="0" cap="none" spc="0" baseline="0">
                <a:solidFill>
                  <a:srgbClr val="000000"/>
                </a:solidFill>
                <a:uFillTx/>
              </a:defRPr>
            </a:pPr>
            <a:r>
              <a:rPr lang="en-US" sz="1400" b="1" kern="0">
                <a:solidFill>
                  <a:srgbClr val="FFFFFF"/>
                </a:solidFill>
                <a:latin typeface="Arial"/>
                <a:ea typeface="ＭＳ Ｐゴシック" pitchFamily="34"/>
                <a:cs typeface="Arial"/>
              </a:rPr>
              <a:t>SEMA</a:t>
            </a:r>
          </a:p>
        </p:txBody>
      </p:sp>
      <p:cxnSp>
        <p:nvCxnSpPr>
          <p:cNvPr id="29" name="Straight Connector 31">
            <a:extLst>
              <a:ext uri="{FF2B5EF4-FFF2-40B4-BE49-F238E27FC236}">
                <a16:creationId xmlns:a16="http://schemas.microsoft.com/office/drawing/2014/main" id="{E90C4CF5-E1C1-473B-A16C-9BFD0C2404FD}"/>
              </a:ext>
            </a:extLst>
          </p:cNvPr>
          <p:cNvCxnSpPr>
            <a:cxnSpLocks/>
          </p:cNvCxnSpPr>
          <p:nvPr/>
        </p:nvCxnSpPr>
        <p:spPr>
          <a:xfrm>
            <a:off x="3809546" y="5262467"/>
            <a:ext cx="5713255" cy="0"/>
          </a:xfrm>
          <a:prstGeom prst="straightConnector1">
            <a:avLst/>
          </a:prstGeom>
          <a:noFill/>
          <a:ln w="19046">
            <a:solidFill>
              <a:srgbClr val="D11241"/>
            </a:solidFill>
            <a:prstDash val="solid"/>
            <a:round/>
          </a:ln>
        </p:spPr>
      </p:cxnSp>
      <p:sp>
        <p:nvSpPr>
          <p:cNvPr id="30" name="Diamond 20">
            <a:extLst>
              <a:ext uri="{FF2B5EF4-FFF2-40B4-BE49-F238E27FC236}">
                <a16:creationId xmlns:a16="http://schemas.microsoft.com/office/drawing/2014/main" id="{9534857F-C189-4315-9BCC-E337903A120C}"/>
              </a:ext>
            </a:extLst>
          </p:cNvPr>
          <p:cNvSpPr/>
          <p:nvPr/>
        </p:nvSpPr>
        <p:spPr>
          <a:xfrm>
            <a:off x="9355903" y="5171027"/>
            <a:ext cx="182880" cy="18288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D11241"/>
          </a:solidFill>
          <a:ln w="9528">
            <a:solidFill>
              <a:srgbClr val="D11241"/>
            </a:solidFill>
            <a:prstDash val="solid"/>
          </a:ln>
        </p:spPr>
        <p:txBody>
          <a:bodyPr vert="horz" wrap="square" lIns="91421" tIns="45720" rIns="91421" bIns="45720" anchor="ctr" anchorCtr="1" compatLnSpc="1">
            <a:noAutofit/>
          </a:bodyPr>
          <a:lstStyle/>
          <a:p>
            <a:pPr algn="ctr" defTabSz="914148" hangingPunct="0">
              <a:spcBef>
                <a:spcPts val="400"/>
              </a:spcBef>
              <a:defRPr sz="1800" b="0" i="0" u="none" strike="noStrike" kern="0" cap="none" spc="0" baseline="0">
                <a:solidFill>
                  <a:srgbClr val="000000"/>
                </a:solidFill>
                <a:uFillTx/>
              </a:defRPr>
            </a:pPr>
            <a:endParaRPr lang="en-US" sz="1400" b="1" kern="0">
              <a:solidFill>
                <a:srgbClr val="FFFFFF"/>
              </a:solidFill>
              <a:latin typeface="Arial"/>
            </a:endParaRPr>
          </a:p>
        </p:txBody>
      </p:sp>
      <p:sp>
        <p:nvSpPr>
          <p:cNvPr id="31" name="Rectangle 5">
            <a:extLst>
              <a:ext uri="{FF2B5EF4-FFF2-40B4-BE49-F238E27FC236}">
                <a16:creationId xmlns:a16="http://schemas.microsoft.com/office/drawing/2014/main" id="{C18CA6BC-2476-43DB-BED2-67960A763798}"/>
              </a:ext>
            </a:extLst>
          </p:cNvPr>
          <p:cNvSpPr txBox="1">
            <a:spLocks/>
          </p:cNvSpPr>
          <p:nvPr/>
        </p:nvSpPr>
        <p:spPr>
          <a:xfrm>
            <a:off x="1909333" y="5006942"/>
            <a:ext cx="1652275" cy="511050"/>
          </a:xfrm>
          <a:prstGeom prst="rect">
            <a:avLst/>
          </a:prstGeom>
          <a:solidFill>
            <a:srgbClr val="D11241"/>
          </a:solidFill>
          <a:ln>
            <a:noFill/>
          </a:ln>
        </p:spPr>
        <p:txBody>
          <a:bodyPr vert="horz" wrap="square" lIns="91421" tIns="45720" rIns="91421" bIns="45720" anchor="ctr" anchorCtr="1" compatLnSpc="1">
            <a:noAutofit/>
          </a:bodyPr>
          <a:lstStyle/>
          <a:p>
            <a:pPr algn="ctr" defTabSz="914148">
              <a:spcBef>
                <a:spcPts val="400"/>
              </a:spcBef>
              <a:defRPr sz="1800" b="0" i="0" u="none" strike="noStrike" kern="0" cap="none" spc="0" baseline="0">
                <a:solidFill>
                  <a:srgbClr val="000000"/>
                </a:solidFill>
                <a:uFillTx/>
              </a:defRPr>
            </a:pPr>
            <a:r>
              <a:rPr lang="en-US" sz="1400" b="1" kern="0">
                <a:solidFill>
                  <a:srgbClr val="FFFFFF"/>
                </a:solidFill>
                <a:latin typeface="Arial"/>
              </a:rPr>
              <a:t>Biopsy</a:t>
            </a:r>
          </a:p>
        </p:txBody>
      </p:sp>
      <p:sp>
        <p:nvSpPr>
          <p:cNvPr id="32" name="Rectangle 5">
            <a:extLst>
              <a:ext uri="{FF2B5EF4-FFF2-40B4-BE49-F238E27FC236}">
                <a16:creationId xmlns:a16="http://schemas.microsoft.com/office/drawing/2014/main" id="{36B39F7A-C195-4A1D-8F05-4C31F06C9D6B}"/>
              </a:ext>
            </a:extLst>
          </p:cNvPr>
          <p:cNvSpPr txBox="1">
            <a:spLocks/>
          </p:cNvSpPr>
          <p:nvPr/>
        </p:nvSpPr>
        <p:spPr>
          <a:xfrm>
            <a:off x="3778941" y="3856544"/>
            <a:ext cx="5649053" cy="511050"/>
          </a:xfrm>
          <a:prstGeom prst="rect">
            <a:avLst/>
          </a:prstGeom>
          <a:solidFill>
            <a:srgbClr val="A6A6A6"/>
          </a:solidFill>
          <a:ln>
            <a:noFill/>
          </a:ln>
        </p:spPr>
        <p:txBody>
          <a:bodyPr vert="horz" wrap="square" lIns="91421" tIns="45720" rIns="91421" bIns="45720" anchor="ctr" anchorCtr="1" compatLnSpc="1">
            <a:noAutofit/>
          </a:bodyPr>
          <a:lstStyle/>
          <a:p>
            <a:pPr algn="ctr" defTabSz="914148">
              <a:spcBef>
                <a:spcPts val="400"/>
              </a:spcBef>
              <a:defRPr sz="1800" b="0" i="0" u="none" strike="noStrike" kern="0" cap="none" spc="0" baseline="0">
                <a:solidFill>
                  <a:srgbClr val="000000"/>
                </a:solidFill>
                <a:uFillTx/>
              </a:defRPr>
            </a:pPr>
            <a:r>
              <a:rPr lang="en-US" sz="1400" b="1" kern="0">
                <a:solidFill>
                  <a:srgbClr val="FFFFFF"/>
                </a:solidFill>
                <a:latin typeface="Arial"/>
              </a:rPr>
              <a:t>Placebo</a:t>
            </a:r>
          </a:p>
        </p:txBody>
      </p:sp>
      <p:sp>
        <p:nvSpPr>
          <p:cNvPr id="35" name="Text Box 23">
            <a:extLst>
              <a:ext uri="{FF2B5EF4-FFF2-40B4-BE49-F238E27FC236}">
                <a16:creationId xmlns:a16="http://schemas.microsoft.com/office/drawing/2014/main" id="{5EC7DD41-A808-4F99-AB86-9CB9CB106C8F}"/>
              </a:ext>
            </a:extLst>
          </p:cNvPr>
          <p:cNvSpPr txBox="1"/>
          <p:nvPr/>
        </p:nvSpPr>
        <p:spPr>
          <a:xfrm>
            <a:off x="3022599" y="2232584"/>
            <a:ext cx="730137" cy="307777"/>
          </a:xfrm>
          <a:prstGeom prst="rect">
            <a:avLst/>
          </a:prstGeom>
          <a:noFill/>
          <a:ln>
            <a:noFill/>
          </a:ln>
        </p:spPr>
        <p:txBody>
          <a:bodyPr vert="horz" wrap="square" lIns="91421" tIns="45720" rIns="91421" bIns="45720" anchor="t" anchorCtr="1" compatLnSpc="1">
            <a:spAutoFit/>
          </a:bodyPr>
          <a:lstStyle/>
          <a:p>
            <a:pPr algn="r" defTabSz="1624958">
              <a:spcBef>
                <a:spcPts val="700"/>
              </a:spcBef>
              <a:defRPr sz="1800" b="0" i="0" u="none" strike="noStrike" kern="0" cap="none" spc="0" baseline="0">
                <a:solidFill>
                  <a:srgbClr val="000000"/>
                </a:solidFill>
                <a:uFillTx/>
              </a:defRPr>
            </a:pPr>
            <a:r>
              <a:rPr lang="en-US" sz="1400" kern="0">
                <a:solidFill>
                  <a:srgbClr val="000000"/>
                </a:solidFill>
                <a:latin typeface="Arial"/>
                <a:ea typeface="ＭＳ Ｐゴシック" pitchFamily="34"/>
                <a:cs typeface="Arial"/>
              </a:rPr>
              <a:t>n=120</a:t>
            </a:r>
          </a:p>
        </p:txBody>
      </p:sp>
      <p:sp>
        <p:nvSpPr>
          <p:cNvPr id="36" name="Text Box 23">
            <a:extLst>
              <a:ext uri="{FF2B5EF4-FFF2-40B4-BE49-F238E27FC236}">
                <a16:creationId xmlns:a16="http://schemas.microsoft.com/office/drawing/2014/main" id="{DDDDE418-EA1D-4510-81C3-BE4744B14063}"/>
              </a:ext>
            </a:extLst>
          </p:cNvPr>
          <p:cNvSpPr txBox="1"/>
          <p:nvPr/>
        </p:nvSpPr>
        <p:spPr>
          <a:xfrm>
            <a:off x="3022599" y="2807783"/>
            <a:ext cx="730137" cy="307777"/>
          </a:xfrm>
          <a:prstGeom prst="rect">
            <a:avLst/>
          </a:prstGeom>
          <a:noFill/>
          <a:ln>
            <a:noFill/>
          </a:ln>
        </p:spPr>
        <p:txBody>
          <a:bodyPr vert="horz" wrap="square" lIns="91421" tIns="45720" rIns="91421" bIns="45720" anchor="t" anchorCtr="1" compatLnSpc="1">
            <a:spAutoFit/>
          </a:bodyPr>
          <a:lstStyle/>
          <a:p>
            <a:pPr algn="r" defTabSz="1624958">
              <a:spcBef>
                <a:spcPts val="700"/>
              </a:spcBef>
              <a:defRPr sz="1800" b="0" i="0" u="none" strike="noStrike" kern="0" cap="none" spc="0" baseline="0">
                <a:solidFill>
                  <a:srgbClr val="000000"/>
                </a:solidFill>
                <a:uFillTx/>
              </a:defRPr>
            </a:pPr>
            <a:r>
              <a:rPr lang="en-US" sz="1400" kern="0">
                <a:solidFill>
                  <a:srgbClr val="000000"/>
                </a:solidFill>
                <a:latin typeface="Arial"/>
                <a:ea typeface="ＭＳ Ｐゴシック" pitchFamily="34"/>
                <a:cs typeface="Arial"/>
              </a:rPr>
              <a:t>n=120</a:t>
            </a:r>
          </a:p>
        </p:txBody>
      </p:sp>
      <p:sp>
        <p:nvSpPr>
          <p:cNvPr id="37" name="Text Box 23">
            <a:extLst>
              <a:ext uri="{FF2B5EF4-FFF2-40B4-BE49-F238E27FC236}">
                <a16:creationId xmlns:a16="http://schemas.microsoft.com/office/drawing/2014/main" id="{CBE95A25-3DA0-4A98-949B-14383EBEA772}"/>
              </a:ext>
            </a:extLst>
          </p:cNvPr>
          <p:cNvSpPr txBox="1"/>
          <p:nvPr/>
        </p:nvSpPr>
        <p:spPr>
          <a:xfrm>
            <a:off x="3022599" y="3382982"/>
            <a:ext cx="730137" cy="307777"/>
          </a:xfrm>
          <a:prstGeom prst="rect">
            <a:avLst/>
          </a:prstGeom>
          <a:noFill/>
          <a:ln>
            <a:noFill/>
          </a:ln>
        </p:spPr>
        <p:txBody>
          <a:bodyPr vert="horz" wrap="square" lIns="91421" tIns="45720" rIns="91421" bIns="45720" anchor="t" anchorCtr="1" compatLnSpc="1">
            <a:spAutoFit/>
          </a:bodyPr>
          <a:lstStyle/>
          <a:p>
            <a:pPr algn="r" defTabSz="1624958">
              <a:spcBef>
                <a:spcPts val="700"/>
              </a:spcBef>
              <a:defRPr sz="1800" b="0" i="0" u="none" strike="noStrike" kern="0" cap="none" spc="0" baseline="0">
                <a:solidFill>
                  <a:srgbClr val="000000"/>
                </a:solidFill>
                <a:uFillTx/>
              </a:defRPr>
            </a:pPr>
            <a:r>
              <a:rPr lang="en-US" sz="1400" kern="0">
                <a:solidFill>
                  <a:srgbClr val="000000"/>
                </a:solidFill>
                <a:latin typeface="Arial"/>
                <a:ea typeface="ＭＳ Ｐゴシック" pitchFamily="34"/>
                <a:cs typeface="Arial"/>
              </a:rPr>
              <a:t>n=120</a:t>
            </a:r>
          </a:p>
        </p:txBody>
      </p:sp>
      <p:sp>
        <p:nvSpPr>
          <p:cNvPr id="38" name="Text Box 23">
            <a:extLst>
              <a:ext uri="{FF2B5EF4-FFF2-40B4-BE49-F238E27FC236}">
                <a16:creationId xmlns:a16="http://schemas.microsoft.com/office/drawing/2014/main" id="{42A290DA-204D-48A7-8907-5B9C510504F7}"/>
              </a:ext>
            </a:extLst>
          </p:cNvPr>
          <p:cNvSpPr txBox="1"/>
          <p:nvPr/>
        </p:nvSpPr>
        <p:spPr>
          <a:xfrm>
            <a:off x="3022599" y="3958181"/>
            <a:ext cx="730137" cy="307777"/>
          </a:xfrm>
          <a:prstGeom prst="rect">
            <a:avLst/>
          </a:prstGeom>
          <a:noFill/>
          <a:ln>
            <a:noFill/>
          </a:ln>
        </p:spPr>
        <p:txBody>
          <a:bodyPr vert="horz" wrap="square" lIns="91421" tIns="45720" rIns="91421" bIns="45720" anchor="t" anchorCtr="1" compatLnSpc="1">
            <a:spAutoFit/>
          </a:bodyPr>
          <a:lstStyle/>
          <a:p>
            <a:pPr algn="r" defTabSz="1624958">
              <a:spcBef>
                <a:spcPts val="700"/>
              </a:spcBef>
              <a:defRPr sz="1800" b="0" i="0" u="none" strike="noStrike" kern="0" cap="none" spc="0" baseline="0">
                <a:solidFill>
                  <a:srgbClr val="000000"/>
                </a:solidFill>
                <a:uFillTx/>
              </a:defRPr>
            </a:pPr>
            <a:r>
              <a:rPr lang="en-US" sz="1400" kern="0">
                <a:solidFill>
                  <a:srgbClr val="000000"/>
                </a:solidFill>
                <a:latin typeface="Arial"/>
                <a:ea typeface="ＭＳ Ｐゴシック" pitchFamily="34"/>
                <a:cs typeface="Arial"/>
              </a:rPr>
              <a:t>n=80</a:t>
            </a:r>
          </a:p>
        </p:txBody>
      </p:sp>
      <p:sp>
        <p:nvSpPr>
          <p:cNvPr id="39" name="Diamond 35">
            <a:extLst>
              <a:ext uri="{FF2B5EF4-FFF2-40B4-BE49-F238E27FC236}">
                <a16:creationId xmlns:a16="http://schemas.microsoft.com/office/drawing/2014/main" id="{DF41CEDD-5CD1-4F4F-965A-615D7DF11518}"/>
              </a:ext>
            </a:extLst>
          </p:cNvPr>
          <p:cNvSpPr/>
          <p:nvPr/>
        </p:nvSpPr>
        <p:spPr>
          <a:xfrm>
            <a:off x="3732361" y="5746226"/>
            <a:ext cx="182880" cy="18288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7030A0"/>
          </a:solidFill>
          <a:ln w="9528">
            <a:solidFill>
              <a:srgbClr val="7030A0"/>
            </a:solidFill>
            <a:prstDash val="solid"/>
          </a:ln>
        </p:spPr>
        <p:txBody>
          <a:bodyPr vert="horz" wrap="square" lIns="91421" tIns="45720" rIns="91421" bIns="45720" anchor="ctr" anchorCtr="1" compatLnSpc="1">
            <a:noAutofit/>
          </a:bodyPr>
          <a:lstStyle/>
          <a:p>
            <a:pPr algn="ctr" defTabSz="914148" hangingPunct="0">
              <a:spcBef>
                <a:spcPts val="400"/>
              </a:spcBef>
              <a:defRPr sz="1800" b="0" i="0" u="none" strike="noStrike" kern="0" cap="none" spc="0" baseline="0">
                <a:solidFill>
                  <a:srgbClr val="000000"/>
                </a:solidFill>
                <a:uFillTx/>
              </a:defRPr>
            </a:pPr>
            <a:endParaRPr lang="en-US" sz="1400" b="1" kern="0">
              <a:solidFill>
                <a:srgbClr val="FFFFFF"/>
              </a:solidFill>
              <a:latin typeface="Arial"/>
            </a:endParaRPr>
          </a:p>
        </p:txBody>
      </p:sp>
      <p:sp>
        <p:nvSpPr>
          <p:cNvPr id="40" name="Diamond 36">
            <a:extLst>
              <a:ext uri="{FF2B5EF4-FFF2-40B4-BE49-F238E27FC236}">
                <a16:creationId xmlns:a16="http://schemas.microsoft.com/office/drawing/2014/main" id="{1761F467-29FB-46B3-9D7F-AEF31C3E6FCE}"/>
              </a:ext>
            </a:extLst>
          </p:cNvPr>
          <p:cNvSpPr/>
          <p:nvPr/>
        </p:nvSpPr>
        <p:spPr>
          <a:xfrm>
            <a:off x="9355903" y="5746226"/>
            <a:ext cx="182880" cy="18288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7030A0"/>
          </a:solidFill>
          <a:ln w="9528">
            <a:solidFill>
              <a:srgbClr val="7030A0"/>
            </a:solidFill>
            <a:prstDash val="solid"/>
          </a:ln>
        </p:spPr>
        <p:txBody>
          <a:bodyPr vert="horz" wrap="square" lIns="91421" tIns="45720" rIns="91421" bIns="45720" anchor="ctr" anchorCtr="1" compatLnSpc="1">
            <a:noAutofit/>
          </a:bodyPr>
          <a:lstStyle/>
          <a:p>
            <a:pPr algn="ctr" defTabSz="914148" hangingPunct="0">
              <a:spcBef>
                <a:spcPts val="400"/>
              </a:spcBef>
              <a:defRPr sz="1800" b="0" i="0" u="none" strike="noStrike" kern="0" cap="none" spc="0" baseline="0">
                <a:solidFill>
                  <a:srgbClr val="000000"/>
                </a:solidFill>
                <a:uFillTx/>
              </a:defRPr>
            </a:pPr>
            <a:endParaRPr lang="en-US" sz="1400" b="1" kern="0">
              <a:solidFill>
                <a:srgbClr val="FFFFFF"/>
              </a:solidFill>
              <a:latin typeface="Arial"/>
            </a:endParaRPr>
          </a:p>
        </p:txBody>
      </p:sp>
      <p:sp>
        <p:nvSpPr>
          <p:cNvPr id="41" name="Rectangle 5">
            <a:extLst>
              <a:ext uri="{FF2B5EF4-FFF2-40B4-BE49-F238E27FC236}">
                <a16:creationId xmlns:a16="http://schemas.microsoft.com/office/drawing/2014/main" id="{E08574AF-7A49-421F-B4A4-C354FACBF70A}"/>
              </a:ext>
            </a:extLst>
          </p:cNvPr>
          <p:cNvSpPr txBox="1">
            <a:spLocks/>
          </p:cNvSpPr>
          <p:nvPr/>
        </p:nvSpPr>
        <p:spPr>
          <a:xfrm>
            <a:off x="1909333" y="5582141"/>
            <a:ext cx="1652275" cy="511050"/>
          </a:xfrm>
          <a:prstGeom prst="rect">
            <a:avLst/>
          </a:prstGeom>
          <a:solidFill>
            <a:srgbClr val="7030A0"/>
          </a:solidFill>
          <a:ln>
            <a:noFill/>
          </a:ln>
        </p:spPr>
        <p:txBody>
          <a:bodyPr vert="horz" wrap="square" lIns="91421" tIns="45720" rIns="91421" bIns="45720" anchor="ctr" anchorCtr="1" compatLnSpc="1">
            <a:noAutofit/>
          </a:bodyPr>
          <a:lstStyle/>
          <a:p>
            <a:pPr algn="ctr" defTabSz="914148">
              <a:spcBef>
                <a:spcPts val="400"/>
              </a:spcBef>
              <a:defRPr sz="1800" b="0" i="0" u="none" strike="noStrike" kern="0" cap="none" spc="0" baseline="0">
                <a:solidFill>
                  <a:srgbClr val="000000"/>
                </a:solidFill>
                <a:uFillTx/>
              </a:defRPr>
            </a:pPr>
            <a:r>
              <a:rPr lang="en-US" sz="1400" b="1" kern="0">
                <a:solidFill>
                  <a:srgbClr val="FFFFFF"/>
                </a:solidFill>
                <a:latin typeface="Arial"/>
              </a:rPr>
              <a:t>NITs</a:t>
            </a:r>
          </a:p>
        </p:txBody>
      </p:sp>
      <p:sp>
        <p:nvSpPr>
          <p:cNvPr id="42" name="Diamond 38">
            <a:extLst>
              <a:ext uri="{FF2B5EF4-FFF2-40B4-BE49-F238E27FC236}">
                <a16:creationId xmlns:a16="http://schemas.microsoft.com/office/drawing/2014/main" id="{64F53751-3DE9-47F5-8A25-6912F8D88A33}"/>
              </a:ext>
            </a:extLst>
          </p:cNvPr>
          <p:cNvSpPr/>
          <p:nvPr/>
        </p:nvSpPr>
        <p:spPr>
          <a:xfrm>
            <a:off x="5606873" y="5746226"/>
            <a:ext cx="182880" cy="18288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7030A0"/>
          </a:solidFill>
          <a:ln w="9528">
            <a:solidFill>
              <a:srgbClr val="7030A0"/>
            </a:solidFill>
            <a:prstDash val="solid"/>
          </a:ln>
        </p:spPr>
        <p:txBody>
          <a:bodyPr vert="horz" wrap="square" lIns="91421" tIns="45720" rIns="91421" bIns="45720" anchor="ctr" anchorCtr="1" compatLnSpc="1">
            <a:noAutofit/>
          </a:bodyPr>
          <a:lstStyle/>
          <a:p>
            <a:pPr algn="ctr" defTabSz="914148" hangingPunct="0">
              <a:spcBef>
                <a:spcPts val="400"/>
              </a:spcBef>
              <a:defRPr sz="1800" b="0" i="0" u="none" strike="noStrike" kern="0" cap="none" spc="0" baseline="0">
                <a:solidFill>
                  <a:srgbClr val="000000"/>
                </a:solidFill>
                <a:uFillTx/>
              </a:defRPr>
            </a:pPr>
            <a:endParaRPr lang="en-US" sz="1400" b="1" kern="0">
              <a:solidFill>
                <a:srgbClr val="FFFFFF"/>
              </a:solidFill>
              <a:latin typeface="Arial"/>
            </a:endParaRPr>
          </a:p>
        </p:txBody>
      </p:sp>
      <p:sp>
        <p:nvSpPr>
          <p:cNvPr id="43" name="Diamond 39">
            <a:extLst>
              <a:ext uri="{FF2B5EF4-FFF2-40B4-BE49-F238E27FC236}">
                <a16:creationId xmlns:a16="http://schemas.microsoft.com/office/drawing/2014/main" id="{DB32AC6C-D179-4D75-BC84-0BF22BF803F4}"/>
              </a:ext>
            </a:extLst>
          </p:cNvPr>
          <p:cNvSpPr/>
          <p:nvPr/>
        </p:nvSpPr>
        <p:spPr>
          <a:xfrm>
            <a:off x="7481393" y="5746226"/>
            <a:ext cx="182880" cy="182880"/>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7030A0"/>
          </a:solidFill>
          <a:ln w="9528">
            <a:solidFill>
              <a:srgbClr val="7030A0"/>
            </a:solidFill>
            <a:prstDash val="solid"/>
          </a:ln>
        </p:spPr>
        <p:txBody>
          <a:bodyPr vert="horz" wrap="square" lIns="91421" tIns="45720" rIns="91421" bIns="45720" anchor="ctr" anchorCtr="1" compatLnSpc="1">
            <a:noAutofit/>
          </a:bodyPr>
          <a:lstStyle/>
          <a:p>
            <a:pPr algn="ctr" defTabSz="914148" hangingPunct="0">
              <a:spcBef>
                <a:spcPts val="400"/>
              </a:spcBef>
              <a:defRPr sz="1800" b="0" i="0" u="none" strike="noStrike" kern="0" cap="none" spc="0" baseline="0">
                <a:solidFill>
                  <a:srgbClr val="000000"/>
                </a:solidFill>
                <a:uFillTx/>
              </a:defRPr>
            </a:pPr>
            <a:endParaRPr lang="en-US" sz="1400" b="1" kern="0">
              <a:solidFill>
                <a:srgbClr val="FFFFFF"/>
              </a:solidFill>
              <a:latin typeface="Arial"/>
            </a:endParaRPr>
          </a:p>
        </p:txBody>
      </p:sp>
      <p:sp>
        <p:nvSpPr>
          <p:cNvPr id="44" name="Rectangle 5">
            <a:extLst>
              <a:ext uri="{FF2B5EF4-FFF2-40B4-BE49-F238E27FC236}">
                <a16:creationId xmlns:a16="http://schemas.microsoft.com/office/drawing/2014/main" id="{680578A2-1D04-49F7-A348-A9B0D8E4498D}"/>
              </a:ext>
            </a:extLst>
          </p:cNvPr>
          <p:cNvSpPr txBox="1">
            <a:spLocks/>
          </p:cNvSpPr>
          <p:nvPr/>
        </p:nvSpPr>
        <p:spPr>
          <a:xfrm>
            <a:off x="3778930" y="2706146"/>
            <a:ext cx="5649053" cy="511050"/>
          </a:xfrm>
          <a:prstGeom prst="rect">
            <a:avLst/>
          </a:prstGeom>
          <a:solidFill>
            <a:srgbClr val="215481"/>
          </a:solidFill>
          <a:ln>
            <a:noFill/>
          </a:ln>
        </p:spPr>
        <p:txBody>
          <a:bodyPr vert="horz" wrap="square" lIns="91421" tIns="45720" rIns="91421" bIns="45720" anchor="ctr" anchorCtr="1" compatLnSpc="1">
            <a:noAutofit/>
          </a:bodyPr>
          <a:lstStyle/>
          <a:p>
            <a:pPr algn="ctr" defTabSz="914148">
              <a:spcBef>
                <a:spcPts val="400"/>
              </a:spcBef>
              <a:defRPr sz="1800" b="0" i="0" u="none" strike="noStrike" kern="0" cap="none" spc="0" baseline="0">
                <a:solidFill>
                  <a:srgbClr val="000000"/>
                </a:solidFill>
                <a:uFillTx/>
              </a:defRPr>
            </a:pPr>
            <a:r>
              <a:rPr lang="en-US" sz="1400" b="1" kern="0">
                <a:solidFill>
                  <a:srgbClr val="FFFFFF"/>
                </a:solidFill>
                <a:latin typeface="Arial"/>
              </a:rPr>
              <a:t>SEMA</a:t>
            </a:r>
          </a:p>
        </p:txBody>
      </p:sp>
      <p:sp>
        <p:nvSpPr>
          <p:cNvPr id="45" name="Rectangle 5">
            <a:extLst>
              <a:ext uri="{FF2B5EF4-FFF2-40B4-BE49-F238E27FC236}">
                <a16:creationId xmlns:a16="http://schemas.microsoft.com/office/drawing/2014/main" id="{4D86CBE7-C76D-4233-B520-55313277CB63}"/>
              </a:ext>
            </a:extLst>
          </p:cNvPr>
          <p:cNvSpPr txBox="1">
            <a:spLocks/>
          </p:cNvSpPr>
          <p:nvPr/>
        </p:nvSpPr>
        <p:spPr>
          <a:xfrm>
            <a:off x="3778930" y="3281345"/>
            <a:ext cx="5649053" cy="511050"/>
          </a:xfrm>
          <a:prstGeom prst="rect">
            <a:avLst/>
          </a:prstGeom>
          <a:solidFill>
            <a:srgbClr val="C00000"/>
          </a:solidFill>
          <a:ln>
            <a:noFill/>
          </a:ln>
        </p:spPr>
        <p:txBody>
          <a:bodyPr vert="horz" wrap="square" lIns="91421" tIns="45720" rIns="91421" bIns="45720" anchor="ctr" anchorCtr="1" compatLnSpc="1">
            <a:noAutofit/>
          </a:bodyPr>
          <a:lstStyle/>
          <a:p>
            <a:pPr algn="ctr" defTabSz="914148">
              <a:spcBef>
                <a:spcPts val="400"/>
              </a:spcBef>
              <a:defRPr sz="1800" b="0" i="0" u="none" strike="noStrike" kern="0" cap="none" spc="0" baseline="0">
                <a:solidFill>
                  <a:srgbClr val="000000"/>
                </a:solidFill>
                <a:uFillTx/>
              </a:defRPr>
            </a:pPr>
            <a:r>
              <a:rPr lang="en-US" sz="1400" b="1" kern="0">
                <a:solidFill>
                  <a:srgbClr val="FFFFFF"/>
                </a:solidFill>
                <a:latin typeface="Arial"/>
              </a:rPr>
              <a:t>CILO/FIR</a:t>
            </a:r>
          </a:p>
        </p:txBody>
      </p:sp>
      <p:sp>
        <p:nvSpPr>
          <p:cNvPr id="48" name="Rectangle 47">
            <a:extLst>
              <a:ext uri="{FF2B5EF4-FFF2-40B4-BE49-F238E27FC236}">
                <a16:creationId xmlns:a16="http://schemas.microsoft.com/office/drawing/2014/main" id="{B0C86213-B5B0-4C93-951F-81B83D2F60B9}"/>
              </a:ext>
            </a:extLst>
          </p:cNvPr>
          <p:cNvSpPr>
            <a:spLocks/>
          </p:cNvSpPr>
          <p:nvPr/>
        </p:nvSpPr>
        <p:spPr>
          <a:xfrm>
            <a:off x="625475" y="2336386"/>
            <a:ext cx="2019046" cy="1825769"/>
          </a:xfrm>
          <a:prstGeom prst="rect">
            <a:avLst/>
          </a:prstGeom>
          <a:solidFill>
            <a:schemeClr val="bg1">
              <a:lumMod val="95000"/>
            </a:schemeClr>
          </a:solidFill>
          <a:ln>
            <a:noFill/>
            <a:prstDash val="solid"/>
          </a:ln>
          <a:effectLst/>
        </p:spPr>
        <p:txBody>
          <a:bodyPr vert="horz" wrap="square" lIns="121899" tIns="60944" rIns="121899" bIns="60944" anchor="ctr" anchorCtr="1" compatLnSpc="1">
            <a:noAutofit/>
          </a:bodyPr>
          <a:lstStyle/>
          <a:p>
            <a:pPr algn="ctr" defTabSz="1622882" hangingPunct="0">
              <a:defRPr sz="1800" b="0" i="0" u="none" strike="noStrike" kern="0" cap="none" spc="0" baseline="0">
                <a:solidFill>
                  <a:srgbClr val="000000"/>
                </a:solidFill>
                <a:uFillTx/>
              </a:defRPr>
            </a:pPr>
            <a:endParaRPr lang="en-US" sz="1400" kern="0">
              <a:solidFill>
                <a:srgbClr val="FFFFFF"/>
              </a:solidFill>
              <a:latin typeface="Arial"/>
            </a:endParaRPr>
          </a:p>
        </p:txBody>
      </p:sp>
      <p:sp>
        <p:nvSpPr>
          <p:cNvPr id="49" name="Content Placeholder 2">
            <a:extLst>
              <a:ext uri="{FF2B5EF4-FFF2-40B4-BE49-F238E27FC236}">
                <a16:creationId xmlns:a16="http://schemas.microsoft.com/office/drawing/2014/main" id="{8CE7089B-12A1-409A-B366-DF4F50836105}"/>
              </a:ext>
            </a:extLst>
          </p:cNvPr>
          <p:cNvSpPr txBox="1">
            <a:spLocks/>
          </p:cNvSpPr>
          <p:nvPr/>
        </p:nvSpPr>
        <p:spPr>
          <a:xfrm>
            <a:off x="9595105" y="2336386"/>
            <a:ext cx="2019046" cy="1825769"/>
          </a:xfrm>
          <a:prstGeom prst="rect">
            <a:avLst/>
          </a:prstGeom>
          <a:noFill/>
          <a:ln>
            <a:noFill/>
          </a:ln>
        </p:spPr>
        <p:txBody>
          <a:bodyPr vert="horz" wrap="square" lIns="121496" tIns="60743" rIns="121496" bIns="60743" anchor="ctr" anchorCtr="0" compatLnSpc="1">
            <a:noAutofit/>
          </a:bodyPr>
          <a:lstStyle/>
          <a:p>
            <a:pPr indent="-228600" defTabSz="912261" fontAlgn="base">
              <a:spcBef>
                <a:spcPts val="300"/>
              </a:spcBef>
              <a:spcAft>
                <a:spcPts val="300"/>
              </a:spcAft>
              <a:buClr>
                <a:schemeClr val="tx1"/>
              </a:buClr>
              <a:buFont typeface="Arial" panose="020B0604020202020204" pitchFamily="34" charset="0"/>
              <a:defRPr sz="1800" b="0" i="0" u="none" strike="noStrike" kern="0" cap="none" spc="0" baseline="0">
                <a:solidFill>
                  <a:srgbClr val="000000"/>
                </a:solidFill>
                <a:uFillTx/>
              </a:defRPr>
            </a:pPr>
            <a:r>
              <a:rPr lang="en-US" sz="1400" b="1" u="sng">
                <a:latin typeface="Arial"/>
                <a:cs typeface="Arial"/>
              </a:rPr>
              <a:t>Endpoints</a:t>
            </a:r>
          </a:p>
          <a:p>
            <a:pPr marL="228600" indent="-228600" defTabSz="912261" fontAlgn="base">
              <a:spcBef>
                <a:spcPts val="300"/>
              </a:spcBef>
              <a:spcAft>
                <a:spcPts val="300"/>
              </a:spcAft>
              <a:buClr>
                <a:schemeClr val="tx1"/>
              </a:buClr>
              <a:buSzPct val="100000"/>
              <a:buFont typeface="Arial" panose="020B0604020202020204" pitchFamily="34" charset="0"/>
              <a:buChar char="•"/>
              <a:defRPr sz="1800" b="0" i="0" u="none" strike="noStrike" kern="0" cap="none" spc="0" baseline="0">
                <a:solidFill>
                  <a:srgbClr val="000000"/>
                </a:solidFill>
                <a:uFillTx/>
              </a:defRPr>
            </a:pPr>
            <a:r>
              <a:rPr lang="en-US" sz="1400">
                <a:latin typeface="Arial"/>
                <a:cs typeface="Arial"/>
              </a:rPr>
              <a:t>Histology </a:t>
            </a:r>
            <a:endParaRPr lang="en-US" sz="1400">
              <a:latin typeface="Arial" panose="020B0604020202020204" pitchFamily="34" charset="0"/>
              <a:cs typeface="Arial" panose="020B0604020202020204" pitchFamily="34" charset="0"/>
            </a:endParaRPr>
          </a:p>
          <a:p>
            <a:pPr marL="228600" indent="-228600" defTabSz="912261" fontAlgn="base">
              <a:spcBef>
                <a:spcPts val="300"/>
              </a:spcBef>
              <a:spcAft>
                <a:spcPts val="300"/>
              </a:spcAft>
              <a:buClr>
                <a:schemeClr val="tx1"/>
              </a:buClr>
              <a:buSzPct val="100000"/>
              <a:buFont typeface="Arial" panose="020B0604020202020204" pitchFamily="34" charset="0"/>
              <a:buChar char="•"/>
              <a:defRPr sz="1800" b="0" i="0" u="none" strike="noStrike" kern="0" cap="none" spc="0" baseline="0">
                <a:solidFill>
                  <a:srgbClr val="000000"/>
                </a:solidFill>
                <a:uFillTx/>
              </a:defRPr>
            </a:pPr>
            <a:r>
              <a:rPr lang="en-US" sz="1400">
                <a:latin typeface="Arial"/>
                <a:cs typeface="Arial"/>
              </a:rPr>
              <a:t>NITs (e.g., ELF, </a:t>
            </a:r>
            <a:r>
              <a:rPr lang="en-US" sz="1400" err="1">
                <a:latin typeface="Arial"/>
                <a:cs typeface="Arial"/>
              </a:rPr>
              <a:t>FibroScan</a:t>
            </a:r>
            <a:r>
              <a:rPr lang="en-US" sz="1400">
                <a:latin typeface="Arial"/>
                <a:cs typeface="Arial"/>
              </a:rPr>
              <a:t>)</a:t>
            </a:r>
            <a:endParaRPr lang="en-US" sz="1400">
              <a:latin typeface="Arial" panose="020B0604020202020204" pitchFamily="34" charset="0"/>
              <a:cs typeface="Arial" panose="020B0604020202020204" pitchFamily="34" charset="0"/>
            </a:endParaRPr>
          </a:p>
        </p:txBody>
      </p:sp>
      <p:sp>
        <p:nvSpPr>
          <p:cNvPr id="50" name="Content Placeholder 4">
            <a:extLst>
              <a:ext uri="{FF2B5EF4-FFF2-40B4-BE49-F238E27FC236}">
                <a16:creationId xmlns:a16="http://schemas.microsoft.com/office/drawing/2014/main" id="{0ACD347F-84E1-4612-B528-4F13B4D77FF3}"/>
              </a:ext>
            </a:extLst>
          </p:cNvPr>
          <p:cNvSpPr txBox="1">
            <a:spLocks/>
          </p:cNvSpPr>
          <p:nvPr/>
        </p:nvSpPr>
        <p:spPr>
          <a:xfrm>
            <a:off x="625475" y="2336386"/>
            <a:ext cx="2019046" cy="1825769"/>
          </a:xfrm>
          <a:prstGeom prst="rect">
            <a:avLst/>
          </a:prstGeom>
          <a:noFill/>
          <a:ln>
            <a:noFill/>
          </a:ln>
        </p:spPr>
        <p:txBody>
          <a:bodyPr vert="horz" wrap="square" lIns="162525" tIns="81263" rIns="162525" bIns="81263" anchor="ctr" anchorCtr="1" compatLnSpc="1">
            <a:noAutofit/>
          </a:bodyPr>
          <a:lstStyle/>
          <a:p>
            <a:pPr marL="0" lvl="1" algn="ctr" defTabSz="1624958">
              <a:defRPr sz="1800" b="0" i="0" u="none" strike="noStrike" kern="0" cap="none" spc="0" baseline="0">
                <a:solidFill>
                  <a:srgbClr val="000000"/>
                </a:solidFill>
                <a:uFillTx/>
              </a:defRPr>
            </a:pPr>
            <a:r>
              <a:rPr lang="en-US" sz="1400" b="1" kern="0">
                <a:solidFill>
                  <a:srgbClr val="000000"/>
                </a:solidFill>
                <a:latin typeface="Arial" pitchFamily="34"/>
                <a:cs typeface="Arial" pitchFamily="34"/>
              </a:rPr>
              <a:t>Cirrhosis (F4)</a:t>
            </a:r>
          </a:p>
          <a:p>
            <a:pPr marL="0" lvl="1" algn="ctr" defTabSz="1624958">
              <a:spcAft>
                <a:spcPts val="300"/>
              </a:spcAft>
              <a:defRPr sz="1800" b="0" i="0" u="none" strike="noStrike" kern="0" cap="none" spc="0" baseline="0">
                <a:solidFill>
                  <a:srgbClr val="000000"/>
                </a:solidFill>
                <a:uFillTx/>
              </a:defRPr>
            </a:pPr>
            <a:r>
              <a:rPr lang="en-US" sz="1400" kern="0">
                <a:solidFill>
                  <a:srgbClr val="000000"/>
                </a:solidFill>
                <a:latin typeface="Arial" pitchFamily="34"/>
                <a:cs typeface="Arial" pitchFamily="34"/>
              </a:rPr>
              <a:t>(N=440)</a:t>
            </a:r>
          </a:p>
          <a:p>
            <a:pPr marL="0" lvl="1" algn="ctr" defTabSz="1624958">
              <a:spcAft>
                <a:spcPts val="300"/>
              </a:spcAft>
              <a:defRPr sz="1800" b="0" i="0" u="none" strike="noStrike" kern="0" cap="none" spc="0" baseline="0">
                <a:solidFill>
                  <a:srgbClr val="000000"/>
                </a:solidFill>
                <a:uFillTx/>
              </a:defRPr>
            </a:pPr>
            <a:r>
              <a:rPr lang="en-US" sz="1400" kern="0">
                <a:solidFill>
                  <a:srgbClr val="000000"/>
                </a:solidFill>
                <a:latin typeface="Arial" pitchFamily="34"/>
                <a:cs typeface="Arial" pitchFamily="34"/>
              </a:rPr>
              <a:t>3:3:3:2 active vs placebo</a:t>
            </a:r>
          </a:p>
          <a:p>
            <a:pPr marL="0" lvl="1" algn="ctr" defTabSz="1624958">
              <a:defRPr sz="1800" b="0" i="0" u="none" strike="noStrike" kern="0" cap="none" spc="0" baseline="0">
                <a:solidFill>
                  <a:srgbClr val="000000"/>
                </a:solidFill>
                <a:uFillTx/>
              </a:defRPr>
            </a:pPr>
            <a:r>
              <a:rPr lang="en-US" sz="1400" kern="0">
                <a:solidFill>
                  <a:srgbClr val="000000"/>
                </a:solidFill>
                <a:latin typeface="Arial" pitchFamily="34"/>
                <a:cs typeface="Arial" pitchFamily="34"/>
              </a:rPr>
              <a:t>Stratify by diabetes, ELF ≥11.3</a:t>
            </a:r>
          </a:p>
        </p:txBody>
      </p:sp>
    </p:spTree>
    <p:extLst>
      <p:ext uri="{BB962C8B-B14F-4D97-AF65-F5344CB8AC3E}">
        <p14:creationId xmlns:p14="http://schemas.microsoft.com/office/powerpoint/2010/main" val="126780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2E9B-B2D2-418E-AAE5-923914D682FE}"/>
              </a:ext>
            </a:extLst>
          </p:cNvPr>
          <p:cNvSpPr>
            <a:spLocks noGrp="1"/>
          </p:cNvSpPr>
          <p:nvPr>
            <p:ph type="title"/>
          </p:nvPr>
        </p:nvSpPr>
        <p:spPr/>
        <p:txBody>
          <a:bodyPr/>
          <a:lstStyle/>
          <a:p>
            <a:r>
              <a:rPr lang="en-US" sz="3200" dirty="0"/>
              <a:t>Standard NASH AA Trial Design</a:t>
            </a:r>
          </a:p>
        </p:txBody>
      </p:sp>
      <p:sp>
        <p:nvSpPr>
          <p:cNvPr id="77" name="Content Placeholder 2">
            <a:extLst>
              <a:ext uri="{FF2B5EF4-FFF2-40B4-BE49-F238E27FC236}">
                <a16:creationId xmlns:a16="http://schemas.microsoft.com/office/drawing/2014/main" id="{F625ECC8-4BE0-5926-BE9A-E7E9023EEEDB}"/>
              </a:ext>
            </a:extLst>
          </p:cNvPr>
          <p:cNvSpPr txBox="1">
            <a:spLocks/>
          </p:cNvSpPr>
          <p:nvPr/>
        </p:nvSpPr>
        <p:spPr>
          <a:xfrm>
            <a:off x="541309" y="3521672"/>
            <a:ext cx="4885839" cy="2949376"/>
          </a:xfrm>
          <a:prstGeom prst="rect">
            <a:avLst/>
          </a:prstGeom>
        </p:spPr>
        <p:txBody>
          <a:bodyPr vert="horz" lIns="91440" tIns="45720" rIns="91440" bIns="45720" rtlCol="0" anchor="t">
            <a:normAutofit/>
          </a:bodyPr>
          <a:lst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a:lstStyle>
          <a:p>
            <a:pPr marL="0" indent="0">
              <a:spcAft>
                <a:spcPts val="600"/>
              </a:spcAft>
              <a:buFont typeface="Arial" charset="0"/>
              <a:buNone/>
            </a:pPr>
            <a:r>
              <a:rPr lang="en-US" sz="2400">
                <a:latin typeface="+mn-lt"/>
                <a:cs typeface="Arial"/>
              </a:rPr>
              <a:t>Key Features</a:t>
            </a:r>
          </a:p>
          <a:p>
            <a:pPr>
              <a:spcAft>
                <a:spcPts val="600"/>
              </a:spcAft>
            </a:pPr>
            <a:r>
              <a:rPr lang="en-US" sz="1600">
                <a:latin typeface="+mn-lt"/>
                <a:cs typeface="Arial"/>
              </a:rPr>
              <a:t>Leverage strong WAYFIND result to accelerate full study recruitment </a:t>
            </a:r>
          </a:p>
          <a:p>
            <a:pPr>
              <a:spcAft>
                <a:spcPts val="600"/>
              </a:spcAft>
            </a:pPr>
            <a:r>
              <a:rPr lang="en-US" sz="1600">
                <a:latin typeface="+mn-lt"/>
                <a:cs typeface="Arial"/>
              </a:rPr>
              <a:t>Biopsy subjects can contribute to outcomes data</a:t>
            </a:r>
          </a:p>
          <a:p>
            <a:pPr>
              <a:spcAft>
                <a:spcPts val="600"/>
              </a:spcAft>
            </a:pPr>
            <a:r>
              <a:rPr lang="en-US" sz="1600">
                <a:latin typeface="+mn-lt"/>
                <a:cs typeface="Arial"/>
              </a:rPr>
              <a:t>Strongest support to accelerated approval NDA package with clinical outcomes study “well underway,” largest set of accrued clinical outcomes and safety for descriptive analysis</a:t>
            </a:r>
          </a:p>
          <a:p>
            <a:pPr>
              <a:spcAft>
                <a:spcPts val="600"/>
              </a:spcAft>
            </a:pPr>
            <a:r>
              <a:rPr lang="en-US" sz="1600">
                <a:latin typeface="+mn-lt"/>
                <a:cs typeface="Arial"/>
              </a:rPr>
              <a:t>Study would close if biopsy result fails</a:t>
            </a:r>
          </a:p>
          <a:p>
            <a:pPr>
              <a:spcAft>
                <a:spcPts val="600"/>
              </a:spcAft>
            </a:pPr>
            <a:endParaRPr lang="en-US" sz="1600">
              <a:latin typeface="+mn-lt"/>
              <a:cs typeface="Arial"/>
            </a:endParaRPr>
          </a:p>
          <a:p>
            <a:pPr>
              <a:spcAft>
                <a:spcPts val="600"/>
              </a:spcAft>
            </a:pPr>
            <a:endParaRPr lang="en-US" sz="1600">
              <a:latin typeface="+mn-lt"/>
              <a:cs typeface="Arial"/>
            </a:endParaRPr>
          </a:p>
          <a:p>
            <a:pPr marL="0" indent="0">
              <a:spcAft>
                <a:spcPts val="600"/>
              </a:spcAft>
              <a:buNone/>
            </a:pPr>
            <a:endParaRPr lang="en-US" sz="1600">
              <a:latin typeface="+mn-lt"/>
              <a:cs typeface="Arial"/>
            </a:endParaRPr>
          </a:p>
          <a:p>
            <a:pPr marL="0" indent="0">
              <a:spcAft>
                <a:spcPts val="600"/>
              </a:spcAft>
              <a:buNone/>
            </a:pPr>
            <a:endParaRPr lang="en-US" sz="2400">
              <a:latin typeface="+mn-lt"/>
              <a:cs typeface="Arial"/>
            </a:endParaRPr>
          </a:p>
        </p:txBody>
      </p:sp>
      <p:sp>
        <p:nvSpPr>
          <p:cNvPr id="78" name="Content Placeholder 2">
            <a:extLst>
              <a:ext uri="{FF2B5EF4-FFF2-40B4-BE49-F238E27FC236}">
                <a16:creationId xmlns:a16="http://schemas.microsoft.com/office/drawing/2014/main" id="{01C41AF4-CC30-3AD0-1A2C-6214065A7AFD}"/>
              </a:ext>
            </a:extLst>
          </p:cNvPr>
          <p:cNvSpPr txBox="1">
            <a:spLocks/>
          </p:cNvSpPr>
          <p:nvPr/>
        </p:nvSpPr>
        <p:spPr>
          <a:xfrm>
            <a:off x="6330698" y="3564081"/>
            <a:ext cx="4885839" cy="2949376"/>
          </a:xfrm>
          <a:prstGeom prst="rect">
            <a:avLst/>
          </a:prstGeom>
        </p:spPr>
        <p:txBody>
          <a:bodyPr vert="horz" lIns="91440" tIns="45720" rIns="91440" bIns="45720" rtlCol="0" anchor="t">
            <a:normAutofit/>
          </a:bodyPr>
          <a:lst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a:lstStyle>
          <a:p>
            <a:pPr marL="0" indent="0">
              <a:spcAft>
                <a:spcPts val="600"/>
              </a:spcAft>
              <a:buFont typeface="Arial" charset="0"/>
              <a:buNone/>
            </a:pPr>
            <a:r>
              <a:rPr lang="en-US" sz="2400">
                <a:latin typeface="+mn-lt"/>
                <a:cs typeface="Arial"/>
              </a:rPr>
              <a:t>Key Trade-Offs</a:t>
            </a:r>
          </a:p>
          <a:p>
            <a:pPr>
              <a:spcAft>
                <a:spcPts val="600"/>
              </a:spcAft>
            </a:pPr>
            <a:r>
              <a:rPr lang="en-US" sz="1600">
                <a:latin typeface="+mn-lt"/>
                <a:cs typeface="Arial"/>
              </a:rPr>
              <a:t>Enrollment of outcomes patients starting 18 months ahead of biopsy readout is spend at risk</a:t>
            </a:r>
          </a:p>
          <a:p>
            <a:pPr>
              <a:spcAft>
                <a:spcPts val="600"/>
              </a:spcAft>
            </a:pPr>
            <a:r>
              <a:rPr lang="en-US" sz="1600">
                <a:latin typeface="+mn-lt"/>
                <a:cs typeface="Arial"/>
              </a:rPr>
              <a:t>Sample sizes would be impacted if DRC/PC wanted to complete study following failed biopsy interim analysis</a:t>
            </a:r>
          </a:p>
          <a:p>
            <a:pPr>
              <a:spcAft>
                <a:spcPts val="600"/>
              </a:spcAft>
            </a:pPr>
            <a:r>
              <a:rPr lang="en-US" sz="1600">
                <a:latin typeface="+mn-lt"/>
                <a:cs typeface="Arial"/>
              </a:rPr>
              <a:t>For option of varices endpoint, incorporating varices screening to broaden clinical composite would likely slow recruitment</a:t>
            </a:r>
          </a:p>
        </p:txBody>
      </p:sp>
    </p:spTree>
    <p:extLst>
      <p:ext uri="{BB962C8B-B14F-4D97-AF65-F5344CB8AC3E}">
        <p14:creationId xmlns:p14="http://schemas.microsoft.com/office/powerpoint/2010/main" val="291887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2E9B-B2D2-418E-AAE5-923914D682FE}"/>
              </a:ext>
            </a:extLst>
          </p:cNvPr>
          <p:cNvSpPr>
            <a:spLocks noGrp="1"/>
          </p:cNvSpPr>
          <p:nvPr>
            <p:ph type="title"/>
          </p:nvPr>
        </p:nvSpPr>
        <p:spPr/>
        <p:txBody>
          <a:bodyPr/>
          <a:lstStyle/>
          <a:p>
            <a:r>
              <a:rPr lang="en-US" sz="3200"/>
              <a:t>Gated Enrollment Variant Design</a:t>
            </a:r>
          </a:p>
        </p:txBody>
      </p:sp>
      <p:sp>
        <p:nvSpPr>
          <p:cNvPr id="77" name="Content Placeholder 2">
            <a:extLst>
              <a:ext uri="{FF2B5EF4-FFF2-40B4-BE49-F238E27FC236}">
                <a16:creationId xmlns:a16="http://schemas.microsoft.com/office/drawing/2014/main" id="{F625ECC8-4BE0-5926-BE9A-E7E9023EEEDB}"/>
              </a:ext>
            </a:extLst>
          </p:cNvPr>
          <p:cNvSpPr txBox="1">
            <a:spLocks/>
          </p:cNvSpPr>
          <p:nvPr/>
        </p:nvSpPr>
        <p:spPr>
          <a:xfrm>
            <a:off x="541309" y="3521672"/>
            <a:ext cx="4885839" cy="2949376"/>
          </a:xfrm>
          <a:prstGeom prst="rect">
            <a:avLst/>
          </a:prstGeom>
        </p:spPr>
        <p:txBody>
          <a:bodyPr vert="horz" lIns="91440" tIns="45720" rIns="91440" bIns="45720" rtlCol="0" anchor="t">
            <a:normAutofit/>
          </a:bodyPr>
          <a:lst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a:lstStyle>
          <a:p>
            <a:pPr marL="0" indent="0">
              <a:spcAft>
                <a:spcPts val="600"/>
              </a:spcAft>
              <a:buFont typeface="Arial" charset="0"/>
              <a:buNone/>
            </a:pPr>
            <a:r>
              <a:rPr lang="en-US" sz="2400">
                <a:latin typeface="+mn-lt"/>
                <a:cs typeface="Arial"/>
              </a:rPr>
              <a:t>Key Features</a:t>
            </a:r>
            <a:endParaRPr lang="en-US" sz="1600">
              <a:latin typeface="+mn-lt"/>
              <a:cs typeface="Arial"/>
            </a:endParaRPr>
          </a:p>
          <a:p>
            <a:pPr>
              <a:spcAft>
                <a:spcPts val="600"/>
              </a:spcAft>
            </a:pPr>
            <a:r>
              <a:rPr lang="en-US" sz="1600">
                <a:latin typeface="+mn-lt"/>
                <a:cs typeface="Arial"/>
              </a:rPr>
              <a:t>Enrollment pause delays spend on full outcomes recruitment until after biopsy result de-risks program</a:t>
            </a:r>
          </a:p>
          <a:p>
            <a:pPr>
              <a:spcAft>
                <a:spcPts val="600"/>
              </a:spcAft>
            </a:pPr>
            <a:r>
              <a:rPr lang="en-US" sz="1600">
                <a:latin typeface="+mn-lt"/>
                <a:cs typeface="Arial"/>
              </a:rPr>
              <a:t>Biopsy subjects can contribute to outcomes data</a:t>
            </a:r>
          </a:p>
          <a:p>
            <a:pPr>
              <a:spcAft>
                <a:spcPts val="600"/>
              </a:spcAft>
            </a:pPr>
            <a:r>
              <a:rPr lang="en-US" sz="1600">
                <a:latin typeface="+mn-lt"/>
                <a:cs typeface="Arial"/>
              </a:rPr>
              <a:t>Maintains operational efficiency of single study</a:t>
            </a:r>
          </a:p>
          <a:p>
            <a:pPr marL="0" indent="0">
              <a:spcAft>
                <a:spcPts val="600"/>
              </a:spcAft>
              <a:buNone/>
            </a:pPr>
            <a:endParaRPr lang="en-US" sz="1600">
              <a:latin typeface="+mn-lt"/>
              <a:cs typeface="Arial"/>
            </a:endParaRPr>
          </a:p>
          <a:p>
            <a:pPr marL="0" indent="0">
              <a:spcAft>
                <a:spcPts val="600"/>
              </a:spcAft>
              <a:buNone/>
            </a:pPr>
            <a:endParaRPr lang="en-US" sz="2400">
              <a:latin typeface="+mn-lt"/>
              <a:cs typeface="Arial"/>
            </a:endParaRPr>
          </a:p>
        </p:txBody>
      </p:sp>
      <p:sp>
        <p:nvSpPr>
          <p:cNvPr id="78" name="Content Placeholder 2">
            <a:extLst>
              <a:ext uri="{FF2B5EF4-FFF2-40B4-BE49-F238E27FC236}">
                <a16:creationId xmlns:a16="http://schemas.microsoft.com/office/drawing/2014/main" id="{01C41AF4-CC30-3AD0-1A2C-6214065A7AFD}"/>
              </a:ext>
            </a:extLst>
          </p:cNvPr>
          <p:cNvSpPr txBox="1">
            <a:spLocks/>
          </p:cNvSpPr>
          <p:nvPr/>
        </p:nvSpPr>
        <p:spPr>
          <a:xfrm>
            <a:off x="6330698" y="3564080"/>
            <a:ext cx="4885839" cy="3293919"/>
          </a:xfrm>
          <a:prstGeom prst="rect">
            <a:avLst/>
          </a:prstGeom>
        </p:spPr>
        <p:txBody>
          <a:bodyPr vert="horz" lIns="91440" tIns="45720" rIns="91440" bIns="45720" rtlCol="0" anchor="t">
            <a:normAutofit fontScale="92500" lnSpcReduction="20000"/>
          </a:bodyPr>
          <a:lst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a:lstStyle>
          <a:p>
            <a:pPr marL="0" indent="0">
              <a:spcAft>
                <a:spcPts val="600"/>
              </a:spcAft>
              <a:buFont typeface="Arial" charset="0"/>
              <a:buNone/>
            </a:pPr>
            <a:r>
              <a:rPr lang="en-US" sz="2400">
                <a:latin typeface="+mn-lt"/>
                <a:cs typeface="Arial"/>
              </a:rPr>
              <a:t>Key Trade-Offs</a:t>
            </a:r>
          </a:p>
          <a:p>
            <a:pPr>
              <a:lnSpc>
                <a:spcPct val="110000"/>
              </a:lnSpc>
              <a:spcAft>
                <a:spcPts val="600"/>
              </a:spcAft>
            </a:pPr>
            <a:r>
              <a:rPr lang="en-US" sz="1700">
                <a:latin typeface="+mn-lt"/>
                <a:cs typeface="Arial"/>
              </a:rPr>
              <a:t>Study likely considered “well underway” at time of NDA but not fully recruited, less data on outcomes</a:t>
            </a:r>
          </a:p>
          <a:p>
            <a:pPr>
              <a:lnSpc>
                <a:spcPct val="110000"/>
              </a:lnSpc>
              <a:spcAft>
                <a:spcPts val="600"/>
              </a:spcAft>
            </a:pPr>
            <a:r>
              <a:rPr lang="en-US" sz="1700">
                <a:latin typeface="+mn-lt"/>
                <a:cs typeface="Arial"/>
              </a:rPr>
              <a:t>Enrollment pause risks unintended differences in patient cohorts</a:t>
            </a:r>
          </a:p>
          <a:p>
            <a:pPr>
              <a:lnSpc>
                <a:spcPct val="110000"/>
              </a:lnSpc>
              <a:spcAft>
                <a:spcPts val="600"/>
              </a:spcAft>
            </a:pPr>
            <a:r>
              <a:rPr lang="en-US" sz="1700">
                <a:latin typeface="+mn-lt"/>
                <a:cs typeface="Arial"/>
              </a:rPr>
              <a:t>Recruitment may be slow if field doesn’t view WAYFIND as sufficiently supportive</a:t>
            </a:r>
          </a:p>
          <a:p>
            <a:pPr>
              <a:lnSpc>
                <a:spcPct val="110000"/>
              </a:lnSpc>
              <a:spcAft>
                <a:spcPts val="600"/>
              </a:spcAft>
            </a:pPr>
            <a:r>
              <a:rPr lang="en-US" sz="1700">
                <a:latin typeface="+mn-lt"/>
                <a:cs typeface="Arial"/>
              </a:rPr>
              <a:t>For option of varices endpoint, incorporating varices screening to broaden clinical composite would likely slow recruitment</a:t>
            </a:r>
            <a:endParaRPr lang="en-US" sz="1600">
              <a:latin typeface="+mn-lt"/>
              <a:cs typeface="Arial"/>
            </a:endParaRPr>
          </a:p>
        </p:txBody>
      </p:sp>
    </p:spTree>
    <p:extLst>
      <p:ext uri="{BB962C8B-B14F-4D97-AF65-F5344CB8AC3E}">
        <p14:creationId xmlns:p14="http://schemas.microsoft.com/office/powerpoint/2010/main" val="29644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2E9B-B2D2-418E-AAE5-923914D682FE}"/>
              </a:ext>
            </a:extLst>
          </p:cNvPr>
          <p:cNvSpPr>
            <a:spLocks noGrp="1"/>
          </p:cNvSpPr>
          <p:nvPr>
            <p:ph type="title"/>
          </p:nvPr>
        </p:nvSpPr>
        <p:spPr/>
        <p:txBody>
          <a:bodyPr/>
          <a:lstStyle/>
          <a:p>
            <a:r>
              <a:rPr lang="en-US" sz="3200"/>
              <a:t>Separate P3 Biopsy Study and Outcomes Trial</a:t>
            </a:r>
          </a:p>
        </p:txBody>
      </p:sp>
      <p:sp>
        <p:nvSpPr>
          <p:cNvPr id="77" name="Content Placeholder 2">
            <a:extLst>
              <a:ext uri="{FF2B5EF4-FFF2-40B4-BE49-F238E27FC236}">
                <a16:creationId xmlns:a16="http://schemas.microsoft.com/office/drawing/2014/main" id="{F625ECC8-4BE0-5926-BE9A-E7E9023EEEDB}"/>
              </a:ext>
            </a:extLst>
          </p:cNvPr>
          <p:cNvSpPr txBox="1">
            <a:spLocks/>
          </p:cNvSpPr>
          <p:nvPr/>
        </p:nvSpPr>
        <p:spPr>
          <a:xfrm>
            <a:off x="541309" y="3521672"/>
            <a:ext cx="4885839" cy="2949376"/>
          </a:xfrm>
          <a:prstGeom prst="rect">
            <a:avLst/>
          </a:prstGeom>
        </p:spPr>
        <p:txBody>
          <a:bodyPr vert="horz" lIns="91440" tIns="45720" rIns="91440" bIns="45720" rtlCol="0" anchor="t">
            <a:normAutofit/>
          </a:bodyPr>
          <a:lst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a:lstStyle>
          <a:p>
            <a:pPr marL="0" indent="0">
              <a:spcAft>
                <a:spcPts val="600"/>
              </a:spcAft>
              <a:buFont typeface="Arial" charset="0"/>
              <a:buNone/>
            </a:pPr>
            <a:r>
              <a:rPr lang="en-US" sz="2400">
                <a:latin typeface="+mn-lt"/>
                <a:cs typeface="Arial"/>
              </a:rPr>
              <a:t>Reasons considered</a:t>
            </a:r>
            <a:r>
              <a:rPr lang="en-US" sz="1600">
                <a:latin typeface="+mn-lt"/>
                <a:cs typeface="Arial"/>
              </a:rPr>
              <a:t> </a:t>
            </a:r>
          </a:p>
          <a:p>
            <a:pPr>
              <a:spcAft>
                <a:spcPts val="600"/>
              </a:spcAft>
            </a:pPr>
            <a:r>
              <a:rPr lang="en-US" sz="1600">
                <a:latin typeface="+mn-lt"/>
                <a:cs typeface="Arial"/>
              </a:rPr>
              <a:t>More flexible to include varices screening as part of clinical outcomes composite without impacting biopsy recruitment </a:t>
            </a:r>
          </a:p>
          <a:p>
            <a:pPr>
              <a:spcAft>
                <a:spcPts val="600"/>
              </a:spcAft>
            </a:pPr>
            <a:r>
              <a:rPr lang="en-US" sz="1600">
                <a:latin typeface="+mn-lt"/>
                <a:cs typeface="Arial"/>
              </a:rPr>
              <a:t>More flexible to enrich outcomes study for later stage disease without early disease biopsy cohort “dilution”</a:t>
            </a:r>
          </a:p>
          <a:p>
            <a:pPr>
              <a:spcAft>
                <a:spcPts val="600"/>
              </a:spcAft>
            </a:pPr>
            <a:r>
              <a:rPr lang="en-US" sz="1600">
                <a:latin typeface="+mn-lt"/>
                <a:cs typeface="Arial"/>
              </a:rPr>
              <a:t>Could follow biopsy subjects till outcomes and incorporate statistical borrowing methods to reduce sample size of outcomes study</a:t>
            </a:r>
          </a:p>
          <a:p>
            <a:pPr>
              <a:spcAft>
                <a:spcPts val="600"/>
              </a:spcAft>
            </a:pPr>
            <a:endParaRPr lang="en-US" sz="1600">
              <a:latin typeface="+mn-lt"/>
              <a:cs typeface="Arial"/>
            </a:endParaRPr>
          </a:p>
          <a:p>
            <a:pPr>
              <a:spcAft>
                <a:spcPts val="600"/>
              </a:spcAft>
            </a:pPr>
            <a:endParaRPr lang="en-US" sz="2400">
              <a:latin typeface="+mn-lt"/>
              <a:cs typeface="Arial"/>
            </a:endParaRPr>
          </a:p>
        </p:txBody>
      </p:sp>
      <p:sp>
        <p:nvSpPr>
          <p:cNvPr id="5" name="Content Placeholder 2">
            <a:extLst>
              <a:ext uri="{FF2B5EF4-FFF2-40B4-BE49-F238E27FC236}">
                <a16:creationId xmlns:a16="http://schemas.microsoft.com/office/drawing/2014/main" id="{6D377770-46ED-6163-FFCA-F47656C2E942}"/>
              </a:ext>
            </a:extLst>
          </p:cNvPr>
          <p:cNvSpPr txBox="1">
            <a:spLocks/>
          </p:cNvSpPr>
          <p:nvPr/>
        </p:nvSpPr>
        <p:spPr>
          <a:xfrm>
            <a:off x="6072346" y="3566366"/>
            <a:ext cx="4885839" cy="2949376"/>
          </a:xfrm>
          <a:prstGeom prst="rect">
            <a:avLst/>
          </a:prstGeom>
        </p:spPr>
        <p:txBody>
          <a:bodyPr vert="horz" lIns="91440" tIns="45720" rIns="91440" bIns="45720" rtlCol="0" anchor="t">
            <a:normAutofit/>
          </a:bodyPr>
          <a:lst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a:lstStyle>
          <a:p>
            <a:pPr marL="0" indent="0">
              <a:spcAft>
                <a:spcPts val="600"/>
              </a:spcAft>
              <a:buFont typeface="Arial" charset="0"/>
              <a:buNone/>
            </a:pPr>
            <a:r>
              <a:rPr lang="en-US" sz="2400">
                <a:latin typeface="+mn-lt"/>
                <a:cs typeface="Arial"/>
              </a:rPr>
              <a:t>Reasons not favored</a:t>
            </a:r>
          </a:p>
          <a:p>
            <a:pPr>
              <a:spcAft>
                <a:spcPts val="600"/>
              </a:spcAft>
            </a:pPr>
            <a:r>
              <a:rPr lang="en-US" sz="1600">
                <a:latin typeface="+mn-lt"/>
                <a:cs typeface="Arial"/>
              </a:rPr>
              <a:t>Two separate studies caries greater operational cost</a:t>
            </a:r>
          </a:p>
          <a:p>
            <a:pPr>
              <a:spcAft>
                <a:spcPts val="600"/>
              </a:spcAft>
            </a:pPr>
            <a:r>
              <a:rPr lang="en-US" sz="1600">
                <a:latin typeface="+mn-lt"/>
                <a:cs typeface="Arial"/>
              </a:rPr>
              <a:t>Biopsy subjects not monitored/followed for outcomes represents lost opportunity</a:t>
            </a:r>
          </a:p>
          <a:p>
            <a:pPr>
              <a:spcAft>
                <a:spcPts val="600"/>
              </a:spcAft>
            </a:pPr>
            <a:r>
              <a:rPr lang="en-US" sz="1600">
                <a:latin typeface="+mn-lt"/>
                <a:cs typeface="Arial"/>
              </a:rPr>
              <a:t>Risk to AA approval that outcomes study may not be considered “well underway” and minimal descriptive data on outcomes</a:t>
            </a:r>
          </a:p>
          <a:p>
            <a:pPr>
              <a:spcAft>
                <a:spcPts val="600"/>
              </a:spcAft>
            </a:pPr>
            <a:r>
              <a:rPr lang="en-US" sz="1600">
                <a:latin typeface="+mn-lt"/>
                <a:cs typeface="Arial"/>
              </a:rPr>
              <a:t>Statistical borrowing requires more complex assumptions and FDA alignment</a:t>
            </a:r>
          </a:p>
        </p:txBody>
      </p:sp>
    </p:spTree>
    <p:extLst>
      <p:ext uri="{BB962C8B-B14F-4D97-AF65-F5344CB8AC3E}">
        <p14:creationId xmlns:p14="http://schemas.microsoft.com/office/powerpoint/2010/main" val="204817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32C7-0B25-5CD7-2B23-912ED2D3114B}"/>
              </a:ext>
            </a:extLst>
          </p:cNvPr>
          <p:cNvSpPr>
            <a:spLocks noGrp="1"/>
          </p:cNvSpPr>
          <p:nvPr>
            <p:ph type="title"/>
          </p:nvPr>
        </p:nvSpPr>
        <p:spPr/>
        <p:txBody>
          <a:bodyPr/>
          <a:lstStyle/>
          <a:p>
            <a:r>
              <a:rPr lang="en-US"/>
              <a:t>Discussion of Key P3 Study Components</a:t>
            </a:r>
          </a:p>
        </p:txBody>
      </p:sp>
      <p:sp>
        <p:nvSpPr>
          <p:cNvPr id="3" name="Slide Number Placeholder 2">
            <a:extLst>
              <a:ext uri="{FF2B5EF4-FFF2-40B4-BE49-F238E27FC236}">
                <a16:creationId xmlns:a16="http://schemas.microsoft.com/office/drawing/2014/main" id="{C04BD93E-7781-7433-2781-37F04776FCBC}"/>
              </a:ext>
            </a:extLst>
          </p:cNvPr>
          <p:cNvSpPr>
            <a:spLocks noGrp="1"/>
          </p:cNvSpPr>
          <p:nvPr>
            <p:ph type="sldNum" sz="quarter" idx="10"/>
          </p:nvPr>
        </p:nvSpPr>
        <p:spPr/>
        <p:txBody>
          <a:bodyPr/>
          <a:lstStyle/>
          <a:p>
            <a:pPr>
              <a:defRPr/>
            </a:pPr>
            <a:fld id="{948D88AF-682E-4B51-B288-0A04CAE09877}" type="slidenum">
              <a:rPr lang="en-US" altLang="en-US" smtClean="0"/>
              <a:pPr>
                <a:defRPr/>
              </a:pPr>
              <a:t>5</a:t>
            </a:fld>
            <a:endParaRPr lang="en-US" altLang="en-US"/>
          </a:p>
        </p:txBody>
      </p:sp>
      <p:sp>
        <p:nvSpPr>
          <p:cNvPr id="5" name="Title 1">
            <a:extLst>
              <a:ext uri="{FF2B5EF4-FFF2-40B4-BE49-F238E27FC236}">
                <a16:creationId xmlns:a16="http://schemas.microsoft.com/office/drawing/2014/main" id="{BECBAE36-75A1-7323-3DB2-9020A45421E9}"/>
              </a:ext>
            </a:extLst>
          </p:cNvPr>
          <p:cNvSpPr txBox="1">
            <a:spLocks/>
          </p:cNvSpPr>
          <p:nvPr/>
        </p:nvSpPr>
        <p:spPr bwMode="auto">
          <a:xfrm>
            <a:off x="924941" y="2773033"/>
            <a:ext cx="10848879" cy="139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defTabSz="912261" rtl="0" eaLnBrk="1" fontAlgn="base" hangingPunct="1">
              <a:lnSpc>
                <a:spcPct val="90000"/>
              </a:lnSpc>
              <a:spcBef>
                <a:spcPct val="0"/>
              </a:spcBef>
              <a:spcAft>
                <a:spcPct val="0"/>
              </a:spcAft>
              <a:defRPr sz="3733" b="1" kern="1200">
                <a:solidFill>
                  <a:schemeClr val="tx2"/>
                </a:solidFill>
                <a:latin typeface="Arial" charset="0"/>
                <a:ea typeface="Arial" charset="0"/>
                <a:cs typeface="Arial" charset="0"/>
              </a:defRPr>
            </a:lvl1pPr>
            <a:lvl2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2pPr>
            <a:lvl3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3pPr>
            <a:lvl4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4pPr>
            <a:lvl5pPr algn="l" defTabSz="912261" rtl="0" eaLnBrk="1" fontAlgn="base" hangingPunct="1">
              <a:lnSpc>
                <a:spcPct val="90000"/>
              </a:lnSpc>
              <a:spcBef>
                <a:spcPct val="0"/>
              </a:spcBef>
              <a:spcAft>
                <a:spcPct val="0"/>
              </a:spcAft>
              <a:defRPr sz="3733">
                <a:solidFill>
                  <a:schemeClr val="tx2"/>
                </a:solidFill>
                <a:latin typeface="Arial" panose="020B0604020202020204" pitchFamily="34" charset="0"/>
                <a:cs typeface="Arial" panose="020B0604020202020204" pitchFamily="34" charset="0"/>
              </a:defRPr>
            </a:lvl5pPr>
            <a:lvl6pPr marL="609585"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1219170"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828754"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2438339" algn="l" defTabSz="912261" rtl="0" eaLnBrk="1" fontAlgn="base" hangingPunct="1">
              <a:lnSpc>
                <a:spcPct val="90000"/>
              </a:lnSpc>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sz="2400"/>
              <a:t>How we are thinking about other important elements of study design</a:t>
            </a:r>
          </a:p>
        </p:txBody>
      </p:sp>
    </p:spTree>
    <p:extLst>
      <p:ext uri="{BB962C8B-B14F-4D97-AF65-F5344CB8AC3E}">
        <p14:creationId xmlns:p14="http://schemas.microsoft.com/office/powerpoint/2010/main" val="173822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2D0E-4A7C-5F97-E175-34A037AB41AB}"/>
              </a:ext>
            </a:extLst>
          </p:cNvPr>
          <p:cNvSpPr>
            <a:spLocks noGrp="1"/>
          </p:cNvSpPr>
          <p:nvPr>
            <p:ph type="title"/>
          </p:nvPr>
        </p:nvSpPr>
        <p:spPr>
          <a:xfrm>
            <a:off x="637218" y="393579"/>
            <a:ext cx="11269255" cy="1194617"/>
          </a:xfrm>
        </p:spPr>
        <p:txBody>
          <a:bodyPr/>
          <a:lstStyle/>
          <a:p>
            <a:r>
              <a:rPr lang="en-US" sz="2400" b="0">
                <a:solidFill>
                  <a:schemeClr val="tx2"/>
                </a:solidFill>
                <a:latin typeface="Trebeuchet MS"/>
              </a:rPr>
              <a:t>Cumulative incidence of decompensation events* or liver transplantation over follow-up years among patients with compensated NASH cirrhosis </a:t>
            </a:r>
            <a:r>
              <a:rPr lang="en-US" sz="1600" b="0">
                <a:solidFill>
                  <a:schemeClr val="tx2"/>
                </a:solidFill>
                <a:latin typeface="Trebeuchet MS"/>
              </a:rPr>
              <a:t>accessing usual clinical care, identified in claims-based databases, </a:t>
            </a:r>
            <a:r>
              <a:rPr lang="en-US" sz="1600" b="0" err="1">
                <a:solidFill>
                  <a:schemeClr val="tx2"/>
                </a:solidFill>
                <a:latin typeface="Trebeuchet MS"/>
              </a:rPr>
              <a:t>MarketScan</a:t>
            </a:r>
            <a:r>
              <a:rPr lang="en-US" sz="1600" b="0">
                <a:solidFill>
                  <a:schemeClr val="tx2"/>
                </a:solidFill>
                <a:latin typeface="Trebeuchet MS"/>
              </a:rPr>
              <a:t>, </a:t>
            </a:r>
            <a:r>
              <a:rPr lang="en-US" sz="1600" b="0" err="1">
                <a:solidFill>
                  <a:schemeClr val="tx2"/>
                </a:solidFill>
                <a:latin typeface="Trebeuchet MS"/>
              </a:rPr>
              <a:t>HealthVerity</a:t>
            </a:r>
            <a:r>
              <a:rPr lang="en-US" sz="1600" b="0">
                <a:solidFill>
                  <a:schemeClr val="tx2"/>
                </a:solidFill>
                <a:latin typeface="Trebeuchet MS"/>
              </a:rPr>
              <a:t>, Optum and IQVIA </a:t>
            </a:r>
            <a:r>
              <a:rPr lang="en-US" sz="1600" b="0" err="1">
                <a:solidFill>
                  <a:schemeClr val="tx2"/>
                </a:solidFill>
                <a:latin typeface="Trebeuchet MS"/>
              </a:rPr>
              <a:t>PharMetrics</a:t>
            </a:r>
            <a:r>
              <a:rPr lang="en-US" sz="1600" b="0">
                <a:solidFill>
                  <a:schemeClr val="tx2"/>
                </a:solidFill>
                <a:latin typeface="Trebeuchet MS"/>
              </a:rPr>
              <a:t>, with published literatures</a:t>
            </a:r>
            <a:br>
              <a:rPr lang="en-US" sz="2400" b="1">
                <a:latin typeface="Trebeuchet MS"/>
              </a:rPr>
            </a:br>
            <a:br>
              <a:rPr lang="en-US" sz="2400" b="1">
                <a:latin typeface="Trebeuchet MS"/>
              </a:rPr>
            </a:br>
            <a:endParaRPr lang="en-US" sz="2400">
              <a:latin typeface="Trebeuchet MS"/>
            </a:endParaRPr>
          </a:p>
        </p:txBody>
      </p:sp>
      <p:graphicFrame>
        <p:nvGraphicFramePr>
          <p:cNvPr id="3" name="Chart 2">
            <a:extLst>
              <a:ext uri="{FF2B5EF4-FFF2-40B4-BE49-F238E27FC236}">
                <a16:creationId xmlns:a16="http://schemas.microsoft.com/office/drawing/2014/main" id="{8CF43053-86DA-B3F9-511A-502CF14A4FB7}"/>
              </a:ext>
            </a:extLst>
          </p:cNvPr>
          <p:cNvGraphicFramePr>
            <a:graphicFrameLocks/>
          </p:cNvGraphicFramePr>
          <p:nvPr/>
        </p:nvGraphicFramePr>
        <p:xfrm>
          <a:off x="548639" y="1185860"/>
          <a:ext cx="10493828" cy="523633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1">
            <a:extLst>
              <a:ext uri="{FF2B5EF4-FFF2-40B4-BE49-F238E27FC236}">
                <a16:creationId xmlns:a16="http://schemas.microsoft.com/office/drawing/2014/main" id="{52F0A768-9A31-A3D8-3769-371C747221CE}"/>
              </a:ext>
            </a:extLst>
          </p:cNvPr>
          <p:cNvSpPr txBox="1"/>
          <p:nvPr/>
        </p:nvSpPr>
        <p:spPr>
          <a:xfrm>
            <a:off x="6096000" y="3572010"/>
            <a:ext cx="4577050" cy="65164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4565B"/>
                </a:solidFill>
                <a:effectLst/>
                <a:uLnTx/>
                <a:uFillTx/>
                <a:latin typeface="Arial" panose="020B0604020202020204"/>
                <a:ea typeface="+mn-ea"/>
                <a:cs typeface="+mn-cs"/>
              </a:rPr>
              <a:t>*ISB cohort preliminary analysis (20% of target cohort, n=195): ~17% at 3Y, ~20% at 5Y </a:t>
            </a:r>
          </a:p>
        </p:txBody>
      </p:sp>
      <p:sp>
        <p:nvSpPr>
          <p:cNvPr id="5" name="TextBox 4">
            <a:extLst>
              <a:ext uri="{FF2B5EF4-FFF2-40B4-BE49-F238E27FC236}">
                <a16:creationId xmlns:a16="http://schemas.microsoft.com/office/drawing/2014/main" id="{D1A24AFA-9B9B-EA3B-A237-7DE6525AECD1}"/>
              </a:ext>
            </a:extLst>
          </p:cNvPr>
          <p:cNvSpPr txBox="1"/>
          <p:nvPr/>
        </p:nvSpPr>
        <p:spPr>
          <a:xfrm>
            <a:off x="332329" y="6183184"/>
            <a:ext cx="526297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4565B"/>
                </a:solidFill>
                <a:effectLst/>
                <a:uLnTx/>
                <a:uFillTx/>
                <a:latin typeface="Arial" panose="020B0604020202020204"/>
                <a:ea typeface="+mn-ea"/>
                <a:cs typeface="+mn-cs"/>
              </a:rPr>
              <a:t>*Decompensation events: hepatic encephalopathy, variceal hemorrhage, ascites, jaundice</a:t>
            </a:r>
          </a:p>
        </p:txBody>
      </p:sp>
    </p:spTree>
    <p:extLst>
      <p:ext uri="{BB962C8B-B14F-4D97-AF65-F5344CB8AC3E}">
        <p14:creationId xmlns:p14="http://schemas.microsoft.com/office/powerpoint/2010/main" val="42429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A954-72AC-3DB3-28E4-F325FB11B7B5}"/>
              </a:ext>
            </a:extLst>
          </p:cNvPr>
          <p:cNvSpPr>
            <a:spLocks noGrp="1"/>
          </p:cNvSpPr>
          <p:nvPr>
            <p:ph type="title"/>
          </p:nvPr>
        </p:nvSpPr>
        <p:spPr/>
        <p:txBody>
          <a:bodyPr/>
          <a:lstStyle/>
          <a:p>
            <a:r>
              <a:rPr lang="en-US" sz="3200"/>
              <a:t>Outcomes event rate can be tuned with NITs</a:t>
            </a:r>
          </a:p>
        </p:txBody>
      </p:sp>
      <p:sp>
        <p:nvSpPr>
          <p:cNvPr id="3" name="Content Placeholder 2">
            <a:extLst>
              <a:ext uri="{FF2B5EF4-FFF2-40B4-BE49-F238E27FC236}">
                <a16:creationId xmlns:a16="http://schemas.microsoft.com/office/drawing/2014/main" id="{97BB8B17-5392-586B-6B92-BFEB0DE04421}"/>
              </a:ext>
            </a:extLst>
          </p:cNvPr>
          <p:cNvSpPr>
            <a:spLocks noGrp="1"/>
          </p:cNvSpPr>
          <p:nvPr>
            <p:ph idx="1"/>
          </p:nvPr>
        </p:nvSpPr>
        <p:spPr/>
        <p:txBody>
          <a:bodyPr/>
          <a:lstStyle/>
          <a:p>
            <a:r>
              <a:rPr lang="en-US" sz="1600"/>
              <a:t>Common measures of disease severity can balance biologic plausibility of treatment benefit and accrual rate of outcomes to construct feasible trial with high PTS</a:t>
            </a:r>
          </a:p>
          <a:p>
            <a:pPr lvl="1">
              <a:lnSpc>
                <a:spcPct val="100000"/>
              </a:lnSpc>
              <a:spcBef>
                <a:spcPts val="600"/>
              </a:spcBef>
            </a:pPr>
            <a:r>
              <a:rPr lang="en-US" sz="1400"/>
              <a:t>WAYFIND has ~1%/year event rate in 1</a:t>
            </a:r>
            <a:r>
              <a:rPr lang="en-US" sz="1400" baseline="30000"/>
              <a:t>st</a:t>
            </a:r>
            <a:r>
              <a:rPr lang="en-US" sz="1400"/>
              <a:t> year</a:t>
            </a:r>
          </a:p>
          <a:p>
            <a:pPr lvl="1"/>
            <a:r>
              <a:rPr lang="en-US" sz="1400" err="1"/>
              <a:t>Selonsertib</a:t>
            </a:r>
            <a:r>
              <a:rPr lang="en-US" sz="1400"/>
              <a:t> had ~2-3%/year event rate in 1</a:t>
            </a:r>
            <a:r>
              <a:rPr lang="en-US" sz="1400" baseline="30000"/>
              <a:t>st</a:t>
            </a:r>
            <a:r>
              <a:rPr lang="en-US" sz="1400"/>
              <a:t> year</a:t>
            </a:r>
          </a:p>
          <a:p>
            <a:pPr lvl="1"/>
            <a:r>
              <a:rPr lang="en-US" sz="1400" err="1"/>
              <a:t>Simtuzumab</a:t>
            </a:r>
            <a:r>
              <a:rPr lang="en-US" sz="1400"/>
              <a:t> had ~12%/year event rate in 1</a:t>
            </a:r>
            <a:r>
              <a:rPr lang="en-US" sz="1400" baseline="30000"/>
              <a:t>st</a:t>
            </a:r>
            <a:r>
              <a:rPr lang="en-US" sz="1400"/>
              <a:t> year</a:t>
            </a:r>
          </a:p>
        </p:txBody>
      </p:sp>
      <p:sp>
        <p:nvSpPr>
          <p:cNvPr id="4" name="Slide Number Placeholder 3">
            <a:extLst>
              <a:ext uri="{FF2B5EF4-FFF2-40B4-BE49-F238E27FC236}">
                <a16:creationId xmlns:a16="http://schemas.microsoft.com/office/drawing/2014/main" id="{5974DBA0-4ABC-DCD3-FF95-528CCB695399}"/>
              </a:ext>
            </a:extLst>
          </p:cNvPr>
          <p:cNvSpPr>
            <a:spLocks noGrp="1"/>
          </p:cNvSpPr>
          <p:nvPr>
            <p:ph type="sldNum" sz="quarter" idx="10"/>
          </p:nvPr>
        </p:nvSpPr>
        <p:spPr/>
        <p:txBody>
          <a:bodyPr/>
          <a:lstStyle/>
          <a:p>
            <a:pPr>
              <a:defRPr/>
            </a:pPr>
            <a:fld id="{E7B8F889-1994-4244-85D0-407CA0EEF672}" type="slidenum">
              <a:rPr lang="en-US" altLang="en-US" smtClean="0"/>
              <a:pPr>
                <a:defRPr/>
              </a:pPr>
              <a:t>7</a:t>
            </a:fld>
            <a:endParaRPr lang="en-US"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CCA765-EC2A-41FD-0DD0-40A4E382C3F2}"/>
                  </a:ext>
                </a:extLst>
              </p:cNvPr>
              <p:cNvSpPr txBox="1"/>
              <p:nvPr/>
            </p:nvSpPr>
            <p:spPr>
              <a:xfrm>
                <a:off x="3139338" y="2934421"/>
                <a:ext cx="1825154" cy="307777"/>
              </a:xfrm>
              <a:prstGeom prst="rect">
                <a:avLst/>
              </a:prstGeom>
              <a:noFill/>
            </p:spPr>
            <p:txBody>
              <a:bodyPr wrap="none" rtlCol="0">
                <a:spAutoFit/>
              </a:bodyPr>
              <a:lstStyle/>
              <a:p>
                <a:r>
                  <a:rPr lang="en-US" sz="1400"/>
                  <a:t>Disease Severity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oMath>
                </a14:m>
                <a:r>
                  <a:rPr lang="en-US" sz="1400"/>
                  <a:t> Event Rate</a:t>
                </a:r>
              </a:p>
            </p:txBody>
          </p:sp>
        </mc:Choice>
        <mc:Fallback xmlns="">
          <p:sp>
            <p:nvSpPr>
              <p:cNvPr id="6" name="TextBox 5">
                <a:extLst>
                  <a:ext uri="{FF2B5EF4-FFF2-40B4-BE49-F238E27FC236}">
                    <a16:creationId xmlns:a16="http://schemas.microsoft.com/office/drawing/2014/main" id="{95CCA765-EC2A-41FD-0DD0-40A4E382C3F2}"/>
                  </a:ext>
                </a:extLst>
              </p:cNvPr>
              <p:cNvSpPr txBox="1">
                <a:spLocks noRot="1" noChangeAspect="1" noMove="1" noResize="1" noEditPoints="1" noAdjustHandles="1" noChangeArrowheads="1" noChangeShapeType="1" noTextEdit="1"/>
              </p:cNvSpPr>
              <p:nvPr/>
            </p:nvSpPr>
            <p:spPr>
              <a:xfrm>
                <a:off x="3139338" y="2934421"/>
                <a:ext cx="1825154" cy="307777"/>
              </a:xfrm>
              <a:prstGeom prst="rect">
                <a:avLst/>
              </a:prstGeom>
              <a:blipFill>
                <a:blip r:embed="rId4"/>
                <a:stretch>
                  <a:fillRect l="-1003" t="-1961" r="-44482" b="-19608"/>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003E3BF5-1482-6E31-74E7-287F2B034BB2}"/>
              </a:ext>
            </a:extLst>
          </p:cNvPr>
          <p:cNvCxnSpPr>
            <a:cxnSpLocks/>
          </p:cNvCxnSpPr>
          <p:nvPr/>
        </p:nvCxnSpPr>
        <p:spPr>
          <a:xfrm>
            <a:off x="1263574" y="3331540"/>
            <a:ext cx="6220592"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ight Triangle 14">
            <a:extLst>
              <a:ext uri="{FF2B5EF4-FFF2-40B4-BE49-F238E27FC236}">
                <a16:creationId xmlns:a16="http://schemas.microsoft.com/office/drawing/2014/main" id="{2F35E6C8-2AE9-7E07-90BC-AEFE737156B9}"/>
              </a:ext>
            </a:extLst>
          </p:cNvPr>
          <p:cNvSpPr/>
          <p:nvPr/>
        </p:nvSpPr>
        <p:spPr>
          <a:xfrm>
            <a:off x="2368618" y="4311245"/>
            <a:ext cx="2559810" cy="477749"/>
          </a:xfrm>
          <a:prstGeom prst="rtTriangle">
            <a:avLst/>
          </a:prstGeom>
          <a:solidFill>
            <a:srgbClr val="FF9900">
              <a:alpha val="30196"/>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16" name="Right Triangle 15">
            <a:extLst>
              <a:ext uri="{FF2B5EF4-FFF2-40B4-BE49-F238E27FC236}">
                <a16:creationId xmlns:a16="http://schemas.microsoft.com/office/drawing/2014/main" id="{5887587D-1035-80E2-5FAE-64DD6D77DC4D}"/>
              </a:ext>
            </a:extLst>
          </p:cNvPr>
          <p:cNvSpPr/>
          <p:nvPr/>
        </p:nvSpPr>
        <p:spPr>
          <a:xfrm flipH="1">
            <a:off x="1282708" y="4313580"/>
            <a:ext cx="1085909" cy="475415"/>
          </a:xfrm>
          <a:prstGeom prst="rtTriangle">
            <a:avLst/>
          </a:prstGeom>
          <a:solidFill>
            <a:srgbClr val="FF9900">
              <a:alpha val="30196"/>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20" name="Right Triangle 19">
            <a:extLst>
              <a:ext uri="{FF2B5EF4-FFF2-40B4-BE49-F238E27FC236}">
                <a16:creationId xmlns:a16="http://schemas.microsoft.com/office/drawing/2014/main" id="{A73493AE-2977-DC4B-5481-10D8EE83D2CC}"/>
              </a:ext>
            </a:extLst>
          </p:cNvPr>
          <p:cNvSpPr/>
          <p:nvPr/>
        </p:nvSpPr>
        <p:spPr>
          <a:xfrm>
            <a:off x="3290423" y="4483217"/>
            <a:ext cx="3828798" cy="318052"/>
          </a:xfrm>
          <a:prstGeom prst="rtTriangle">
            <a:avLst/>
          </a:prstGeom>
          <a:solidFill>
            <a:srgbClr val="FF3300">
              <a:alpha val="30196"/>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21" name="Right Triangle 20">
            <a:extLst>
              <a:ext uri="{FF2B5EF4-FFF2-40B4-BE49-F238E27FC236}">
                <a16:creationId xmlns:a16="http://schemas.microsoft.com/office/drawing/2014/main" id="{7DBA7BD3-37E7-7E1B-C7FE-245AE73D52C4}"/>
              </a:ext>
            </a:extLst>
          </p:cNvPr>
          <p:cNvSpPr/>
          <p:nvPr/>
        </p:nvSpPr>
        <p:spPr>
          <a:xfrm flipH="1">
            <a:off x="1264781" y="4480882"/>
            <a:ext cx="2025642" cy="318052"/>
          </a:xfrm>
          <a:prstGeom prst="rtTriangle">
            <a:avLst/>
          </a:prstGeom>
          <a:solidFill>
            <a:srgbClr val="FF3300">
              <a:alpha val="30196"/>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14" name="Right Triangle 13">
            <a:extLst>
              <a:ext uri="{FF2B5EF4-FFF2-40B4-BE49-F238E27FC236}">
                <a16:creationId xmlns:a16="http://schemas.microsoft.com/office/drawing/2014/main" id="{87150986-96F5-11D4-95DD-31EAD4AC1D3C}"/>
              </a:ext>
            </a:extLst>
          </p:cNvPr>
          <p:cNvSpPr/>
          <p:nvPr/>
        </p:nvSpPr>
        <p:spPr>
          <a:xfrm>
            <a:off x="1263574" y="4272160"/>
            <a:ext cx="2897450" cy="516835"/>
          </a:xfrm>
          <a:prstGeom prst="rtTriangle">
            <a:avLst/>
          </a:prstGeom>
          <a:solidFill>
            <a:srgbClr val="0000FF">
              <a:alpha val="30196"/>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26" name="Right Triangle 25">
            <a:extLst>
              <a:ext uri="{FF2B5EF4-FFF2-40B4-BE49-F238E27FC236}">
                <a16:creationId xmlns:a16="http://schemas.microsoft.com/office/drawing/2014/main" id="{379CCA42-04B1-9E5D-1EAB-2F9FE5DA271C}"/>
              </a:ext>
            </a:extLst>
          </p:cNvPr>
          <p:cNvSpPr/>
          <p:nvPr/>
        </p:nvSpPr>
        <p:spPr>
          <a:xfrm flipH="1">
            <a:off x="599193" y="4273809"/>
            <a:ext cx="667083" cy="516835"/>
          </a:xfrm>
          <a:prstGeom prst="rtTriangle">
            <a:avLst/>
          </a:prstGeom>
          <a:solidFill>
            <a:srgbClr val="0000FF">
              <a:alpha val="30196"/>
            </a:srgb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6567163-9485-39D1-B467-3CA64FCF8158}"/>
              </a:ext>
            </a:extLst>
          </p:cNvPr>
          <p:cNvSpPr txBox="1"/>
          <p:nvPr/>
        </p:nvSpPr>
        <p:spPr>
          <a:xfrm>
            <a:off x="851945" y="3998216"/>
            <a:ext cx="1085910" cy="307777"/>
          </a:xfrm>
          <a:prstGeom prst="rect">
            <a:avLst/>
          </a:prstGeom>
          <a:noFill/>
        </p:spPr>
        <p:txBody>
          <a:bodyPr wrap="square" rtlCol="0">
            <a:spAutoFit/>
          </a:bodyPr>
          <a:lstStyle/>
          <a:p>
            <a:r>
              <a:rPr lang="en-US" sz="1400"/>
              <a:t>WAYFIND</a:t>
            </a:r>
          </a:p>
        </p:txBody>
      </p:sp>
      <p:sp>
        <p:nvSpPr>
          <p:cNvPr id="29" name="TextBox 28">
            <a:extLst>
              <a:ext uri="{FF2B5EF4-FFF2-40B4-BE49-F238E27FC236}">
                <a16:creationId xmlns:a16="http://schemas.microsoft.com/office/drawing/2014/main" id="{9810E175-EA39-4D7E-8307-B1BF41864E7F}"/>
              </a:ext>
            </a:extLst>
          </p:cNvPr>
          <p:cNvSpPr txBox="1"/>
          <p:nvPr/>
        </p:nvSpPr>
        <p:spPr>
          <a:xfrm>
            <a:off x="1877666" y="3956446"/>
            <a:ext cx="1134636" cy="307777"/>
          </a:xfrm>
          <a:prstGeom prst="rect">
            <a:avLst/>
          </a:prstGeom>
          <a:noFill/>
        </p:spPr>
        <p:txBody>
          <a:bodyPr wrap="square" rtlCol="0">
            <a:spAutoFit/>
          </a:bodyPr>
          <a:lstStyle/>
          <a:p>
            <a:r>
              <a:rPr lang="en-US" sz="1400" err="1"/>
              <a:t>Selonsertib</a:t>
            </a:r>
            <a:endParaRPr lang="en-US" sz="1400"/>
          </a:p>
        </p:txBody>
      </p:sp>
      <p:sp>
        <p:nvSpPr>
          <p:cNvPr id="30" name="TextBox 29">
            <a:extLst>
              <a:ext uri="{FF2B5EF4-FFF2-40B4-BE49-F238E27FC236}">
                <a16:creationId xmlns:a16="http://schemas.microsoft.com/office/drawing/2014/main" id="{996CECBA-E241-B19B-CA3E-A2E50F219C66}"/>
              </a:ext>
            </a:extLst>
          </p:cNvPr>
          <p:cNvSpPr txBox="1"/>
          <p:nvPr/>
        </p:nvSpPr>
        <p:spPr>
          <a:xfrm>
            <a:off x="3060628" y="4031589"/>
            <a:ext cx="1198855" cy="307777"/>
          </a:xfrm>
          <a:prstGeom prst="rect">
            <a:avLst/>
          </a:prstGeom>
          <a:noFill/>
        </p:spPr>
        <p:txBody>
          <a:bodyPr wrap="square" rtlCol="0">
            <a:spAutoFit/>
          </a:bodyPr>
          <a:lstStyle/>
          <a:p>
            <a:r>
              <a:rPr lang="en-US" sz="1400" err="1"/>
              <a:t>Simtuzumab</a:t>
            </a:r>
            <a:endParaRPr lang="en-US" sz="1400"/>
          </a:p>
        </p:txBody>
      </p:sp>
      <p:sp>
        <p:nvSpPr>
          <p:cNvPr id="31" name="Rectangle 30">
            <a:extLst>
              <a:ext uri="{FF2B5EF4-FFF2-40B4-BE49-F238E27FC236}">
                <a16:creationId xmlns:a16="http://schemas.microsoft.com/office/drawing/2014/main" id="{CEE6D885-6DE6-2403-4089-296D4D8C887C}"/>
              </a:ext>
            </a:extLst>
          </p:cNvPr>
          <p:cNvSpPr/>
          <p:nvPr/>
        </p:nvSpPr>
        <p:spPr>
          <a:xfrm>
            <a:off x="1263574" y="5280949"/>
            <a:ext cx="6220591" cy="318052"/>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8C0CE7CA-ED3E-3FFF-E7C6-0E0249609A66}"/>
              </a:ext>
            </a:extLst>
          </p:cNvPr>
          <p:cNvSpPr txBox="1"/>
          <p:nvPr/>
        </p:nvSpPr>
        <p:spPr>
          <a:xfrm>
            <a:off x="415768" y="5286087"/>
            <a:ext cx="922047" cy="307777"/>
          </a:xfrm>
          <a:prstGeom prst="rect">
            <a:avLst/>
          </a:prstGeom>
          <a:noFill/>
        </p:spPr>
        <p:txBody>
          <a:bodyPr wrap="none" rtlCol="0">
            <a:spAutoFit/>
          </a:bodyPr>
          <a:lstStyle/>
          <a:p>
            <a:r>
              <a:rPr lang="en-US" sz="1400"/>
              <a:t>Platelets:</a:t>
            </a:r>
          </a:p>
        </p:txBody>
      </p:sp>
      <p:sp>
        <p:nvSpPr>
          <p:cNvPr id="34" name="TextBox 33">
            <a:extLst>
              <a:ext uri="{FF2B5EF4-FFF2-40B4-BE49-F238E27FC236}">
                <a16:creationId xmlns:a16="http://schemas.microsoft.com/office/drawing/2014/main" id="{F46B26C4-7492-C236-A7EE-209AD9F244C8}"/>
              </a:ext>
            </a:extLst>
          </p:cNvPr>
          <p:cNvSpPr txBox="1"/>
          <p:nvPr/>
        </p:nvSpPr>
        <p:spPr>
          <a:xfrm>
            <a:off x="2983267" y="5286087"/>
            <a:ext cx="676788" cy="307777"/>
          </a:xfrm>
          <a:prstGeom prst="rect">
            <a:avLst/>
          </a:prstGeom>
          <a:noFill/>
        </p:spPr>
        <p:txBody>
          <a:bodyPr wrap="none" rtlCol="0">
            <a:spAutoFit/>
          </a:bodyPr>
          <a:lstStyle/>
          <a:p>
            <a:r>
              <a:rPr lang="en-US" sz="1400"/>
              <a:t>&gt;125k</a:t>
            </a:r>
          </a:p>
        </p:txBody>
      </p:sp>
      <p:sp>
        <p:nvSpPr>
          <p:cNvPr id="36" name="Rectangle 35">
            <a:extLst>
              <a:ext uri="{FF2B5EF4-FFF2-40B4-BE49-F238E27FC236}">
                <a16:creationId xmlns:a16="http://schemas.microsoft.com/office/drawing/2014/main" id="{C5E9A4B2-B258-3FB1-9ECB-8C65C71A40BD}"/>
              </a:ext>
            </a:extLst>
          </p:cNvPr>
          <p:cNvSpPr/>
          <p:nvPr/>
        </p:nvSpPr>
        <p:spPr>
          <a:xfrm>
            <a:off x="1263574" y="5725939"/>
            <a:ext cx="6220592" cy="318052"/>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6F857ED3-E47B-6125-20BC-C63BE97C5BCC}"/>
              </a:ext>
            </a:extLst>
          </p:cNvPr>
          <p:cNvSpPr txBox="1"/>
          <p:nvPr/>
        </p:nvSpPr>
        <p:spPr>
          <a:xfrm>
            <a:off x="3777967" y="5731077"/>
            <a:ext cx="984565" cy="307777"/>
          </a:xfrm>
          <a:prstGeom prst="rect">
            <a:avLst/>
          </a:prstGeom>
          <a:noFill/>
        </p:spPr>
        <p:txBody>
          <a:bodyPr wrap="none" rtlCol="0">
            <a:spAutoFit/>
          </a:bodyPr>
          <a:lstStyle/>
          <a:p>
            <a:r>
              <a:rPr lang="en-US" sz="1400"/>
              <a:t>Grade &gt; 0</a:t>
            </a:r>
          </a:p>
        </p:txBody>
      </p:sp>
      <p:sp>
        <p:nvSpPr>
          <p:cNvPr id="39" name="TextBox 38">
            <a:extLst>
              <a:ext uri="{FF2B5EF4-FFF2-40B4-BE49-F238E27FC236}">
                <a16:creationId xmlns:a16="http://schemas.microsoft.com/office/drawing/2014/main" id="{32040FC2-EBCC-EF98-4541-A753F575209E}"/>
              </a:ext>
            </a:extLst>
          </p:cNvPr>
          <p:cNvSpPr txBox="1"/>
          <p:nvPr/>
        </p:nvSpPr>
        <p:spPr>
          <a:xfrm>
            <a:off x="5316189" y="5731077"/>
            <a:ext cx="984565" cy="307777"/>
          </a:xfrm>
          <a:prstGeom prst="rect">
            <a:avLst/>
          </a:prstGeom>
          <a:noFill/>
        </p:spPr>
        <p:txBody>
          <a:bodyPr wrap="none" rtlCol="0">
            <a:spAutoFit/>
          </a:bodyPr>
          <a:lstStyle/>
          <a:p>
            <a:r>
              <a:rPr lang="en-US" sz="1400"/>
              <a:t>Grade = 0</a:t>
            </a:r>
          </a:p>
        </p:txBody>
      </p:sp>
      <p:sp>
        <p:nvSpPr>
          <p:cNvPr id="40" name="Rectangle 39">
            <a:extLst>
              <a:ext uri="{FF2B5EF4-FFF2-40B4-BE49-F238E27FC236}">
                <a16:creationId xmlns:a16="http://schemas.microsoft.com/office/drawing/2014/main" id="{2328FB7C-C87D-0E37-AD2A-B9C182213D85}"/>
              </a:ext>
            </a:extLst>
          </p:cNvPr>
          <p:cNvSpPr/>
          <p:nvPr/>
        </p:nvSpPr>
        <p:spPr>
          <a:xfrm>
            <a:off x="1263574" y="6134960"/>
            <a:ext cx="6220592" cy="318052"/>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023A846-2ED0-0624-5765-49E091D7A859}"/>
              </a:ext>
            </a:extLst>
          </p:cNvPr>
          <p:cNvSpPr txBox="1"/>
          <p:nvPr/>
        </p:nvSpPr>
        <p:spPr>
          <a:xfrm>
            <a:off x="774840" y="6140098"/>
            <a:ext cx="562975" cy="307777"/>
          </a:xfrm>
          <a:prstGeom prst="rect">
            <a:avLst/>
          </a:prstGeom>
          <a:noFill/>
        </p:spPr>
        <p:txBody>
          <a:bodyPr wrap="none" rtlCol="0">
            <a:spAutoFit/>
          </a:bodyPr>
          <a:lstStyle/>
          <a:p>
            <a:r>
              <a:rPr lang="en-US" sz="1400"/>
              <a:t>ELF:</a:t>
            </a:r>
          </a:p>
        </p:txBody>
      </p:sp>
      <p:sp>
        <p:nvSpPr>
          <p:cNvPr id="42" name="TextBox 41">
            <a:extLst>
              <a:ext uri="{FF2B5EF4-FFF2-40B4-BE49-F238E27FC236}">
                <a16:creationId xmlns:a16="http://schemas.microsoft.com/office/drawing/2014/main" id="{49CBEEA2-7B91-4D67-405B-21E92DCA7A3A}"/>
              </a:ext>
            </a:extLst>
          </p:cNvPr>
          <p:cNvSpPr txBox="1"/>
          <p:nvPr/>
        </p:nvSpPr>
        <p:spPr>
          <a:xfrm>
            <a:off x="2618104" y="6140098"/>
            <a:ext cx="1186030" cy="307777"/>
          </a:xfrm>
          <a:prstGeom prst="rect">
            <a:avLst/>
          </a:prstGeom>
          <a:noFill/>
        </p:spPr>
        <p:txBody>
          <a:bodyPr wrap="none" rtlCol="0">
            <a:spAutoFit/>
          </a:bodyPr>
          <a:lstStyle/>
          <a:p>
            <a:r>
              <a:rPr lang="en-US" sz="1400"/>
              <a:t>~20% &gt; 11.3</a:t>
            </a:r>
          </a:p>
        </p:txBody>
      </p:sp>
      <p:sp>
        <p:nvSpPr>
          <p:cNvPr id="50" name="Right Triangle 49">
            <a:extLst>
              <a:ext uri="{FF2B5EF4-FFF2-40B4-BE49-F238E27FC236}">
                <a16:creationId xmlns:a16="http://schemas.microsoft.com/office/drawing/2014/main" id="{918A6F2B-8683-4555-A607-9142294F7300}"/>
              </a:ext>
            </a:extLst>
          </p:cNvPr>
          <p:cNvSpPr/>
          <p:nvPr/>
        </p:nvSpPr>
        <p:spPr>
          <a:xfrm flipH="1">
            <a:off x="1263573" y="3498843"/>
            <a:ext cx="5049697" cy="287966"/>
          </a:xfrm>
          <a:prstGeom prst="rtTriangle">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54887ABA-51B4-4BEF-EFC4-AB47FB898F7A}"/>
              </a:ext>
            </a:extLst>
          </p:cNvPr>
          <p:cNvSpPr txBox="1"/>
          <p:nvPr/>
        </p:nvSpPr>
        <p:spPr>
          <a:xfrm>
            <a:off x="6313271" y="3399166"/>
            <a:ext cx="1527273" cy="307777"/>
          </a:xfrm>
          <a:prstGeom prst="rect">
            <a:avLst/>
          </a:prstGeom>
          <a:noFill/>
        </p:spPr>
        <p:txBody>
          <a:bodyPr wrap="square" rtlCol="0">
            <a:spAutoFit/>
          </a:bodyPr>
          <a:lstStyle/>
          <a:p>
            <a:r>
              <a:rPr lang="en-US" sz="1400"/>
              <a:t>Likelihood for Event</a:t>
            </a:r>
          </a:p>
        </p:txBody>
      </p:sp>
      <p:grpSp>
        <p:nvGrpSpPr>
          <p:cNvPr id="19" name="Group 18">
            <a:extLst>
              <a:ext uri="{FF2B5EF4-FFF2-40B4-BE49-F238E27FC236}">
                <a16:creationId xmlns:a16="http://schemas.microsoft.com/office/drawing/2014/main" id="{E29F9F90-AF8D-AEE4-BB79-627C1E66A038}"/>
              </a:ext>
            </a:extLst>
          </p:cNvPr>
          <p:cNvGrpSpPr/>
          <p:nvPr/>
        </p:nvGrpSpPr>
        <p:grpSpPr>
          <a:xfrm>
            <a:off x="396532" y="4879246"/>
            <a:ext cx="7114665" cy="318052"/>
            <a:chOff x="396532" y="4879246"/>
            <a:chExt cx="7114665" cy="318052"/>
          </a:xfrm>
        </p:grpSpPr>
        <p:sp>
          <p:nvSpPr>
            <p:cNvPr id="5" name="Rectangle 4">
              <a:extLst>
                <a:ext uri="{FF2B5EF4-FFF2-40B4-BE49-F238E27FC236}">
                  <a16:creationId xmlns:a16="http://schemas.microsoft.com/office/drawing/2014/main" id="{FC6291D9-5AD0-B359-1387-4038E6A3BFBF}"/>
                </a:ext>
              </a:extLst>
            </p:cNvPr>
            <p:cNvSpPr/>
            <p:nvPr/>
          </p:nvSpPr>
          <p:spPr>
            <a:xfrm>
              <a:off x="1263574" y="4879246"/>
              <a:ext cx="6220591" cy="318052"/>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2A68E4D-04D1-7954-D38A-DD8D49DC87DF}"/>
                </a:ext>
              </a:extLst>
            </p:cNvPr>
            <p:cNvSpPr txBox="1"/>
            <p:nvPr/>
          </p:nvSpPr>
          <p:spPr>
            <a:xfrm>
              <a:off x="6023289" y="4884384"/>
              <a:ext cx="1487908" cy="307777"/>
            </a:xfrm>
            <a:prstGeom prst="rect">
              <a:avLst/>
            </a:prstGeom>
            <a:noFill/>
          </p:spPr>
          <p:txBody>
            <a:bodyPr wrap="square" rtlCol="0">
              <a:spAutoFit/>
            </a:bodyPr>
            <a:lstStyle/>
            <a:p>
              <a:r>
                <a:rPr lang="en-US" sz="1400"/>
                <a:t>Decompensated</a:t>
              </a:r>
            </a:p>
          </p:txBody>
        </p:sp>
        <p:sp>
          <p:nvSpPr>
            <p:cNvPr id="25" name="TextBox 24">
              <a:extLst>
                <a:ext uri="{FF2B5EF4-FFF2-40B4-BE49-F238E27FC236}">
                  <a16:creationId xmlns:a16="http://schemas.microsoft.com/office/drawing/2014/main" id="{80A31F62-C890-72BA-FFEB-1B5413CE3F0A}"/>
                </a:ext>
              </a:extLst>
            </p:cNvPr>
            <p:cNvSpPr txBox="1"/>
            <p:nvPr/>
          </p:nvSpPr>
          <p:spPr>
            <a:xfrm>
              <a:off x="1263574" y="4884384"/>
              <a:ext cx="593432" cy="307777"/>
            </a:xfrm>
            <a:prstGeom prst="rect">
              <a:avLst/>
            </a:prstGeom>
            <a:noFill/>
          </p:spPr>
          <p:txBody>
            <a:bodyPr wrap="none" rtlCol="0">
              <a:spAutoFit/>
            </a:bodyPr>
            <a:lstStyle/>
            <a:p>
              <a:r>
                <a:rPr lang="en-US" sz="1400"/>
                <a:t>Early</a:t>
              </a:r>
            </a:p>
          </p:txBody>
        </p:sp>
        <p:sp>
          <p:nvSpPr>
            <p:cNvPr id="11" name="TextBox 10">
              <a:extLst>
                <a:ext uri="{FF2B5EF4-FFF2-40B4-BE49-F238E27FC236}">
                  <a16:creationId xmlns:a16="http://schemas.microsoft.com/office/drawing/2014/main" id="{D65BB1DE-C907-A711-405D-6BF3BB4175BF}"/>
                </a:ext>
              </a:extLst>
            </p:cNvPr>
            <p:cNvSpPr txBox="1"/>
            <p:nvPr/>
          </p:nvSpPr>
          <p:spPr>
            <a:xfrm>
              <a:off x="396532" y="4884384"/>
              <a:ext cx="941283" cy="307777"/>
            </a:xfrm>
            <a:prstGeom prst="rect">
              <a:avLst/>
            </a:prstGeom>
            <a:noFill/>
          </p:spPr>
          <p:txBody>
            <a:bodyPr wrap="none" rtlCol="0">
              <a:spAutoFit/>
            </a:bodyPr>
            <a:lstStyle/>
            <a:p>
              <a:r>
                <a:rPr lang="en-US" sz="1400"/>
                <a:t>Cirrhosis:</a:t>
              </a:r>
            </a:p>
          </p:txBody>
        </p:sp>
        <p:sp>
          <p:nvSpPr>
            <p:cNvPr id="12" name="TextBox 11">
              <a:extLst>
                <a:ext uri="{FF2B5EF4-FFF2-40B4-BE49-F238E27FC236}">
                  <a16:creationId xmlns:a16="http://schemas.microsoft.com/office/drawing/2014/main" id="{8CF73745-722B-168B-A4A1-6BB0AAA64DE7}"/>
                </a:ext>
              </a:extLst>
            </p:cNvPr>
            <p:cNvSpPr txBox="1"/>
            <p:nvPr/>
          </p:nvSpPr>
          <p:spPr>
            <a:xfrm>
              <a:off x="4161023" y="4884384"/>
              <a:ext cx="981359" cy="307777"/>
            </a:xfrm>
            <a:prstGeom prst="rect">
              <a:avLst/>
            </a:prstGeom>
            <a:noFill/>
          </p:spPr>
          <p:txBody>
            <a:bodyPr wrap="none" rtlCol="0">
              <a:spAutoFit/>
            </a:bodyPr>
            <a:lstStyle/>
            <a:p>
              <a:r>
                <a:rPr lang="en-US" sz="1400"/>
                <a:t>Advanced</a:t>
              </a:r>
            </a:p>
          </p:txBody>
        </p:sp>
      </p:grpSp>
      <p:sp>
        <p:nvSpPr>
          <p:cNvPr id="13" name="TextBox 12">
            <a:extLst>
              <a:ext uri="{FF2B5EF4-FFF2-40B4-BE49-F238E27FC236}">
                <a16:creationId xmlns:a16="http://schemas.microsoft.com/office/drawing/2014/main" id="{D69E98E1-523B-8F2F-8F42-42821F9E7CA9}"/>
              </a:ext>
            </a:extLst>
          </p:cNvPr>
          <p:cNvSpPr txBox="1"/>
          <p:nvPr/>
        </p:nvSpPr>
        <p:spPr>
          <a:xfrm>
            <a:off x="4189823" y="5286087"/>
            <a:ext cx="676788" cy="307777"/>
          </a:xfrm>
          <a:prstGeom prst="rect">
            <a:avLst/>
          </a:prstGeom>
          <a:noFill/>
        </p:spPr>
        <p:txBody>
          <a:bodyPr wrap="none" rtlCol="0">
            <a:spAutoFit/>
          </a:bodyPr>
          <a:lstStyle/>
          <a:p>
            <a:r>
              <a:rPr lang="en-US" sz="1400"/>
              <a:t>&gt;100k</a:t>
            </a:r>
          </a:p>
        </p:txBody>
      </p:sp>
      <p:sp>
        <p:nvSpPr>
          <p:cNvPr id="18" name="TextBox 17">
            <a:extLst>
              <a:ext uri="{FF2B5EF4-FFF2-40B4-BE49-F238E27FC236}">
                <a16:creationId xmlns:a16="http://schemas.microsoft.com/office/drawing/2014/main" id="{83D63181-CF9F-C58A-E616-1C7A07A8B42C}"/>
              </a:ext>
            </a:extLst>
          </p:cNvPr>
          <p:cNvSpPr txBox="1"/>
          <p:nvPr/>
        </p:nvSpPr>
        <p:spPr>
          <a:xfrm>
            <a:off x="366074" y="5731077"/>
            <a:ext cx="971741" cy="307777"/>
          </a:xfrm>
          <a:prstGeom prst="rect">
            <a:avLst/>
          </a:prstGeom>
          <a:noFill/>
        </p:spPr>
        <p:txBody>
          <a:bodyPr wrap="none" rtlCol="0">
            <a:spAutoFit/>
          </a:bodyPr>
          <a:lstStyle/>
          <a:p>
            <a:r>
              <a:rPr lang="en-US" sz="1400"/>
              <a:t>Steatosis:</a:t>
            </a:r>
          </a:p>
        </p:txBody>
      </p:sp>
      <p:graphicFrame>
        <p:nvGraphicFramePr>
          <p:cNvPr id="22" name="Content Placeholder 1">
            <a:extLst>
              <a:ext uri="{FF2B5EF4-FFF2-40B4-BE49-F238E27FC236}">
                <a16:creationId xmlns:a16="http://schemas.microsoft.com/office/drawing/2014/main" id="{E23E15EA-8FFF-17D5-B8D9-7AB05FB29BE1}"/>
              </a:ext>
            </a:extLst>
          </p:cNvPr>
          <p:cNvGraphicFramePr>
            <a:graphicFrameLocks/>
          </p:cNvGraphicFramePr>
          <p:nvPr>
            <p:extLst>
              <p:ext uri="{D42A27DB-BD31-4B8C-83A1-F6EECF244321}">
                <p14:modId xmlns:p14="http://schemas.microsoft.com/office/powerpoint/2010/main" val="3384229080"/>
              </p:ext>
            </p:extLst>
          </p:nvPr>
        </p:nvGraphicFramePr>
        <p:xfrm>
          <a:off x="7953447" y="2124010"/>
          <a:ext cx="3662100" cy="1582933"/>
        </p:xfrm>
        <a:graphic>
          <a:graphicData uri="http://schemas.openxmlformats.org/drawingml/2006/table">
            <a:tbl>
              <a:tblPr>
                <a:tableStyleId>{BC89EF96-8CEA-46FF-86C4-4CE0E7609802}</a:tableStyleId>
              </a:tblPr>
              <a:tblGrid>
                <a:gridCol w="876970">
                  <a:extLst>
                    <a:ext uri="{9D8B030D-6E8A-4147-A177-3AD203B41FA5}">
                      <a16:colId xmlns:a16="http://schemas.microsoft.com/office/drawing/2014/main" val="2101129589"/>
                    </a:ext>
                  </a:extLst>
                </a:gridCol>
                <a:gridCol w="778074">
                  <a:extLst>
                    <a:ext uri="{9D8B030D-6E8A-4147-A177-3AD203B41FA5}">
                      <a16:colId xmlns:a16="http://schemas.microsoft.com/office/drawing/2014/main" val="3131627701"/>
                    </a:ext>
                  </a:extLst>
                </a:gridCol>
                <a:gridCol w="599327">
                  <a:extLst>
                    <a:ext uri="{9D8B030D-6E8A-4147-A177-3AD203B41FA5}">
                      <a16:colId xmlns:a16="http://schemas.microsoft.com/office/drawing/2014/main" val="1670187256"/>
                    </a:ext>
                  </a:extLst>
                </a:gridCol>
                <a:gridCol w="779368">
                  <a:extLst>
                    <a:ext uri="{9D8B030D-6E8A-4147-A177-3AD203B41FA5}">
                      <a16:colId xmlns:a16="http://schemas.microsoft.com/office/drawing/2014/main" val="2831381192"/>
                    </a:ext>
                  </a:extLst>
                </a:gridCol>
                <a:gridCol w="628361">
                  <a:extLst>
                    <a:ext uri="{9D8B030D-6E8A-4147-A177-3AD203B41FA5}">
                      <a16:colId xmlns:a16="http://schemas.microsoft.com/office/drawing/2014/main" val="3171712100"/>
                    </a:ext>
                  </a:extLst>
                </a:gridCol>
              </a:tblGrid>
              <a:tr h="486820">
                <a:tc>
                  <a:txBody>
                    <a:bodyPr/>
                    <a:lstStyle/>
                    <a:p>
                      <a:pPr algn="ctr" fontAlgn="b"/>
                      <a:r>
                        <a:rPr lang="en-US" sz="1200" b="1" i="0" u="none" strike="noStrike">
                          <a:solidFill>
                            <a:schemeClr val="tx1"/>
                          </a:solidFill>
                          <a:effectLst/>
                          <a:latin typeface="+mn-lt"/>
                        </a:rPr>
                        <a:t>Baseline Platelet</a:t>
                      </a:r>
                    </a:p>
                  </a:txBody>
                  <a:tcPr marL="6531" marR="6531" marT="6531" marB="0" anchor="ctr"/>
                </a:tc>
                <a:tc>
                  <a:txBody>
                    <a:bodyPr/>
                    <a:lstStyle/>
                    <a:p>
                      <a:pPr marL="0" algn="ctr" defTabSz="914400" rtl="0" eaLnBrk="1" fontAlgn="b" latinLnBrk="0" hangingPunct="1"/>
                      <a:r>
                        <a:rPr lang="en-US" sz="1200" b="1" i="0" u="none" strike="noStrike" kern="1200">
                          <a:solidFill>
                            <a:schemeClr val="tx1"/>
                          </a:solidFill>
                          <a:effectLst/>
                          <a:latin typeface="+mn-lt"/>
                          <a:ea typeface="+mn-ea"/>
                          <a:cs typeface="+mn-cs"/>
                        </a:rPr>
                        <a:t># PE</a:t>
                      </a:r>
                    </a:p>
                  </a:txBody>
                  <a:tcPr marL="6531" marR="6531" marT="6531" marB="0" anchor="ctr"/>
                </a:tc>
                <a:tc>
                  <a:txBody>
                    <a:bodyPr/>
                    <a:lstStyle/>
                    <a:p>
                      <a:pPr marL="0" algn="ctr" defTabSz="914400" rtl="0" eaLnBrk="1" fontAlgn="b" latinLnBrk="0" hangingPunct="1"/>
                      <a:r>
                        <a:rPr lang="en-US" sz="1200" b="1" i="0" u="none" strike="noStrike" kern="1200">
                          <a:solidFill>
                            <a:schemeClr val="tx1"/>
                          </a:solidFill>
                          <a:effectLst/>
                          <a:latin typeface="+mn-lt"/>
                          <a:ea typeface="+mn-ea"/>
                          <a:cs typeface="+mn-cs"/>
                        </a:rPr>
                        <a:t>% PE</a:t>
                      </a:r>
                    </a:p>
                  </a:txBody>
                  <a:tcPr marL="6531" marR="6531" marT="6531" marB="0" anchor="ctr"/>
                </a:tc>
                <a:tc>
                  <a:txBody>
                    <a:bodyPr/>
                    <a:lstStyle/>
                    <a:p>
                      <a:pPr marL="0" algn="ctr" defTabSz="914400" rtl="0" eaLnBrk="1" fontAlgn="b" latinLnBrk="0" hangingPunct="1"/>
                      <a:r>
                        <a:rPr lang="en-US" sz="1200" b="1" i="0" u="none" strike="noStrike" kern="1200">
                          <a:solidFill>
                            <a:schemeClr val="tx1"/>
                          </a:solidFill>
                          <a:effectLst/>
                          <a:latin typeface="+mn-lt"/>
                          <a:ea typeface="+mn-ea"/>
                          <a:cs typeface="+mn-cs"/>
                        </a:rPr>
                        <a:t># CE</a:t>
                      </a:r>
                    </a:p>
                  </a:txBody>
                  <a:tcPr marL="6531" marR="6531" marT="6531" marB="0" anchor="ctr"/>
                </a:tc>
                <a:tc>
                  <a:txBody>
                    <a:bodyPr/>
                    <a:lstStyle/>
                    <a:p>
                      <a:pPr marL="0" algn="ctr" defTabSz="914400" rtl="0" eaLnBrk="1" fontAlgn="b" latinLnBrk="0" hangingPunct="1"/>
                      <a:r>
                        <a:rPr lang="en-US" sz="1200" b="1" i="0" u="none" strike="noStrike" kern="1200">
                          <a:solidFill>
                            <a:schemeClr val="tx1"/>
                          </a:solidFill>
                          <a:effectLst/>
                          <a:latin typeface="+mn-lt"/>
                          <a:ea typeface="+mn-ea"/>
                          <a:cs typeface="+mn-cs"/>
                        </a:rPr>
                        <a:t>% CE</a:t>
                      </a:r>
                    </a:p>
                  </a:txBody>
                  <a:tcPr marL="6531" marR="6531" marT="6531" marB="0" anchor="ctr"/>
                </a:tc>
                <a:extLst>
                  <a:ext uri="{0D108BD9-81ED-4DB2-BD59-A6C34878D82A}">
                    <a16:rowId xmlns:a16="http://schemas.microsoft.com/office/drawing/2014/main" val="569502461"/>
                  </a:ext>
                </a:extLst>
              </a:tr>
              <a:tr h="365371">
                <a:tc>
                  <a:txBody>
                    <a:bodyPr/>
                    <a:lstStyle/>
                    <a:p>
                      <a:pPr algn="ctr" fontAlgn="b"/>
                      <a:r>
                        <a:rPr lang="en-US" sz="1200" b="0" u="none" strike="noStrike">
                          <a:solidFill>
                            <a:schemeClr val="tx1"/>
                          </a:solidFill>
                          <a:effectLst/>
                        </a:rPr>
                        <a:t>&lt; 100k</a:t>
                      </a:r>
                      <a:endParaRPr lang="en-US" sz="1200" b="0" i="0" u="none" strike="noStrike">
                        <a:solidFill>
                          <a:schemeClr val="tx1"/>
                        </a:solidFill>
                        <a:effectLst/>
                        <a:latin typeface="Calibri" panose="020F0502020204030204" pitchFamily="34" charset="0"/>
                      </a:endParaRPr>
                    </a:p>
                  </a:txBody>
                  <a:tcPr marL="6531" marR="6531" marT="6531" marB="0" anchor="ct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7/126</a:t>
                      </a:r>
                    </a:p>
                  </a:txBody>
                  <a:tcPr marL="7620" marR="7620" marT="7620" marB="0" anchor="ct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5.6%</a:t>
                      </a:r>
                    </a:p>
                  </a:txBody>
                  <a:tcPr marL="7620" marR="7620" marT="7620" marB="0" anchor="ct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33 / 150</a:t>
                      </a:r>
                    </a:p>
                  </a:txBody>
                  <a:tcPr marL="7620" marR="7620" marT="7620" marB="0" anchor="ct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22.0%</a:t>
                      </a:r>
                    </a:p>
                  </a:txBody>
                  <a:tcPr marL="7620" marR="7620" marT="7620" marB="0" anchor="ctr"/>
                </a:tc>
                <a:extLst>
                  <a:ext uri="{0D108BD9-81ED-4DB2-BD59-A6C34878D82A}">
                    <a16:rowId xmlns:a16="http://schemas.microsoft.com/office/drawing/2014/main" val="2790487654"/>
                  </a:ext>
                </a:extLst>
              </a:tr>
              <a:tr h="365371">
                <a:tc>
                  <a:txBody>
                    <a:bodyPr/>
                    <a:lstStyle/>
                    <a:p>
                      <a:pPr algn="ctr" fontAlgn="b"/>
                      <a:r>
                        <a:rPr lang="en-US" sz="1200" b="0" u="none" strike="noStrike">
                          <a:solidFill>
                            <a:schemeClr val="tx1"/>
                          </a:solidFill>
                          <a:effectLst/>
                        </a:rPr>
                        <a:t>100-125k</a:t>
                      </a:r>
                      <a:endParaRPr lang="en-US" sz="1200" b="0" i="0" u="none" strike="noStrike">
                        <a:solidFill>
                          <a:schemeClr val="tx1"/>
                        </a:solidFill>
                        <a:effectLst/>
                        <a:latin typeface="Calibri" panose="020F0502020204030204" pitchFamily="34" charset="0"/>
                      </a:endParaRPr>
                    </a:p>
                  </a:txBody>
                  <a:tcPr marL="6531" marR="6531" marT="6531" marB="0" anchor="ctr">
                    <a:noFill/>
                  </a:tcP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10/166</a:t>
                      </a:r>
                    </a:p>
                  </a:txBody>
                  <a:tcPr marL="7620" marR="7620" marT="7620" marB="0" anchor="ctr">
                    <a:noFill/>
                  </a:tcP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6.0%</a:t>
                      </a:r>
                    </a:p>
                  </a:txBody>
                  <a:tcPr marL="7620" marR="7620" marT="7620" marB="0" anchor="ctr">
                    <a:noFill/>
                  </a:tcP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14 / 193</a:t>
                      </a:r>
                    </a:p>
                  </a:txBody>
                  <a:tcPr marL="7620" marR="7620" marT="7620" marB="0" anchor="ctr">
                    <a:noFill/>
                  </a:tcP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7.3%</a:t>
                      </a:r>
                    </a:p>
                  </a:txBody>
                  <a:tcPr marL="7620" marR="7620" marT="7620" marB="0" anchor="ctr">
                    <a:noFill/>
                  </a:tcPr>
                </a:tc>
                <a:extLst>
                  <a:ext uri="{0D108BD9-81ED-4DB2-BD59-A6C34878D82A}">
                    <a16:rowId xmlns:a16="http://schemas.microsoft.com/office/drawing/2014/main" val="3722224503"/>
                  </a:ext>
                </a:extLst>
              </a:tr>
              <a:tr h="365371">
                <a:tc>
                  <a:txBody>
                    <a:bodyPr/>
                    <a:lstStyle/>
                    <a:p>
                      <a:pPr algn="ctr" fontAlgn="b"/>
                      <a:r>
                        <a:rPr lang="en-US" sz="1200" b="0" u="none" strike="noStrike">
                          <a:solidFill>
                            <a:schemeClr val="tx1"/>
                          </a:solidFill>
                          <a:effectLst/>
                        </a:rPr>
                        <a:t>&gt;125k</a:t>
                      </a:r>
                      <a:endParaRPr lang="en-US" sz="1200" b="0" i="0" u="none" strike="noStrike">
                        <a:solidFill>
                          <a:schemeClr val="tx1"/>
                        </a:solidFill>
                        <a:effectLst/>
                        <a:latin typeface="Calibri" panose="020F0502020204030204" pitchFamily="34" charset="0"/>
                      </a:endParaRPr>
                    </a:p>
                  </a:txBody>
                  <a:tcPr marL="6531" marR="6531" marT="6531" marB="0" anchor="ct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109/707</a:t>
                      </a:r>
                    </a:p>
                  </a:txBody>
                  <a:tcPr marL="7620" marR="7620" marT="7620" marB="0" anchor="ct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15.4%</a:t>
                      </a:r>
                    </a:p>
                  </a:txBody>
                  <a:tcPr marL="7620" marR="7620" marT="7620" marB="0" anchor="ct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24 / 787</a:t>
                      </a:r>
                    </a:p>
                  </a:txBody>
                  <a:tcPr marL="7620" marR="7620" marT="7620" marB="0" anchor="ctr"/>
                </a:tc>
                <a:tc>
                  <a:txBody>
                    <a:bodyPr/>
                    <a:lstStyle/>
                    <a:p>
                      <a:pPr marL="0" algn="ctr" defTabSz="914400" rtl="0" eaLnBrk="1" fontAlgn="b" latinLnBrk="0" hangingPunct="1"/>
                      <a:r>
                        <a:rPr lang="en-US" sz="1200" b="0" u="none" strike="noStrike" kern="1200">
                          <a:solidFill>
                            <a:schemeClr val="tx1"/>
                          </a:solidFill>
                          <a:effectLst/>
                          <a:latin typeface="+mn-lt"/>
                          <a:ea typeface="+mn-ea"/>
                          <a:cs typeface="+mn-cs"/>
                        </a:rPr>
                        <a:t>3.0%</a:t>
                      </a:r>
                    </a:p>
                  </a:txBody>
                  <a:tcPr marL="7620" marR="7620" marT="7620" marB="0" anchor="ctr"/>
                </a:tc>
                <a:extLst>
                  <a:ext uri="{0D108BD9-81ED-4DB2-BD59-A6C34878D82A}">
                    <a16:rowId xmlns:a16="http://schemas.microsoft.com/office/drawing/2014/main" val="3336688013"/>
                  </a:ext>
                </a:extLst>
              </a:tr>
            </a:tbl>
          </a:graphicData>
        </a:graphic>
      </p:graphicFrame>
      <p:graphicFrame>
        <p:nvGraphicFramePr>
          <p:cNvPr id="32" name="Table 6">
            <a:extLst>
              <a:ext uri="{FF2B5EF4-FFF2-40B4-BE49-F238E27FC236}">
                <a16:creationId xmlns:a16="http://schemas.microsoft.com/office/drawing/2014/main" id="{A808A966-9CA5-3E08-F639-0BD41D561A4F}"/>
              </a:ext>
            </a:extLst>
          </p:cNvPr>
          <p:cNvGraphicFramePr>
            <a:graphicFrameLocks noGrp="1"/>
          </p:cNvGraphicFramePr>
          <p:nvPr>
            <p:extLst>
              <p:ext uri="{D42A27DB-BD31-4B8C-83A1-F6EECF244321}">
                <p14:modId xmlns:p14="http://schemas.microsoft.com/office/powerpoint/2010/main" val="2128417248"/>
              </p:ext>
            </p:extLst>
          </p:nvPr>
        </p:nvGraphicFramePr>
        <p:xfrm>
          <a:off x="8753610" y="4333354"/>
          <a:ext cx="2846762" cy="2127645"/>
        </p:xfrm>
        <a:graphic>
          <a:graphicData uri="http://schemas.openxmlformats.org/drawingml/2006/table">
            <a:tbl>
              <a:tblPr firstRow="1" bandRow="1">
                <a:tableStyleId>{5C22544A-7EE6-4342-B048-85BDC9FD1C3A}</a:tableStyleId>
              </a:tblPr>
              <a:tblGrid>
                <a:gridCol w="1423381">
                  <a:extLst>
                    <a:ext uri="{9D8B030D-6E8A-4147-A177-3AD203B41FA5}">
                      <a16:colId xmlns:a16="http://schemas.microsoft.com/office/drawing/2014/main" val="517471260"/>
                    </a:ext>
                  </a:extLst>
                </a:gridCol>
                <a:gridCol w="1423381">
                  <a:extLst>
                    <a:ext uri="{9D8B030D-6E8A-4147-A177-3AD203B41FA5}">
                      <a16:colId xmlns:a16="http://schemas.microsoft.com/office/drawing/2014/main" val="2354761014"/>
                    </a:ext>
                  </a:extLst>
                </a:gridCol>
              </a:tblGrid>
              <a:tr h="411890">
                <a:tc>
                  <a:txBody>
                    <a:bodyPr/>
                    <a:lstStyle/>
                    <a:p>
                      <a:pPr algn="ctr"/>
                      <a:r>
                        <a:rPr lang="en-US" sz="1200"/>
                        <a:t>PBO EFS at 2 </a:t>
                      </a:r>
                      <a:r>
                        <a:rPr lang="en-US" sz="1200" err="1"/>
                        <a:t>Yrs</a:t>
                      </a:r>
                      <a:endParaRPr lang="en-US" sz="1200"/>
                    </a:p>
                  </a:txBody>
                  <a:tcPr anchor="ctr"/>
                </a:tc>
                <a:tc>
                  <a:txBody>
                    <a:bodyPr/>
                    <a:lstStyle/>
                    <a:p>
                      <a:pPr algn="ctr"/>
                      <a:r>
                        <a:rPr lang="en-US" sz="1200"/>
                        <a:t>Trial Size</a:t>
                      </a:r>
                    </a:p>
                  </a:txBody>
                  <a:tcPr anchor="ctr"/>
                </a:tc>
                <a:extLst>
                  <a:ext uri="{0D108BD9-81ED-4DB2-BD59-A6C34878D82A}">
                    <a16:rowId xmlns:a16="http://schemas.microsoft.com/office/drawing/2014/main" val="1625920576"/>
                  </a:ext>
                </a:extLst>
              </a:tr>
              <a:tr h="334089">
                <a:tc>
                  <a:txBody>
                    <a:bodyPr/>
                    <a:lstStyle/>
                    <a:p>
                      <a:pPr algn="ctr"/>
                      <a:r>
                        <a:rPr lang="en-US" sz="1200"/>
                        <a:t>0.84</a:t>
                      </a:r>
                    </a:p>
                  </a:txBody>
                  <a:tcPr anchor="ctr"/>
                </a:tc>
                <a:tc>
                  <a:txBody>
                    <a:bodyPr/>
                    <a:lstStyle/>
                    <a:p>
                      <a:pPr algn="ctr"/>
                      <a:r>
                        <a:rPr lang="en-US" sz="1200"/>
                        <a:t>927</a:t>
                      </a:r>
                    </a:p>
                  </a:txBody>
                  <a:tcPr anchor="ctr"/>
                </a:tc>
                <a:extLst>
                  <a:ext uri="{0D108BD9-81ED-4DB2-BD59-A6C34878D82A}">
                    <a16:rowId xmlns:a16="http://schemas.microsoft.com/office/drawing/2014/main" val="3183168105"/>
                  </a:ext>
                </a:extLst>
              </a:tr>
              <a:tr h="334089">
                <a:tc>
                  <a:txBody>
                    <a:bodyPr/>
                    <a:lstStyle/>
                    <a:p>
                      <a:pPr algn="ctr"/>
                      <a:r>
                        <a:rPr lang="en-US" sz="1200"/>
                        <a:t>0.87</a:t>
                      </a:r>
                    </a:p>
                  </a:txBody>
                  <a:tcPr anchor="ctr"/>
                </a:tc>
                <a:tc>
                  <a:txBody>
                    <a:bodyPr/>
                    <a:lstStyle/>
                    <a:p>
                      <a:pPr algn="ctr"/>
                      <a:r>
                        <a:rPr lang="en-US" sz="1200"/>
                        <a:t>1105</a:t>
                      </a:r>
                    </a:p>
                  </a:txBody>
                  <a:tcPr anchor="ctr"/>
                </a:tc>
                <a:extLst>
                  <a:ext uri="{0D108BD9-81ED-4DB2-BD59-A6C34878D82A}">
                    <a16:rowId xmlns:a16="http://schemas.microsoft.com/office/drawing/2014/main" val="2909178096"/>
                  </a:ext>
                </a:extLst>
              </a:tr>
              <a:tr h="334089">
                <a:tc>
                  <a:txBody>
                    <a:bodyPr/>
                    <a:lstStyle/>
                    <a:p>
                      <a:pPr algn="ctr"/>
                      <a:r>
                        <a:rPr lang="en-US" sz="1200"/>
                        <a:t>0.9</a:t>
                      </a:r>
                    </a:p>
                  </a:txBody>
                  <a:tcPr anchor="ctr"/>
                </a:tc>
                <a:tc>
                  <a:txBody>
                    <a:bodyPr/>
                    <a:lstStyle/>
                    <a:p>
                      <a:pPr algn="ctr"/>
                      <a:r>
                        <a:rPr lang="en-US" sz="1200"/>
                        <a:t>1383</a:t>
                      </a:r>
                    </a:p>
                  </a:txBody>
                  <a:tcPr anchor="ctr"/>
                </a:tc>
                <a:extLst>
                  <a:ext uri="{0D108BD9-81ED-4DB2-BD59-A6C34878D82A}">
                    <a16:rowId xmlns:a16="http://schemas.microsoft.com/office/drawing/2014/main" val="3069877797"/>
                  </a:ext>
                </a:extLst>
              </a:tr>
              <a:tr h="334089">
                <a:tc>
                  <a:txBody>
                    <a:bodyPr/>
                    <a:lstStyle/>
                    <a:p>
                      <a:pPr algn="ctr"/>
                      <a:r>
                        <a:rPr lang="en-US" sz="1400" b="1"/>
                        <a:t>0.93</a:t>
                      </a:r>
                    </a:p>
                  </a:txBody>
                  <a:tcPr anchor="ctr"/>
                </a:tc>
                <a:tc>
                  <a:txBody>
                    <a:bodyPr/>
                    <a:lstStyle/>
                    <a:p>
                      <a:pPr algn="ctr"/>
                      <a:r>
                        <a:rPr lang="en-US" sz="1400" b="1"/>
                        <a:t>1870</a:t>
                      </a:r>
                    </a:p>
                  </a:txBody>
                  <a:tcPr anchor="ctr"/>
                </a:tc>
                <a:extLst>
                  <a:ext uri="{0D108BD9-81ED-4DB2-BD59-A6C34878D82A}">
                    <a16:rowId xmlns:a16="http://schemas.microsoft.com/office/drawing/2014/main" val="304300510"/>
                  </a:ext>
                </a:extLst>
              </a:tr>
              <a:tr h="334089">
                <a:tc>
                  <a:txBody>
                    <a:bodyPr/>
                    <a:lstStyle/>
                    <a:p>
                      <a:pPr algn="ctr"/>
                      <a:r>
                        <a:rPr lang="en-US" sz="1200"/>
                        <a:t>0.95</a:t>
                      </a:r>
                    </a:p>
                  </a:txBody>
                  <a:tcPr anchor="ctr"/>
                </a:tc>
                <a:tc>
                  <a:txBody>
                    <a:bodyPr/>
                    <a:lstStyle/>
                    <a:p>
                      <a:pPr algn="ctr"/>
                      <a:r>
                        <a:rPr lang="en-US" sz="1200"/>
                        <a:t>2477</a:t>
                      </a:r>
                    </a:p>
                  </a:txBody>
                  <a:tcPr anchor="ctr"/>
                </a:tc>
                <a:extLst>
                  <a:ext uri="{0D108BD9-81ED-4DB2-BD59-A6C34878D82A}">
                    <a16:rowId xmlns:a16="http://schemas.microsoft.com/office/drawing/2014/main" val="491192961"/>
                  </a:ext>
                </a:extLst>
              </a:tr>
            </a:tbl>
          </a:graphicData>
        </a:graphic>
      </p:graphicFrame>
      <p:sp>
        <p:nvSpPr>
          <p:cNvPr id="7" name="TextBox 6">
            <a:extLst>
              <a:ext uri="{FF2B5EF4-FFF2-40B4-BE49-F238E27FC236}">
                <a16:creationId xmlns:a16="http://schemas.microsoft.com/office/drawing/2014/main" id="{1D428156-8E6C-A8B1-0666-D3F5CACC67AC}"/>
              </a:ext>
            </a:extLst>
          </p:cNvPr>
          <p:cNvSpPr txBox="1"/>
          <p:nvPr/>
        </p:nvSpPr>
        <p:spPr>
          <a:xfrm>
            <a:off x="7962138" y="3747874"/>
            <a:ext cx="3268844" cy="400110"/>
          </a:xfrm>
          <a:prstGeom prst="rect">
            <a:avLst/>
          </a:prstGeom>
          <a:noFill/>
        </p:spPr>
        <p:txBody>
          <a:bodyPr wrap="none" rtlCol="0">
            <a:spAutoFit/>
          </a:bodyPr>
          <a:lstStyle/>
          <a:p>
            <a:r>
              <a:rPr lang="en-US" sz="1000"/>
              <a:t>PE = fibrosis improvement without worsening of NASH</a:t>
            </a:r>
          </a:p>
          <a:p>
            <a:r>
              <a:rPr lang="en-US" sz="1000"/>
              <a:t>CE = clinical event</a:t>
            </a:r>
          </a:p>
        </p:txBody>
      </p:sp>
      <p:sp>
        <p:nvSpPr>
          <p:cNvPr id="10" name="TextBox 9">
            <a:extLst>
              <a:ext uri="{FF2B5EF4-FFF2-40B4-BE49-F238E27FC236}">
                <a16:creationId xmlns:a16="http://schemas.microsoft.com/office/drawing/2014/main" id="{766D1569-0979-7DDA-6F8D-466D722F0230}"/>
              </a:ext>
            </a:extLst>
          </p:cNvPr>
          <p:cNvSpPr txBox="1"/>
          <p:nvPr/>
        </p:nvSpPr>
        <p:spPr>
          <a:xfrm>
            <a:off x="7689503" y="5808450"/>
            <a:ext cx="1149674" cy="307777"/>
          </a:xfrm>
          <a:prstGeom prst="rect">
            <a:avLst/>
          </a:prstGeom>
          <a:noFill/>
        </p:spPr>
        <p:txBody>
          <a:bodyPr wrap="none" rtlCol="0">
            <a:spAutoFit/>
          </a:bodyPr>
          <a:lstStyle/>
          <a:p>
            <a:r>
              <a:rPr lang="en-US" sz="1400" b="1"/>
              <a:t>Base Case:</a:t>
            </a:r>
          </a:p>
        </p:txBody>
      </p:sp>
    </p:spTree>
    <p:extLst>
      <p:ext uri="{BB962C8B-B14F-4D97-AF65-F5344CB8AC3E}">
        <p14:creationId xmlns:p14="http://schemas.microsoft.com/office/powerpoint/2010/main" val="27525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A954-72AC-3DB3-28E4-F325FB11B7B5}"/>
              </a:ext>
            </a:extLst>
          </p:cNvPr>
          <p:cNvSpPr>
            <a:spLocks noGrp="1"/>
          </p:cNvSpPr>
          <p:nvPr>
            <p:ph type="title"/>
          </p:nvPr>
        </p:nvSpPr>
        <p:spPr/>
        <p:txBody>
          <a:bodyPr/>
          <a:lstStyle/>
          <a:p>
            <a:r>
              <a:rPr lang="en-US" sz="3200"/>
              <a:t>Composite clinical liver events can be expanded </a:t>
            </a:r>
            <a:br>
              <a:rPr lang="en-US" sz="3200"/>
            </a:br>
            <a:r>
              <a:rPr lang="en-US" sz="3200"/>
              <a:t>to enhanced event rate accrual</a:t>
            </a:r>
          </a:p>
        </p:txBody>
      </p:sp>
      <p:sp>
        <p:nvSpPr>
          <p:cNvPr id="3" name="Content Placeholder 2">
            <a:extLst>
              <a:ext uri="{FF2B5EF4-FFF2-40B4-BE49-F238E27FC236}">
                <a16:creationId xmlns:a16="http://schemas.microsoft.com/office/drawing/2014/main" id="{97BB8B17-5392-586B-6B92-BFEB0DE04421}"/>
              </a:ext>
            </a:extLst>
          </p:cNvPr>
          <p:cNvSpPr>
            <a:spLocks noGrp="1"/>
          </p:cNvSpPr>
          <p:nvPr>
            <p:ph idx="1"/>
          </p:nvPr>
        </p:nvSpPr>
        <p:spPr/>
        <p:txBody>
          <a:bodyPr/>
          <a:lstStyle/>
          <a:p>
            <a:r>
              <a:rPr lang="en-US"/>
              <a:t>Could consider expanding the composite of clinical liver events to accelerate outcomes timelines without modulating baseline disease severity</a:t>
            </a:r>
          </a:p>
          <a:p>
            <a:endParaRPr lang="en-US"/>
          </a:p>
          <a:p>
            <a:r>
              <a:rPr lang="en-US"/>
              <a:t>FDA: Components of composite outcome must be of similar clinical importance. Risk treatment effect could largely be seen in only lowest severity component complicating interpretation of treatment benefit (Guidance on Multiple Endpoints)</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5974DBA0-4ABC-DCD3-FF95-528CCB695399}"/>
              </a:ext>
            </a:extLst>
          </p:cNvPr>
          <p:cNvSpPr>
            <a:spLocks noGrp="1"/>
          </p:cNvSpPr>
          <p:nvPr>
            <p:ph type="sldNum" sz="quarter" idx="10"/>
          </p:nvPr>
        </p:nvSpPr>
        <p:spPr/>
        <p:txBody>
          <a:bodyPr/>
          <a:lstStyle/>
          <a:p>
            <a:pPr>
              <a:defRPr/>
            </a:pPr>
            <a:fld id="{E7B8F889-1994-4244-85D0-407CA0EEF672}" type="slidenum">
              <a:rPr lang="en-US" altLang="en-US" smtClean="0"/>
              <a:pPr>
                <a:defRPr/>
              </a:pPr>
              <a:t>8</a:t>
            </a:fld>
            <a:endParaRPr lang="en-US" altLang="en-US"/>
          </a:p>
        </p:txBody>
      </p:sp>
      <p:graphicFrame>
        <p:nvGraphicFramePr>
          <p:cNvPr id="5" name="Table 4">
            <a:extLst>
              <a:ext uri="{FF2B5EF4-FFF2-40B4-BE49-F238E27FC236}">
                <a16:creationId xmlns:a16="http://schemas.microsoft.com/office/drawing/2014/main" id="{8BF36882-EDB6-2A95-9513-E71D84E42439}"/>
              </a:ext>
            </a:extLst>
          </p:cNvPr>
          <p:cNvGraphicFramePr>
            <a:graphicFrameLocks noGrp="1"/>
          </p:cNvGraphicFramePr>
          <p:nvPr>
            <p:extLst>
              <p:ext uri="{D42A27DB-BD31-4B8C-83A1-F6EECF244321}">
                <p14:modId xmlns:p14="http://schemas.microsoft.com/office/powerpoint/2010/main" val="510324623"/>
              </p:ext>
            </p:extLst>
          </p:nvPr>
        </p:nvGraphicFramePr>
        <p:xfrm>
          <a:off x="4038600" y="3307189"/>
          <a:ext cx="4114800" cy="289083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517471260"/>
                    </a:ext>
                  </a:extLst>
                </a:gridCol>
                <a:gridCol w="2057400">
                  <a:extLst>
                    <a:ext uri="{9D8B030D-6E8A-4147-A177-3AD203B41FA5}">
                      <a16:colId xmlns:a16="http://schemas.microsoft.com/office/drawing/2014/main" val="2354761014"/>
                    </a:ext>
                  </a:extLst>
                </a:gridCol>
              </a:tblGrid>
              <a:tr h="411890">
                <a:tc>
                  <a:txBody>
                    <a:bodyPr/>
                    <a:lstStyle/>
                    <a:p>
                      <a:pPr algn="ctr"/>
                      <a:r>
                        <a:rPr lang="en-US" sz="1200"/>
                        <a:t>Conventional Clinical Liver Events</a:t>
                      </a:r>
                    </a:p>
                  </a:txBody>
                  <a:tcPr anchor="ctr"/>
                </a:tc>
                <a:tc>
                  <a:txBody>
                    <a:bodyPr/>
                    <a:lstStyle/>
                    <a:p>
                      <a:pPr algn="ctr"/>
                      <a:r>
                        <a:rPr lang="en-US" sz="1200"/>
                        <a:t>Additional Clinical Events</a:t>
                      </a:r>
                    </a:p>
                  </a:txBody>
                  <a:tcPr anchor="ctr"/>
                </a:tc>
                <a:extLst>
                  <a:ext uri="{0D108BD9-81ED-4DB2-BD59-A6C34878D82A}">
                    <a16:rowId xmlns:a16="http://schemas.microsoft.com/office/drawing/2014/main" val="1625920576"/>
                  </a:ext>
                </a:extLst>
              </a:tr>
              <a:tr h="334089">
                <a:tc>
                  <a:txBody>
                    <a:bodyPr/>
                    <a:lstStyle/>
                    <a:p>
                      <a:pPr algn="ctr"/>
                      <a:r>
                        <a:rPr lang="en-US" sz="1200"/>
                        <a:t>Complication of ascites (SBP, refractory ascites, hepato-pleural effusion)</a:t>
                      </a:r>
                    </a:p>
                  </a:txBody>
                  <a:tcPr anchor="ctr"/>
                </a:tc>
                <a:tc>
                  <a:txBody>
                    <a:bodyPr/>
                    <a:lstStyle/>
                    <a:p>
                      <a:pPr algn="ctr"/>
                      <a:r>
                        <a:rPr lang="en-US" sz="1200" b="1"/>
                        <a:t>New esophageal varices</a:t>
                      </a:r>
                    </a:p>
                  </a:txBody>
                  <a:tcPr anchor="ctr"/>
                </a:tc>
                <a:extLst>
                  <a:ext uri="{0D108BD9-81ED-4DB2-BD59-A6C34878D82A}">
                    <a16:rowId xmlns:a16="http://schemas.microsoft.com/office/drawing/2014/main" val="3183168105"/>
                  </a:ext>
                </a:extLst>
              </a:tr>
              <a:tr h="334089">
                <a:tc>
                  <a:txBody>
                    <a:bodyPr/>
                    <a:lstStyle/>
                    <a:p>
                      <a:pPr algn="ctr"/>
                      <a:r>
                        <a:rPr lang="en-US" sz="1200"/>
                        <a:t>Variceal hemorrhage</a:t>
                      </a:r>
                    </a:p>
                  </a:txBody>
                  <a:tcPr anchor="ctr"/>
                </a:tc>
                <a:tc>
                  <a:txBody>
                    <a:bodyPr/>
                    <a:lstStyle/>
                    <a:p>
                      <a:pPr algn="ctr"/>
                      <a:r>
                        <a:rPr lang="en-US" sz="1200" b="1"/>
                        <a:t>Progression of varices</a:t>
                      </a:r>
                    </a:p>
                  </a:txBody>
                  <a:tcPr anchor="ctr"/>
                </a:tc>
                <a:extLst>
                  <a:ext uri="{0D108BD9-81ED-4DB2-BD59-A6C34878D82A}">
                    <a16:rowId xmlns:a16="http://schemas.microsoft.com/office/drawing/2014/main" val="2909178096"/>
                  </a:ext>
                </a:extLst>
              </a:tr>
              <a:tr h="334089">
                <a:tc>
                  <a:txBody>
                    <a:bodyPr/>
                    <a:lstStyle/>
                    <a:p>
                      <a:pPr algn="ctr"/>
                      <a:r>
                        <a:rPr lang="en-US" sz="1200"/>
                        <a:t>Hepatic encephalopathy</a:t>
                      </a:r>
                    </a:p>
                  </a:txBody>
                  <a:tcPr anchor="ctr"/>
                </a:tc>
                <a:tc>
                  <a:txBody>
                    <a:bodyPr/>
                    <a:lstStyle/>
                    <a:p>
                      <a:pPr algn="ctr"/>
                      <a:r>
                        <a:rPr lang="en-US" sz="1200"/>
                        <a:t>Development of CSPH/Worsening of HVPG</a:t>
                      </a:r>
                    </a:p>
                  </a:txBody>
                  <a:tcPr anchor="ctr"/>
                </a:tc>
                <a:extLst>
                  <a:ext uri="{0D108BD9-81ED-4DB2-BD59-A6C34878D82A}">
                    <a16:rowId xmlns:a16="http://schemas.microsoft.com/office/drawing/2014/main" val="3069877797"/>
                  </a:ext>
                </a:extLst>
              </a:tr>
              <a:tr h="334089">
                <a:tc>
                  <a:txBody>
                    <a:bodyPr/>
                    <a:lstStyle/>
                    <a:p>
                      <a:pPr algn="ctr"/>
                      <a:r>
                        <a:rPr lang="en-US" sz="1200"/>
                        <a:t>MELD &gt;= 15</a:t>
                      </a:r>
                    </a:p>
                  </a:txBody>
                  <a:tcPr anchor="ctr"/>
                </a:tc>
                <a:tc>
                  <a:txBody>
                    <a:bodyPr/>
                    <a:lstStyle/>
                    <a:p>
                      <a:pPr algn="ctr"/>
                      <a:r>
                        <a:rPr lang="en-US" sz="1200"/>
                        <a:t>Hepatocellular carcinoma</a:t>
                      </a:r>
                    </a:p>
                  </a:txBody>
                  <a:tcPr anchor="ctr"/>
                </a:tc>
                <a:extLst>
                  <a:ext uri="{0D108BD9-81ED-4DB2-BD59-A6C34878D82A}">
                    <a16:rowId xmlns:a16="http://schemas.microsoft.com/office/drawing/2014/main" val="491192961"/>
                  </a:ext>
                </a:extLst>
              </a:tr>
              <a:tr h="334089">
                <a:tc>
                  <a:txBody>
                    <a:bodyPr/>
                    <a:lstStyle/>
                    <a:p>
                      <a:pPr algn="ctr"/>
                      <a:r>
                        <a:rPr lang="en-US" sz="1200"/>
                        <a:t>Liver transplantation</a:t>
                      </a:r>
                    </a:p>
                  </a:txBody>
                  <a:tcPr anchor="ctr"/>
                </a:tc>
                <a:tc>
                  <a:txBody>
                    <a:bodyPr/>
                    <a:lstStyle/>
                    <a:p>
                      <a:pPr algn="ctr"/>
                      <a:r>
                        <a:rPr lang="en-US" sz="1200"/>
                        <a:t>MACE-3</a:t>
                      </a:r>
                    </a:p>
                  </a:txBody>
                  <a:tcPr anchor="ctr"/>
                </a:tc>
                <a:extLst>
                  <a:ext uri="{0D108BD9-81ED-4DB2-BD59-A6C34878D82A}">
                    <a16:rowId xmlns:a16="http://schemas.microsoft.com/office/drawing/2014/main" val="2480066009"/>
                  </a:ext>
                </a:extLst>
              </a:tr>
              <a:tr h="334089">
                <a:tc>
                  <a:txBody>
                    <a:bodyPr/>
                    <a:lstStyle/>
                    <a:p>
                      <a:pPr algn="ctr"/>
                      <a:r>
                        <a:rPr lang="en-US" sz="1200"/>
                        <a:t>Death from any cause</a:t>
                      </a:r>
                    </a:p>
                  </a:txBody>
                  <a:tcPr anchor="ctr"/>
                </a:tc>
                <a:tc>
                  <a:txBody>
                    <a:bodyPr/>
                    <a:lstStyle/>
                    <a:p>
                      <a:pPr algn="ctr"/>
                      <a:r>
                        <a:rPr lang="en-US" sz="1200"/>
                        <a:t>Renal composite events</a:t>
                      </a:r>
                    </a:p>
                  </a:txBody>
                  <a:tcPr anchor="ctr"/>
                </a:tc>
                <a:extLst>
                  <a:ext uri="{0D108BD9-81ED-4DB2-BD59-A6C34878D82A}">
                    <a16:rowId xmlns:a16="http://schemas.microsoft.com/office/drawing/2014/main" val="3762780950"/>
                  </a:ext>
                </a:extLst>
              </a:tr>
            </a:tbl>
          </a:graphicData>
        </a:graphic>
      </p:graphicFrame>
    </p:spTree>
    <p:extLst>
      <p:ext uri="{BB962C8B-B14F-4D97-AF65-F5344CB8AC3E}">
        <p14:creationId xmlns:p14="http://schemas.microsoft.com/office/powerpoint/2010/main" val="256632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B8B17-5392-586B-6B92-BFEB0DE04421}"/>
              </a:ext>
            </a:extLst>
          </p:cNvPr>
          <p:cNvSpPr>
            <a:spLocks noGrp="1"/>
          </p:cNvSpPr>
          <p:nvPr>
            <p:ph idx="1"/>
          </p:nvPr>
        </p:nvSpPr>
        <p:spPr/>
        <p:txBody>
          <a:bodyPr/>
          <a:lstStyle/>
          <a:p>
            <a:pPr marL="0" indent="0">
              <a:buNone/>
            </a:pPr>
            <a:r>
              <a:rPr lang="en-US"/>
              <a:t>HCE including varices can improve event rate accrual without necessarily overweighting varices, though significant uncertainty remains</a:t>
            </a:r>
          </a:p>
        </p:txBody>
      </p:sp>
      <p:sp>
        <p:nvSpPr>
          <p:cNvPr id="2" name="Title 1">
            <a:extLst>
              <a:ext uri="{FF2B5EF4-FFF2-40B4-BE49-F238E27FC236}">
                <a16:creationId xmlns:a16="http://schemas.microsoft.com/office/drawing/2014/main" id="{9372A954-72AC-3DB3-28E4-F325FB11B7B5}"/>
              </a:ext>
            </a:extLst>
          </p:cNvPr>
          <p:cNvSpPr>
            <a:spLocks noGrp="1"/>
          </p:cNvSpPr>
          <p:nvPr>
            <p:ph type="title"/>
          </p:nvPr>
        </p:nvSpPr>
        <p:spPr/>
        <p:txBody>
          <a:bodyPr/>
          <a:lstStyle/>
          <a:p>
            <a:r>
              <a:rPr lang="en-US" sz="3200"/>
              <a:t>Hierarchical composite endpoint may balance </a:t>
            </a:r>
            <a:br>
              <a:rPr lang="en-US" sz="3200"/>
            </a:br>
            <a:r>
              <a:rPr lang="en-US" sz="3200"/>
              <a:t>key concerns with composite endpoint</a:t>
            </a:r>
          </a:p>
        </p:txBody>
      </p:sp>
      <p:sp>
        <p:nvSpPr>
          <p:cNvPr id="4" name="Slide Number Placeholder 3">
            <a:extLst>
              <a:ext uri="{FF2B5EF4-FFF2-40B4-BE49-F238E27FC236}">
                <a16:creationId xmlns:a16="http://schemas.microsoft.com/office/drawing/2014/main" id="{5974DBA0-4ABC-DCD3-FF95-528CCB695399}"/>
              </a:ext>
            </a:extLst>
          </p:cNvPr>
          <p:cNvSpPr>
            <a:spLocks noGrp="1"/>
          </p:cNvSpPr>
          <p:nvPr>
            <p:ph type="sldNum" sz="quarter" idx="10"/>
          </p:nvPr>
        </p:nvSpPr>
        <p:spPr/>
        <p:txBody>
          <a:bodyPr/>
          <a:lstStyle/>
          <a:p>
            <a:pPr>
              <a:defRPr/>
            </a:pPr>
            <a:fld id="{E7B8F889-1994-4244-85D0-407CA0EEF672}" type="slidenum">
              <a:rPr lang="en-US" altLang="en-US" smtClean="0"/>
              <a:pPr>
                <a:defRPr/>
              </a:pPr>
              <a:t>9</a:t>
            </a:fld>
            <a:endParaRPr lang="en-US" altLang="en-US"/>
          </a:p>
        </p:txBody>
      </p:sp>
      <p:grpSp>
        <p:nvGrpSpPr>
          <p:cNvPr id="67" name="Group 66">
            <a:extLst>
              <a:ext uri="{FF2B5EF4-FFF2-40B4-BE49-F238E27FC236}">
                <a16:creationId xmlns:a16="http://schemas.microsoft.com/office/drawing/2014/main" id="{A67E957D-4054-968B-CE53-E9CB90C698A1}"/>
              </a:ext>
            </a:extLst>
          </p:cNvPr>
          <p:cNvGrpSpPr/>
          <p:nvPr/>
        </p:nvGrpSpPr>
        <p:grpSpPr>
          <a:xfrm>
            <a:off x="6439632" y="2265248"/>
            <a:ext cx="4546844" cy="2822065"/>
            <a:chOff x="6667500" y="2411098"/>
            <a:chExt cx="4546844" cy="2822065"/>
          </a:xfrm>
        </p:grpSpPr>
        <p:sp>
          <p:nvSpPr>
            <p:cNvPr id="6" name="Rectangle 5">
              <a:extLst>
                <a:ext uri="{FF2B5EF4-FFF2-40B4-BE49-F238E27FC236}">
                  <a16:creationId xmlns:a16="http://schemas.microsoft.com/office/drawing/2014/main" id="{562D65A9-9B07-B261-C4EA-03D40A4CCDE5}"/>
                </a:ext>
              </a:extLst>
            </p:cNvPr>
            <p:cNvSpPr/>
            <p:nvPr/>
          </p:nvSpPr>
          <p:spPr>
            <a:xfrm>
              <a:off x="6667500" y="2411098"/>
              <a:ext cx="432044"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latin typeface="Arial" panose="020B0604020202020204" pitchFamily="34" charset="0"/>
                  <a:cs typeface="Arial" panose="020B0604020202020204" pitchFamily="34" charset="0"/>
                </a:rPr>
                <a:t>0</a:t>
              </a:r>
            </a:p>
            <a:p>
              <a:pPr algn="ctr"/>
              <a:endParaRPr lang="en-US" sz="180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8F02A395-8F06-A764-340B-1C6DFAEF925A}"/>
                </a:ext>
              </a:extLst>
            </p:cNvPr>
            <p:cNvSpPr/>
            <p:nvPr/>
          </p:nvSpPr>
          <p:spPr>
            <a:xfrm>
              <a:off x="7381303" y="2411098"/>
              <a:ext cx="3833041"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800">
                  <a:solidFill>
                    <a:schemeClr val="tx1"/>
                  </a:solidFill>
                  <a:latin typeface="Arial" panose="020B0604020202020204" pitchFamily="34" charset="0"/>
                  <a:cs typeface="Arial" panose="020B0604020202020204" pitchFamily="34" charset="0"/>
                </a:rPr>
                <a:t>No Worsening of Cirrhosis</a:t>
              </a:r>
            </a:p>
          </p:txBody>
        </p:sp>
        <p:cxnSp>
          <p:nvCxnSpPr>
            <p:cNvPr id="14" name="Straight Connector 13">
              <a:extLst>
                <a:ext uri="{FF2B5EF4-FFF2-40B4-BE49-F238E27FC236}">
                  <a16:creationId xmlns:a16="http://schemas.microsoft.com/office/drawing/2014/main" id="{D9213BAB-7BE0-71F8-BB67-FF9A8151E4EC}"/>
                </a:ext>
              </a:extLst>
            </p:cNvPr>
            <p:cNvCxnSpPr>
              <a:cxnSpLocks/>
              <a:stCxn id="6" idx="3"/>
              <a:endCxn id="12" idx="1"/>
            </p:cNvCxnSpPr>
            <p:nvPr/>
          </p:nvCxnSpPr>
          <p:spPr>
            <a:xfrm>
              <a:off x="7099544" y="2591437"/>
              <a:ext cx="2817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8BC738E-1B95-77DB-F9E4-63BD9AE1D142}"/>
                </a:ext>
              </a:extLst>
            </p:cNvPr>
            <p:cNvSpPr/>
            <p:nvPr/>
          </p:nvSpPr>
          <p:spPr>
            <a:xfrm>
              <a:off x="6667500" y="2894807"/>
              <a:ext cx="432044"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latin typeface="Arial" panose="020B0604020202020204" pitchFamily="34" charset="0"/>
                  <a:cs typeface="Arial" panose="020B0604020202020204" pitchFamily="34" charset="0"/>
                </a:rPr>
                <a:t>1</a:t>
              </a:r>
            </a:p>
            <a:p>
              <a:pPr algn="ctr"/>
              <a:endParaRPr lang="en-US" sz="1800">
                <a:solidFill>
                  <a:schemeClr val="tx1"/>
                </a:solidFill>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30FD92E8-2785-F067-E51D-FA3902AFB458}"/>
                </a:ext>
              </a:extLst>
            </p:cNvPr>
            <p:cNvSpPr/>
            <p:nvPr/>
          </p:nvSpPr>
          <p:spPr>
            <a:xfrm>
              <a:off x="7381303" y="2894807"/>
              <a:ext cx="3833041"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800">
                  <a:solidFill>
                    <a:schemeClr val="tx1"/>
                  </a:solidFill>
                  <a:latin typeface="Arial" panose="020B0604020202020204" pitchFamily="34" charset="0"/>
                  <a:cs typeface="Arial" panose="020B0604020202020204" pitchFamily="34" charset="0"/>
                </a:rPr>
                <a:t>New or Worsening Varices</a:t>
              </a:r>
            </a:p>
          </p:txBody>
        </p:sp>
        <p:cxnSp>
          <p:nvCxnSpPr>
            <p:cNvPr id="48" name="Straight Connector 47">
              <a:extLst>
                <a:ext uri="{FF2B5EF4-FFF2-40B4-BE49-F238E27FC236}">
                  <a16:creationId xmlns:a16="http://schemas.microsoft.com/office/drawing/2014/main" id="{2FB93AE3-F43B-C38B-9F05-2951BE05F00F}"/>
                </a:ext>
              </a:extLst>
            </p:cNvPr>
            <p:cNvCxnSpPr>
              <a:cxnSpLocks/>
              <a:stCxn id="46" idx="3"/>
              <a:endCxn id="47" idx="1"/>
            </p:cNvCxnSpPr>
            <p:nvPr/>
          </p:nvCxnSpPr>
          <p:spPr>
            <a:xfrm>
              <a:off x="7099544" y="3075146"/>
              <a:ext cx="2817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059A4175-3AD8-C1EB-CFF6-3F8595C57140}"/>
                </a:ext>
              </a:extLst>
            </p:cNvPr>
            <p:cNvSpPr/>
            <p:nvPr/>
          </p:nvSpPr>
          <p:spPr>
            <a:xfrm>
              <a:off x="6667500" y="3378516"/>
              <a:ext cx="432044"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latin typeface="Arial" panose="020B0604020202020204" pitchFamily="34" charset="0"/>
                  <a:cs typeface="Arial" panose="020B0604020202020204" pitchFamily="34" charset="0"/>
                </a:rPr>
                <a:t>2</a:t>
              </a:r>
            </a:p>
            <a:p>
              <a:pPr algn="ctr"/>
              <a:endParaRPr lang="en-US" sz="180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6F9B2598-30D2-954C-2DB8-120EABFDFF64}"/>
                </a:ext>
              </a:extLst>
            </p:cNvPr>
            <p:cNvSpPr/>
            <p:nvPr/>
          </p:nvSpPr>
          <p:spPr>
            <a:xfrm>
              <a:off x="7381303" y="3378516"/>
              <a:ext cx="3833041"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800">
                  <a:solidFill>
                    <a:schemeClr val="tx1"/>
                  </a:solidFill>
                  <a:latin typeface="Arial" panose="020B0604020202020204" pitchFamily="34" charset="0"/>
                  <a:cs typeface="Arial" panose="020B0604020202020204" pitchFamily="34" charset="0"/>
                </a:rPr>
                <a:t>Ascites</a:t>
              </a:r>
            </a:p>
          </p:txBody>
        </p:sp>
        <p:cxnSp>
          <p:nvCxnSpPr>
            <p:cNvPr id="54" name="Straight Connector 53">
              <a:extLst>
                <a:ext uri="{FF2B5EF4-FFF2-40B4-BE49-F238E27FC236}">
                  <a16:creationId xmlns:a16="http://schemas.microsoft.com/office/drawing/2014/main" id="{C80607B6-7FE1-A8AE-A443-A0DEBABBF6F2}"/>
                </a:ext>
              </a:extLst>
            </p:cNvPr>
            <p:cNvCxnSpPr>
              <a:cxnSpLocks/>
              <a:stCxn id="52" idx="3"/>
              <a:endCxn id="53" idx="1"/>
            </p:cNvCxnSpPr>
            <p:nvPr/>
          </p:nvCxnSpPr>
          <p:spPr>
            <a:xfrm>
              <a:off x="7099544" y="3558855"/>
              <a:ext cx="2817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4AA0A48-141C-090E-AD0E-7BBF52F6322C}"/>
                </a:ext>
              </a:extLst>
            </p:cNvPr>
            <p:cNvSpPr/>
            <p:nvPr/>
          </p:nvSpPr>
          <p:spPr>
            <a:xfrm>
              <a:off x="6667500" y="3876507"/>
              <a:ext cx="432044"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latin typeface="Arial" panose="020B0604020202020204" pitchFamily="34" charset="0"/>
                  <a:cs typeface="Arial" panose="020B0604020202020204" pitchFamily="34" charset="0"/>
                </a:rPr>
                <a:t>3</a:t>
              </a:r>
            </a:p>
            <a:p>
              <a:pPr algn="ctr"/>
              <a:endParaRPr lang="en-US" sz="1800">
                <a:solidFill>
                  <a:schemeClr val="tx1"/>
                </a:solidFill>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F9BCE986-90FD-4579-52CD-CFDC7A22891F}"/>
                </a:ext>
              </a:extLst>
            </p:cNvPr>
            <p:cNvSpPr/>
            <p:nvPr/>
          </p:nvSpPr>
          <p:spPr>
            <a:xfrm>
              <a:off x="7381303" y="3876507"/>
              <a:ext cx="3833041"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800">
                  <a:solidFill>
                    <a:schemeClr val="tx1"/>
                  </a:solidFill>
                  <a:latin typeface="Arial" panose="020B0604020202020204" pitchFamily="34" charset="0"/>
                  <a:cs typeface="Arial" panose="020B0604020202020204" pitchFamily="34" charset="0"/>
                </a:rPr>
                <a:t>Hepatic Encephalopathy</a:t>
              </a:r>
            </a:p>
          </p:txBody>
        </p:sp>
        <p:cxnSp>
          <p:nvCxnSpPr>
            <p:cNvPr id="60" name="Straight Connector 59">
              <a:extLst>
                <a:ext uri="{FF2B5EF4-FFF2-40B4-BE49-F238E27FC236}">
                  <a16:creationId xmlns:a16="http://schemas.microsoft.com/office/drawing/2014/main" id="{12A30CE8-967B-8E06-5081-3C925945067F}"/>
                </a:ext>
              </a:extLst>
            </p:cNvPr>
            <p:cNvCxnSpPr>
              <a:cxnSpLocks/>
              <a:stCxn id="58" idx="3"/>
              <a:endCxn id="59" idx="1"/>
            </p:cNvCxnSpPr>
            <p:nvPr/>
          </p:nvCxnSpPr>
          <p:spPr>
            <a:xfrm>
              <a:off x="7099544" y="4056846"/>
              <a:ext cx="2817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8C412BD-B6A8-1027-43B7-FC990E157D00}"/>
                </a:ext>
              </a:extLst>
            </p:cNvPr>
            <p:cNvSpPr/>
            <p:nvPr/>
          </p:nvSpPr>
          <p:spPr>
            <a:xfrm>
              <a:off x="6667500" y="4374497"/>
              <a:ext cx="432044"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latin typeface="Arial" panose="020B0604020202020204" pitchFamily="34" charset="0"/>
                  <a:cs typeface="Arial" panose="020B0604020202020204" pitchFamily="34" charset="0"/>
                </a:rPr>
                <a:t>4</a:t>
              </a:r>
            </a:p>
            <a:p>
              <a:pPr algn="ctr"/>
              <a:endParaRPr lang="en-US" sz="1800">
                <a:solidFill>
                  <a:schemeClr val="tx1"/>
                </a:solidFill>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C6AB54E2-FC6D-31C5-332F-54ED4E0180E3}"/>
                </a:ext>
              </a:extLst>
            </p:cNvPr>
            <p:cNvSpPr/>
            <p:nvPr/>
          </p:nvSpPr>
          <p:spPr>
            <a:xfrm>
              <a:off x="7381303" y="4374497"/>
              <a:ext cx="3833041"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800">
                  <a:solidFill>
                    <a:schemeClr val="tx1"/>
                  </a:solidFill>
                  <a:latin typeface="Arial" panose="020B0604020202020204" pitchFamily="34" charset="0"/>
                  <a:cs typeface="Arial" panose="020B0604020202020204" pitchFamily="34" charset="0"/>
                </a:rPr>
                <a:t>Variceal Bleeding</a:t>
              </a:r>
            </a:p>
          </p:txBody>
        </p:sp>
        <p:cxnSp>
          <p:nvCxnSpPr>
            <p:cNvPr id="63" name="Straight Connector 62">
              <a:extLst>
                <a:ext uri="{FF2B5EF4-FFF2-40B4-BE49-F238E27FC236}">
                  <a16:creationId xmlns:a16="http://schemas.microsoft.com/office/drawing/2014/main" id="{1911CB20-8787-C4BC-F9FA-A3FDA325DE96}"/>
                </a:ext>
              </a:extLst>
            </p:cNvPr>
            <p:cNvCxnSpPr>
              <a:cxnSpLocks/>
              <a:stCxn id="61" idx="3"/>
              <a:endCxn id="62" idx="1"/>
            </p:cNvCxnSpPr>
            <p:nvPr/>
          </p:nvCxnSpPr>
          <p:spPr>
            <a:xfrm>
              <a:off x="7099544" y="4554836"/>
              <a:ext cx="2817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AC9C014C-8F5D-0524-57DB-CF4BF1747187}"/>
                </a:ext>
              </a:extLst>
            </p:cNvPr>
            <p:cNvSpPr/>
            <p:nvPr/>
          </p:nvSpPr>
          <p:spPr>
            <a:xfrm>
              <a:off x="6667500" y="4872486"/>
              <a:ext cx="432044"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latin typeface="Arial" panose="020B0604020202020204" pitchFamily="34" charset="0"/>
                  <a:cs typeface="Arial" panose="020B0604020202020204" pitchFamily="34" charset="0"/>
                </a:rPr>
                <a:t>5</a:t>
              </a:r>
            </a:p>
            <a:p>
              <a:pPr algn="ctr"/>
              <a:endParaRPr lang="en-US" sz="1800">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CE722D42-FE01-D89F-4347-C42B1FE1885D}"/>
                </a:ext>
              </a:extLst>
            </p:cNvPr>
            <p:cNvSpPr/>
            <p:nvPr/>
          </p:nvSpPr>
          <p:spPr>
            <a:xfrm>
              <a:off x="7381303" y="4872486"/>
              <a:ext cx="3833041" cy="36067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800">
                  <a:solidFill>
                    <a:schemeClr val="tx1"/>
                  </a:solidFill>
                  <a:latin typeface="Arial" panose="020B0604020202020204" pitchFamily="34" charset="0"/>
                  <a:cs typeface="Arial" panose="020B0604020202020204" pitchFamily="34" charset="0"/>
                </a:rPr>
                <a:t>Death</a:t>
              </a:r>
            </a:p>
          </p:txBody>
        </p:sp>
        <p:cxnSp>
          <p:nvCxnSpPr>
            <p:cNvPr id="66" name="Straight Connector 65">
              <a:extLst>
                <a:ext uri="{FF2B5EF4-FFF2-40B4-BE49-F238E27FC236}">
                  <a16:creationId xmlns:a16="http://schemas.microsoft.com/office/drawing/2014/main" id="{479D82BA-9D5A-8DE9-DEE2-88E610CBF6CE}"/>
                </a:ext>
              </a:extLst>
            </p:cNvPr>
            <p:cNvCxnSpPr>
              <a:cxnSpLocks/>
              <a:stCxn id="64" idx="3"/>
              <a:endCxn id="65" idx="1"/>
            </p:cNvCxnSpPr>
            <p:nvPr/>
          </p:nvCxnSpPr>
          <p:spPr>
            <a:xfrm>
              <a:off x="7099544" y="5052825"/>
              <a:ext cx="2817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ontent Placeholder 2">
            <a:extLst>
              <a:ext uri="{FF2B5EF4-FFF2-40B4-BE49-F238E27FC236}">
                <a16:creationId xmlns:a16="http://schemas.microsoft.com/office/drawing/2014/main" id="{8FE28EEE-69A8-AE45-F67C-6AE058A22BD1}"/>
              </a:ext>
            </a:extLst>
          </p:cNvPr>
          <p:cNvSpPr txBox="1">
            <a:spLocks/>
          </p:cNvSpPr>
          <p:nvPr/>
        </p:nvSpPr>
        <p:spPr bwMode="auto">
          <a:xfrm>
            <a:off x="489740" y="1952297"/>
            <a:ext cx="5831416" cy="435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06910" indent="-306910" algn="l" defTabSz="912261" rtl="0" eaLnBrk="1" fontAlgn="base" hangingPunct="1">
              <a:lnSpc>
                <a:spcPct val="90000"/>
              </a:lnSpc>
              <a:spcBef>
                <a:spcPts val="400"/>
              </a:spcBef>
              <a:spcAft>
                <a:spcPct val="0"/>
              </a:spcAft>
              <a:buFont typeface="Arial" charset="0"/>
              <a:buChar char="•"/>
              <a:defRPr kern="1200">
                <a:solidFill>
                  <a:schemeClr val="tx1"/>
                </a:solidFill>
                <a:latin typeface="Arial" charset="0"/>
                <a:ea typeface="Arial" charset="0"/>
                <a:cs typeface="Arial" charset="0"/>
              </a:defRPr>
            </a:lvl1pPr>
            <a:lvl2pPr marL="615935" indent="-309026" algn="l" defTabSz="912261" rtl="0" eaLnBrk="1" fontAlgn="base" hangingPunct="1">
              <a:lnSpc>
                <a:spcPct val="90000"/>
              </a:lnSpc>
              <a:spcBef>
                <a:spcPts val="400"/>
              </a:spcBef>
              <a:spcAft>
                <a:spcPct val="0"/>
              </a:spcAft>
              <a:buFont typeface="Arial" charset="0"/>
              <a:buChar char="–"/>
              <a:tabLst/>
              <a:defRPr sz="1867" kern="1200">
                <a:solidFill>
                  <a:schemeClr val="tx1"/>
                </a:solidFill>
                <a:latin typeface="Arial" charset="0"/>
                <a:ea typeface="Arial" charset="0"/>
                <a:cs typeface="Arial" charset="0"/>
              </a:defRPr>
            </a:lvl2pPr>
            <a:lvl3pPr marL="912261" indent="-296326" algn="l" defTabSz="912261" rtl="0" eaLnBrk="1" fontAlgn="base" hangingPunct="1">
              <a:lnSpc>
                <a:spcPct val="90000"/>
              </a:lnSpc>
              <a:spcBef>
                <a:spcPts val="400"/>
              </a:spcBef>
              <a:spcAft>
                <a:spcPct val="0"/>
              </a:spcAft>
              <a:buFont typeface="Wingdings" pitchFamily="2" charset="2"/>
              <a:buChar char="§"/>
              <a:tabLst/>
              <a:defRPr sz="1867" kern="1200">
                <a:solidFill>
                  <a:schemeClr val="tx1"/>
                </a:solidFill>
                <a:latin typeface="Arial" charset="0"/>
                <a:ea typeface="Arial" charset="0"/>
                <a:cs typeface="Arial" charset="0"/>
              </a:defRPr>
            </a:lvl3pPr>
            <a:lvl4pPr marL="1219170" indent="-306910" algn="l" defTabSz="912261" rtl="0" eaLnBrk="1" fontAlgn="base" hangingPunct="1">
              <a:lnSpc>
                <a:spcPct val="90000"/>
              </a:lnSpc>
              <a:spcBef>
                <a:spcPts val="400"/>
              </a:spcBef>
              <a:spcAft>
                <a:spcPct val="0"/>
              </a:spcAft>
              <a:buFont typeface="Arial" charset="0"/>
              <a:buChar char="•"/>
              <a:tabLst/>
              <a:defRPr sz="1867" kern="1200">
                <a:solidFill>
                  <a:schemeClr val="tx1"/>
                </a:solidFill>
                <a:latin typeface="Arial" charset="0"/>
                <a:ea typeface="Arial" charset="0"/>
                <a:cs typeface="Arial" charset="0"/>
              </a:defRPr>
            </a:lvl4pPr>
            <a:lvl5pPr marL="1526079" indent="-306910" algn="l" defTabSz="912261" rtl="0" eaLnBrk="1" fontAlgn="base" hangingPunct="1">
              <a:lnSpc>
                <a:spcPct val="90000"/>
              </a:lnSpc>
              <a:spcBef>
                <a:spcPts val="400"/>
              </a:spcBef>
              <a:spcAft>
                <a:spcPct val="0"/>
              </a:spcAft>
              <a:buFont typeface="Arial" charset="0"/>
              <a:buChar char="•"/>
              <a:tabLst/>
              <a:defRPr sz="1867" kern="1200">
                <a:solidFill>
                  <a:schemeClr val="tx1"/>
                </a:solidFill>
                <a:latin typeface="Arial" charset="0"/>
                <a:ea typeface="Arial" charset="0"/>
                <a:cs typeface="Arial" charset="0"/>
              </a:defRPr>
            </a:lvl5pPr>
            <a:lvl6pPr marL="2512941"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6pPr>
            <a:lvl7pPr marL="2969842"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7pPr>
            <a:lvl8pPr marL="3426740"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8pPr>
            <a:lvl9pPr marL="3883638" indent="-228450" algn="l" defTabSz="913798" rtl="0" eaLnBrk="1" latinLnBrk="0" hangingPunct="1">
              <a:lnSpc>
                <a:spcPct val="90000"/>
              </a:lnSpc>
              <a:spcBef>
                <a:spcPts val="500"/>
              </a:spcBef>
              <a:buFont typeface="Arial"/>
              <a:buChar char="•"/>
              <a:defRPr sz="1865" kern="1200">
                <a:solidFill>
                  <a:schemeClr val="tx1"/>
                </a:solidFill>
                <a:latin typeface="+mn-lt"/>
                <a:ea typeface="+mn-ea"/>
                <a:cs typeface="+mn-cs"/>
              </a:defRPr>
            </a:lvl9pPr>
          </a:lstStyle>
          <a:p>
            <a:pPr marL="0" indent="0">
              <a:buFont typeface="Arial" charset="0"/>
              <a:buNone/>
            </a:pPr>
            <a:r>
              <a:rPr lang="en-US" sz="1600" b="1"/>
              <a:t>Benefits</a:t>
            </a:r>
          </a:p>
          <a:p>
            <a:r>
              <a:rPr lang="en-US" sz="1600"/>
              <a:t>Allows for expanded definition of clinical outcomes with ordinal ranking</a:t>
            </a:r>
          </a:p>
          <a:p>
            <a:r>
              <a:rPr lang="en-US" sz="1600"/>
              <a:t>Substantially reduces sample size of outcomes trial (possibly up to 50% less)</a:t>
            </a:r>
          </a:p>
          <a:p>
            <a:r>
              <a:rPr lang="en-US" sz="1600"/>
              <a:t>Variable stopping criteria (2-4 require drug d/c, 1 does not) could balance against accumulation of varices events alone</a:t>
            </a:r>
          </a:p>
          <a:p>
            <a:pPr marL="0" indent="0">
              <a:spcBef>
                <a:spcPts val="1800"/>
              </a:spcBef>
              <a:buFont typeface="Arial" charset="0"/>
              <a:buNone/>
            </a:pPr>
            <a:r>
              <a:rPr lang="en-US" sz="1600" b="1"/>
              <a:t>Risks</a:t>
            </a:r>
          </a:p>
          <a:p>
            <a:r>
              <a:rPr lang="en-US" sz="1600"/>
              <a:t>Untested approach in NASH and Cirrhosis</a:t>
            </a:r>
          </a:p>
          <a:p>
            <a:r>
              <a:rPr lang="en-US" sz="1600"/>
              <a:t>EMA: Clear position against varices in composite</a:t>
            </a:r>
          </a:p>
          <a:p>
            <a:r>
              <a:rPr lang="en-US" sz="1600"/>
              <a:t>Highly likely that varices would be majority of registered events</a:t>
            </a:r>
          </a:p>
          <a:p>
            <a:r>
              <a:rPr lang="en-US" sz="1600"/>
              <a:t>Intermediate events could increase drop out due to perception of ineffective therapy</a:t>
            </a:r>
          </a:p>
          <a:p>
            <a:r>
              <a:rPr lang="en-US" sz="1600"/>
              <a:t>Decreased power to detect conventional composite endpoint if sample size selected for composite with varices</a:t>
            </a:r>
          </a:p>
          <a:p>
            <a:pPr marL="0" indent="0">
              <a:buFont typeface="Arial" charset="0"/>
              <a:buNone/>
            </a:pPr>
            <a:endParaRPr lang="en-US" sz="1600"/>
          </a:p>
        </p:txBody>
      </p:sp>
      <p:sp>
        <p:nvSpPr>
          <p:cNvPr id="5" name="Right Brace 4">
            <a:extLst>
              <a:ext uri="{FF2B5EF4-FFF2-40B4-BE49-F238E27FC236}">
                <a16:creationId xmlns:a16="http://schemas.microsoft.com/office/drawing/2014/main" id="{6768844C-EB16-AD4C-FF88-02DF35BBE594}"/>
              </a:ext>
            </a:extLst>
          </p:cNvPr>
          <p:cNvSpPr/>
          <p:nvPr/>
        </p:nvSpPr>
        <p:spPr>
          <a:xfrm>
            <a:off x="10986476" y="3336302"/>
            <a:ext cx="153312" cy="11626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419A395-F222-7C95-6B26-35FCBBD5260A}"/>
              </a:ext>
            </a:extLst>
          </p:cNvPr>
          <p:cNvSpPr txBox="1"/>
          <p:nvPr/>
        </p:nvSpPr>
        <p:spPr>
          <a:xfrm>
            <a:off x="11071260" y="3640646"/>
            <a:ext cx="981991" cy="553998"/>
          </a:xfrm>
          <a:prstGeom prst="rect">
            <a:avLst/>
          </a:prstGeom>
          <a:noFill/>
        </p:spPr>
        <p:txBody>
          <a:bodyPr wrap="square" rtlCol="0">
            <a:spAutoFit/>
          </a:bodyPr>
          <a:lstStyle/>
          <a:p>
            <a:pPr algn="ctr"/>
            <a:r>
              <a:rPr lang="en-US" sz="1000"/>
              <a:t>Could combine into one grouping</a:t>
            </a:r>
          </a:p>
        </p:txBody>
      </p:sp>
      <p:sp>
        <p:nvSpPr>
          <p:cNvPr id="8" name="TextBox 7">
            <a:extLst>
              <a:ext uri="{FF2B5EF4-FFF2-40B4-BE49-F238E27FC236}">
                <a16:creationId xmlns:a16="http://schemas.microsoft.com/office/drawing/2014/main" id="{A75E8C71-DA81-ABAB-F8D1-8E08215FEAA2}"/>
              </a:ext>
            </a:extLst>
          </p:cNvPr>
          <p:cNvSpPr txBox="1"/>
          <p:nvPr/>
        </p:nvSpPr>
        <p:spPr>
          <a:xfrm>
            <a:off x="6940204" y="5261572"/>
            <a:ext cx="4199584" cy="861774"/>
          </a:xfrm>
          <a:prstGeom prst="rect">
            <a:avLst/>
          </a:prstGeom>
          <a:noFill/>
        </p:spPr>
        <p:txBody>
          <a:bodyPr wrap="square" rtlCol="0">
            <a:spAutoFit/>
          </a:bodyPr>
          <a:lstStyle/>
          <a:p>
            <a:pPr algn="ctr"/>
            <a:r>
              <a:rPr lang="en-US" sz="1000"/>
              <a:t>Inclusion of additional relevant conditions increases complexity, although they are less common:</a:t>
            </a:r>
          </a:p>
          <a:p>
            <a:pPr algn="ctr"/>
            <a:r>
              <a:rPr lang="en-US" sz="1000"/>
              <a:t>jaundice, hepatic hydrothorax, spontaneous bacterial peritonitis, hepatorenal syndrome, hepatopulmonary syndrome, </a:t>
            </a:r>
            <a:r>
              <a:rPr lang="en-US" sz="1000" err="1"/>
              <a:t>portopulmonary</a:t>
            </a:r>
            <a:r>
              <a:rPr lang="en-US" sz="1000"/>
              <a:t> hypertension</a:t>
            </a:r>
          </a:p>
        </p:txBody>
      </p:sp>
    </p:spTree>
    <p:extLst>
      <p:ext uri="{BB962C8B-B14F-4D97-AF65-F5344CB8AC3E}">
        <p14:creationId xmlns:p14="http://schemas.microsoft.com/office/powerpoint/2010/main" val="1548509151"/>
      </p:ext>
    </p:extLst>
  </p:cSld>
  <p:clrMapOvr>
    <a:masterClrMapping/>
  </p:clrMapOvr>
</p:sld>
</file>

<file path=ppt/theme/theme1.xml><?xml version="1.0" encoding="utf-8"?>
<a:theme xmlns:a="http://schemas.openxmlformats.org/drawingml/2006/main" name="IR Template">
  <a:themeElements>
    <a:clrScheme name="Custom 2">
      <a:dk1>
        <a:srgbClr val="54565B"/>
      </a:dk1>
      <a:lt1>
        <a:srgbClr val="FFFFFF"/>
      </a:lt1>
      <a:dk2>
        <a:srgbClr val="C50E3C"/>
      </a:dk2>
      <a:lt2>
        <a:srgbClr val="C6CAC6"/>
      </a:lt2>
      <a:accent1>
        <a:srgbClr val="C50E3C"/>
      </a:accent1>
      <a:accent2>
        <a:srgbClr val="3C587F"/>
      </a:accent2>
      <a:accent3>
        <a:srgbClr val="8DC1C5"/>
      </a:accent3>
      <a:accent4>
        <a:srgbClr val="688C38"/>
      </a:accent4>
      <a:accent5>
        <a:srgbClr val="000000"/>
      </a:accent5>
      <a:accent6>
        <a:srgbClr val="000000"/>
      </a:accent6>
      <a:hlink>
        <a:srgbClr val="3A6C8A"/>
      </a:hlink>
      <a:folHlink>
        <a:srgbClr val="8F7F9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ileadTheme1">
  <a:themeElements>
    <a:clrScheme name="Custom 1">
      <a:dk1>
        <a:srgbClr val="000000"/>
      </a:dk1>
      <a:lt1>
        <a:srgbClr val="FFFFFF"/>
      </a:lt1>
      <a:dk2>
        <a:srgbClr val="D11241"/>
      </a:dk2>
      <a:lt2>
        <a:srgbClr val="E7E6E6"/>
      </a:lt2>
      <a:accent1>
        <a:srgbClr val="D11241"/>
      </a:accent1>
      <a:accent2>
        <a:srgbClr val="0000CC"/>
      </a:accent2>
      <a:accent3>
        <a:srgbClr val="0064A8"/>
      </a:accent3>
      <a:accent4>
        <a:srgbClr val="8DC1C5"/>
      </a:accent4>
      <a:accent5>
        <a:srgbClr val="688C38"/>
      </a:accent5>
      <a:accent6>
        <a:srgbClr val="3C587F"/>
      </a:accent6>
      <a:hlink>
        <a:srgbClr val="D11241"/>
      </a:hlink>
      <a:folHlink>
        <a:srgbClr val="5F5F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z="18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template" id="{FF3725F3-DB99-47E8-BC2D-18BF0DBA8355}" vid="{9E6FA57F-FD98-469E-AAAD-76B0F266942D}"/>
    </a:ext>
  </a:extLst>
</a:theme>
</file>

<file path=ppt/theme/theme3.xml><?xml version="1.0" encoding="utf-8"?>
<a:theme xmlns:a="http://schemas.openxmlformats.org/drawingml/2006/main" name="1_GileadTheme1">
  <a:themeElements>
    <a:clrScheme name="Custom 1">
      <a:dk1>
        <a:srgbClr val="000000"/>
      </a:dk1>
      <a:lt1>
        <a:srgbClr val="FFFFFF"/>
      </a:lt1>
      <a:dk2>
        <a:srgbClr val="D11241"/>
      </a:dk2>
      <a:lt2>
        <a:srgbClr val="E7E6E6"/>
      </a:lt2>
      <a:accent1>
        <a:srgbClr val="D11241"/>
      </a:accent1>
      <a:accent2>
        <a:srgbClr val="0000CC"/>
      </a:accent2>
      <a:accent3>
        <a:srgbClr val="0064A8"/>
      </a:accent3>
      <a:accent4>
        <a:srgbClr val="8DC1C5"/>
      </a:accent4>
      <a:accent5>
        <a:srgbClr val="688C38"/>
      </a:accent5>
      <a:accent6>
        <a:srgbClr val="3C587F"/>
      </a:accent6>
      <a:hlink>
        <a:srgbClr val="D11241"/>
      </a:hlink>
      <a:folHlink>
        <a:srgbClr val="5F5F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z="18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template" id="{FF3725F3-DB99-47E8-BC2D-18BF0DBA8355}" vid="{9E6FA57F-FD98-469E-AAAD-76B0F266942D}"/>
    </a:ext>
  </a:extLst>
</a:theme>
</file>

<file path=ppt/theme/theme4.xml><?xml version="1.0" encoding="utf-8"?>
<a:theme xmlns:a="http://schemas.openxmlformats.org/drawingml/2006/main" name="2_GileadTheme1">
  <a:themeElements>
    <a:clrScheme name="Custom 1">
      <a:dk1>
        <a:srgbClr val="000000"/>
      </a:dk1>
      <a:lt1>
        <a:srgbClr val="FFFFFF"/>
      </a:lt1>
      <a:dk2>
        <a:srgbClr val="D11241"/>
      </a:dk2>
      <a:lt2>
        <a:srgbClr val="E7E6E6"/>
      </a:lt2>
      <a:accent1>
        <a:srgbClr val="D11241"/>
      </a:accent1>
      <a:accent2>
        <a:srgbClr val="0000CC"/>
      </a:accent2>
      <a:accent3>
        <a:srgbClr val="0064A8"/>
      </a:accent3>
      <a:accent4>
        <a:srgbClr val="8DC1C5"/>
      </a:accent4>
      <a:accent5>
        <a:srgbClr val="688C38"/>
      </a:accent5>
      <a:accent6>
        <a:srgbClr val="3C587F"/>
      </a:accent6>
      <a:hlink>
        <a:srgbClr val="D11241"/>
      </a:hlink>
      <a:folHlink>
        <a:srgbClr val="5F5F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z="18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GileadTheme1" id="{A92E9EFC-61DD-406B-8442-3E98D23D69DD}" vid="{7438F03A-BAEB-499E-B98A-5033D0CE4BBA}"/>
    </a:ext>
  </a:extLst>
</a:theme>
</file>

<file path=ppt/theme/theme5.xml><?xml version="1.0" encoding="utf-8"?>
<a:theme xmlns:a="http://schemas.openxmlformats.org/drawingml/2006/main" name="Creating Possible">
  <a:themeElements>
    <a:clrScheme name="Custom 19">
      <a:dk1>
        <a:srgbClr val="54565B"/>
      </a:dk1>
      <a:lt1>
        <a:srgbClr val="FFFFFF"/>
      </a:lt1>
      <a:dk2>
        <a:srgbClr val="C50E3C"/>
      </a:dk2>
      <a:lt2>
        <a:srgbClr val="C6CAC6"/>
      </a:lt2>
      <a:accent1>
        <a:srgbClr val="203661"/>
      </a:accent1>
      <a:accent2>
        <a:srgbClr val="3C587F"/>
      </a:accent2>
      <a:accent3>
        <a:srgbClr val="8DC1C5"/>
      </a:accent3>
      <a:accent4>
        <a:srgbClr val="688C38"/>
      </a:accent4>
      <a:accent5>
        <a:srgbClr val="AEB618"/>
      </a:accent5>
      <a:accent6>
        <a:srgbClr val="000000"/>
      </a:accent6>
      <a:hlink>
        <a:srgbClr val="3A6C8A"/>
      </a:hlink>
      <a:folHlink>
        <a:srgbClr val="8F7F9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file>

<file path=customXml/item2.xml><?xml version="1.0" encoding="utf-8"?>
<p:properties xmlns:p="http://schemas.microsoft.com/office/2006/metadata/properties" xmlns:xsi="http://www.w3.org/2001/XMLSchema-instance" xmlns:pc="http://schemas.microsoft.com/office/infopath/2007/PartnerControls">
  <documentManagement>
    <SharedWithUsers xmlns="151e619b-352f-4013-a66e-eb67185da38f">
      <UserInfo>
        <DisplayName>Brendan Thorne</DisplayName>
        <AccountId>711</AccountId>
        <AccountType/>
      </UserInfo>
      <UserInfo>
        <DisplayName>Rick McGirt</DisplayName>
        <AccountId>530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68C6EA8710AD4DA37EEC92F3E9371D" ma:contentTypeVersion="9" ma:contentTypeDescription="Create a new document." ma:contentTypeScope="" ma:versionID="7a5463962b4217477d18ea87687b40c6">
  <xsd:schema xmlns:xsd="http://www.w3.org/2001/XMLSchema" xmlns:xs="http://www.w3.org/2001/XMLSchema" xmlns:p="http://schemas.microsoft.com/office/2006/metadata/properties" xmlns:ns2="151e619b-352f-4013-a66e-eb67185da38f" xmlns:ns3="e594df1a-7596-466d-b038-41514d09772f" targetNamespace="http://schemas.microsoft.com/office/2006/metadata/properties" ma:root="true" ma:fieldsID="8a2d63e37f550243ecada9f912e9b019" ns2:_="" ns3:_="">
    <xsd:import namespace="151e619b-352f-4013-a66e-eb67185da38f"/>
    <xsd:import namespace="e594df1a-7596-466d-b038-41514d09772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1e619b-352f-4013-a66e-eb67185da3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94df1a-7596-466d-b038-41514d09772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661DC3-FA37-4844-9EF3-29915253DD26}">
  <ds:schemaRefs>
    <ds:schemaRef ds:uri="http://schemas.microsoft.com/sharepoint/v3/contenttype/forms"/>
  </ds:schemaRefs>
</ds:datastoreItem>
</file>

<file path=customXml/itemProps2.xml><?xml version="1.0" encoding="utf-8"?>
<ds:datastoreItem xmlns:ds="http://schemas.openxmlformats.org/officeDocument/2006/customXml" ds:itemID="{683EA792-2B25-4630-9A46-AB0FB24D86C4}">
  <ds:schemaRefs>
    <ds:schemaRef ds:uri="151e619b-352f-4013-a66e-eb67185da38f"/>
    <ds:schemaRef ds:uri="e594df1a-7596-466d-b038-41514d0977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D1C5100-9899-466F-B5D3-0399EA1F6128}">
  <ds:schemaRefs>
    <ds:schemaRef ds:uri="151e619b-352f-4013-a66e-eb67185da38f"/>
    <ds:schemaRef ds:uri="e594df1a-7596-466d-b038-41514d0977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2585</Words>
  <Application>Microsoft Office PowerPoint</Application>
  <PresentationFormat>Widescreen</PresentationFormat>
  <Paragraphs>434</Paragraphs>
  <Slides>18</Slides>
  <Notes>11</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18</vt:i4>
      </vt:variant>
    </vt:vector>
  </HeadingPairs>
  <TitlesOfParts>
    <vt:vector size="35" baseType="lpstr">
      <vt:lpstr>Apple Symbols</vt:lpstr>
      <vt:lpstr>Proxima Nova Regular</vt:lpstr>
      <vt:lpstr>Trebeuchet MS</vt:lpstr>
      <vt:lpstr>Arial</vt:lpstr>
      <vt:lpstr>Arial Black</vt:lpstr>
      <vt:lpstr>Arial Narrow</vt:lpstr>
      <vt:lpstr>Calibri</vt:lpstr>
      <vt:lpstr>Cambria Math</vt:lpstr>
      <vt:lpstr>Georgia</vt:lpstr>
      <vt:lpstr>Symbol</vt:lpstr>
      <vt:lpstr>Trebuchet MS</vt:lpstr>
      <vt:lpstr>Wingdings</vt:lpstr>
      <vt:lpstr>IR Template</vt:lpstr>
      <vt:lpstr>GileadTheme1</vt:lpstr>
      <vt:lpstr>1_GileadTheme1</vt:lpstr>
      <vt:lpstr>2_GileadTheme1</vt:lpstr>
      <vt:lpstr>Creating Possible</vt:lpstr>
      <vt:lpstr>Preliminary baseline sample size estimates</vt:lpstr>
      <vt:lpstr>Standard NASH AA Trial Design</vt:lpstr>
      <vt:lpstr>Gated Enrollment Variant Design</vt:lpstr>
      <vt:lpstr>Separate P3 Biopsy Study and Outcomes Trial</vt:lpstr>
      <vt:lpstr>Discussion of Key P3 Study Components</vt:lpstr>
      <vt:lpstr>Cumulative incidence of decompensation events* or liver transplantation over follow-up years among patients with compensated NASH cirrhosis accessing usual clinical care, identified in claims-based databases, MarketScan, HealthVerity, Optum and IQVIA PharMetrics, with published literatures  </vt:lpstr>
      <vt:lpstr>Outcomes event rate can be tuned with NITs</vt:lpstr>
      <vt:lpstr>Composite clinical liver events can be expanded  to enhanced event rate accrual</vt:lpstr>
      <vt:lpstr>Hierarchical composite endpoint may balance  key concerns with composite endpoint</vt:lpstr>
      <vt:lpstr>Appendices</vt:lpstr>
      <vt:lpstr>Regulatory Considerations</vt:lpstr>
      <vt:lpstr>PowerPoint Presentation</vt:lpstr>
      <vt:lpstr>PowerPoint Presentation</vt:lpstr>
      <vt:lpstr>WAYFIND Result Informs Staged/Gated P3 Risk</vt:lpstr>
      <vt:lpstr>Strength of WAYFIND evidence gates P3 recruitment plans</vt:lpstr>
      <vt:lpstr>Competitor Safety databases and Outcomes Study Status at NDA</vt:lpstr>
      <vt:lpstr>WAYFIND Combination Mechanisms</vt:lpstr>
      <vt:lpstr>Phase 2b Study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Lavigne</dc:creator>
  <cp:lastModifiedBy>Xiaomin Lu</cp:lastModifiedBy>
  <cp:revision>2</cp:revision>
  <cp:lastPrinted>2023-10-10T15:30:55Z</cp:lastPrinted>
  <dcterms:created xsi:type="dcterms:W3CDTF">2018-05-31T15:44:29Z</dcterms:created>
  <dcterms:modified xsi:type="dcterms:W3CDTF">2024-07-29T19:41:38Z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0x010100DA68C6EA8710AD4DA37EEC92F3E9371D</vt:lpwstr>
  </property>
  <property fmtid="{D5CDD505-2E9C-101B-9397-08002B2CF9AE}" pid="3" name="MSIP_Label_16de74a9-4f8a-4c74-b507-22417e17d25b_Method">
    <vt:lpwstr>Privileged</vt:lpwstr>
  </property>
  <property fmtid="{D5CDD505-2E9C-101B-9397-08002B2CF9AE}" pid="4" name="MSIP_Label_16de74a9-4f8a-4c74-b507-22417e17d25b_ContentBits">
    <vt:lpwstr>0</vt:lpwstr>
  </property>
  <property fmtid="{D5CDD505-2E9C-101B-9397-08002B2CF9AE}" pid="5" name="MSIP_Label_16de74a9-4f8a-4c74-b507-22417e17d25b_SetDate">
    <vt:lpwstr>2023-08-07T23:00:20Z</vt:lpwstr>
  </property>
  <property fmtid="{D5CDD505-2E9C-101B-9397-08002B2CF9AE}" pid="6" name="MSIP_Label_16de74a9-4f8a-4c74-b507-22417e17d25b_ActionId">
    <vt:lpwstr>0110fa2f-69a8-4caa-a0a4-9bd7d0378b6c</vt:lpwstr>
  </property>
  <property fmtid="{D5CDD505-2E9C-101B-9397-08002B2CF9AE}" pid="7" name="MSIP_Label_16de74a9-4f8a-4c74-b507-22417e17d25b_Enabled">
    <vt:lpwstr>true</vt:lpwstr>
  </property>
  <property fmtid="{D5CDD505-2E9C-101B-9397-08002B2CF9AE}" pid="8" name="MSIP_Label_16de74a9-4f8a-4c74-b507-22417e17d25b_SiteId">
    <vt:lpwstr>a5a8bcaa-3292-41e6-b735-5e8b21f4dbfd</vt:lpwstr>
  </property>
  <property fmtid="{D5CDD505-2E9C-101B-9397-08002B2CF9AE}" pid="9" name="MSIP_Label_16de74a9-4f8a-4c74-b507-22417e17d25b_Name">
    <vt:lpwstr>16de74a9-4f8a-4c74-b507-22417e17d25b</vt:lpwstr>
  </property>
</Properties>
</file>