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815" r:id="rId6"/>
  </p:sldMasterIdLst>
  <p:notesMasterIdLst>
    <p:notesMasterId r:id="rId13"/>
  </p:notesMasterIdLst>
  <p:handoutMasterIdLst>
    <p:handoutMasterId r:id="rId14"/>
  </p:handoutMasterIdLst>
  <p:sldIdLst>
    <p:sldId id="8354" r:id="rId7"/>
    <p:sldId id="264" r:id="rId8"/>
    <p:sldId id="8323" r:id="rId9"/>
    <p:sldId id="8357" r:id="rId10"/>
    <p:sldId id="8358" r:id="rId11"/>
    <p:sldId id="8353" r:id="rId1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661"/>
    <a:srgbClr val="D9D9D9"/>
    <a:srgbClr val="FFFFFF"/>
    <a:srgbClr val="203662"/>
    <a:srgbClr val="D9DDE4"/>
    <a:srgbClr val="909BB1"/>
    <a:srgbClr val="909BB0"/>
    <a:srgbClr val="C6CAC6"/>
    <a:srgbClr val="8CA6D9"/>
    <a:srgbClr val="C50F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5"/>
    <p:restoredTop sz="94800"/>
  </p:normalViewPr>
  <p:slideViewPr>
    <p:cSldViewPr snapToGrid="0" snapToObjects="1">
      <p:cViewPr varScale="1">
        <p:scale>
          <a:sx n="81" d="100"/>
          <a:sy n="81" d="100"/>
        </p:scale>
        <p:origin x="90" y="402"/>
      </p:cViewPr>
      <p:guideLst/>
    </p:cSldViewPr>
  </p:slideViewPr>
  <p:outlineViewPr>
    <p:cViewPr>
      <p:scale>
        <a:sx n="33" d="100"/>
        <a:sy n="33" d="100"/>
      </p:scale>
      <p:origin x="0" y="-2107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51" d="100"/>
          <a:sy n="151" d="100"/>
        </p:scale>
        <p:origin x="39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AC698C-573B-2645-822C-EB630962E3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D773C3-3F6A-5E47-992F-9E36DA6F77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8625986-F7E3-FB4E-BFD2-9CA1D5A44BFD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94A69-5FE4-3E4E-848D-98E71AC782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34878-53A5-D441-A64C-EF631CD25B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9AAC908-D68A-B146-BE89-B13BCB38E5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74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20CC4C0-4BEC-6A42-B274-47FC6FF54BFE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7BF232A-D0AC-9B4F-A822-05618EDB3A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43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of 2/21/2020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F232A-D0AC-9B4F-A822-05618EDB3A6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6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C50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43CA030-B9BB-F44B-87E8-9D88D615959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71CDD-03B6-5447-B8EF-BC2DD2AB7D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" y="1658249"/>
            <a:ext cx="10058400" cy="2387600"/>
          </a:xfrm>
        </p:spPr>
        <p:txBody>
          <a:bodyPr anchor="b"/>
          <a:lstStyle>
            <a:lvl1pPr algn="l">
              <a:lnSpc>
                <a:spcPct val="80000"/>
              </a:lnSpc>
              <a:defRPr sz="5000" b="1" i="0" spc="0" baseline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72D1E-ECF6-C04B-874C-31D977FFD3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" y="4077886"/>
            <a:ext cx="10058400" cy="1655762"/>
          </a:xfr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buNone/>
              <a:defRPr sz="1500" b="0" i="0" kern="800" spc="300" baseline="0">
                <a:solidFill>
                  <a:schemeClr val="bg2">
                    <a:lumMod val="20000"/>
                    <a:lumOff val="80000"/>
                  </a:schemeClr>
                </a:solidFill>
                <a:latin typeface="Trebuchet MS" panose="020B070302020209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76B36C-1ADE-4B47-A218-99AEE676BE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84591" y="6415616"/>
            <a:ext cx="196394" cy="261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0F7620-0E7C-AB48-9117-2E580F93F8F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79" y="637899"/>
            <a:ext cx="1793826" cy="4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06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-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F91D0A4-F952-E844-8B2C-D3F8A2A9AD6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6D08-DDAD-E54A-B358-69F6739D98F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5300" y="1189899"/>
            <a:ext cx="3406140" cy="435133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3200" b="1" i="0">
                <a:solidFill>
                  <a:schemeClr val="accent1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B3B64-FFC3-D742-A6BD-5B3A9523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A09E-D67E-864E-8466-C38E88600C4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753706-DED6-894F-BE2A-F4DA16AF10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13FFD9-00BB-A343-8353-85DCCB1A6FE5}"/>
              </a:ext>
            </a:extLst>
          </p:cNvPr>
          <p:cNvCxnSpPr>
            <a:cxnSpLocks/>
          </p:cNvCxnSpPr>
          <p:nvPr userDrawn="1"/>
        </p:nvCxnSpPr>
        <p:spPr>
          <a:xfrm>
            <a:off x="4260501" y="1628503"/>
            <a:ext cx="0" cy="347472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56E2F89F-DE6E-8E49-BDFB-6B8DE8B72A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06972" y="800327"/>
            <a:ext cx="7157992" cy="5257346"/>
          </a:xfrm>
        </p:spPr>
        <p:txBody>
          <a:bodyPr anchor="ctr"/>
          <a:lstStyle>
            <a:lvl1pPr>
              <a:lnSpc>
                <a:spcPct val="110000"/>
              </a:lnSpc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8F56A3F-5A2F-DF4C-8531-9765BE13BE71}"/>
              </a:ext>
            </a:extLst>
          </p:cNvPr>
          <p:cNvSpPr txBox="1">
            <a:spLocks/>
          </p:cNvSpPr>
          <p:nvPr userDrawn="1"/>
        </p:nvSpPr>
        <p:spPr>
          <a:xfrm>
            <a:off x="4606972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dirty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417096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49406C-54AA-BB4A-A894-DCE9A23B31DE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Proxima Nova Regular" panose="0200050603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6D08-DDAD-E54A-B358-69F6739D98F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5300" y="1189899"/>
            <a:ext cx="5081891" cy="435133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3200" b="1" i="0">
                <a:solidFill>
                  <a:srgbClr val="C50F3C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613E1D2-5834-AD41-804E-D60728760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F86E1D-B041-3D46-9EA6-1DD6635C61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6A4804-8EDB-6D4D-B64B-E9206508601A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614809" y="1189899"/>
            <a:ext cx="5150842" cy="435133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3200" b="0" i="0">
                <a:solidFill>
                  <a:schemeClr val="tx1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7777C60-735A-6242-A92B-3C5B7BA7ED40}"/>
              </a:ext>
            </a:extLst>
          </p:cNvPr>
          <p:cNvSpPr txBox="1">
            <a:spLocks/>
          </p:cNvSpPr>
          <p:nvPr userDrawn="1"/>
        </p:nvSpPr>
        <p:spPr>
          <a:xfrm>
            <a:off x="6614809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dirty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14461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49406C-54AA-BB4A-A894-DCE9A23B31DE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203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Proxima Nova Regular" panose="0200050603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6D08-DDAD-E54A-B358-69F6739D98F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5300" y="1189899"/>
            <a:ext cx="5081891" cy="4351338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3200" b="1" i="0">
                <a:ln>
                  <a:noFill/>
                </a:ln>
                <a:solidFill>
                  <a:schemeClr val="bg1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613E1D2-5834-AD41-804E-D60728760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F86E1D-B041-3D46-9EA6-1DD6635C61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6A4804-8EDB-6D4D-B64B-E9206508601A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614809" y="1189899"/>
            <a:ext cx="5150842" cy="435133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3200" b="0" i="0">
                <a:solidFill>
                  <a:schemeClr val="tx1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7777C60-735A-6242-A92B-3C5B7BA7ED40}"/>
              </a:ext>
            </a:extLst>
          </p:cNvPr>
          <p:cNvSpPr txBox="1">
            <a:spLocks/>
          </p:cNvSpPr>
          <p:nvPr userDrawn="1"/>
        </p:nvSpPr>
        <p:spPr>
          <a:xfrm>
            <a:off x="6614809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dirty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704330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634AED-FE2D-5A49-9C4F-52E8C06D75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5999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49406C-54AA-BB4A-A894-DCE9A23B31DE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Proxima Nova Regular" panose="02000506030000020004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613E1D2-5834-AD41-804E-D60728760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4" y="6400799"/>
            <a:ext cx="745915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F170BCB-3373-5549-9815-B668B2498165}"/>
              </a:ext>
            </a:extLst>
          </p:cNvPr>
          <p:cNvSpPr txBox="1">
            <a:spLocks/>
          </p:cNvSpPr>
          <p:nvPr userDrawn="1"/>
        </p:nvSpPr>
        <p:spPr>
          <a:xfrm>
            <a:off x="1707493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latin typeface="Trebuchet MS" panose="020B0703020202090204" pitchFamily="34" charset="0"/>
              </a:rPr>
              <a:t>Confidential – Internal Use Only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C30483-00F3-D64E-AAE5-F07B9B5C01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94406" y="6408817"/>
            <a:ext cx="206592" cy="27545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ECE671-F431-CD4B-9BF1-7FDB1F32755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5300" y="1189899"/>
            <a:ext cx="5081891" cy="435133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3200" b="1" i="0">
                <a:solidFill>
                  <a:schemeClr val="accent1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023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BF970B-3FB2-E84A-B70E-2F82C3C4236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460B3-6ACD-194D-9D44-C086FB470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 algn="l">
              <a:lnSpc>
                <a:spcPct val="80000"/>
              </a:lnSpc>
              <a:defRPr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AE6AD-B7D4-B04A-86FE-7779FC9A23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D8113E-1FCA-604A-96E5-3BF77C5AC3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7516" y="1942677"/>
            <a:ext cx="10972800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CA6249-8962-9949-96AE-7C11B8F0135F}"/>
              </a:ext>
            </a:extLst>
          </p:cNvPr>
          <p:cNvSpPr txBox="1">
            <a:spLocks/>
          </p:cNvSpPr>
          <p:nvPr userDrawn="1"/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265064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BF970B-3FB2-E84A-B70E-2F82C3C4236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460B3-6ACD-194D-9D44-C086FB470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 algn="l">
              <a:lnSpc>
                <a:spcPct val="80000"/>
              </a:lnSpc>
              <a:defRPr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AE6AD-B7D4-B04A-86FE-7779FC9A23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D8113E-1FCA-604A-96E5-3BF77C5AC3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7516" y="1942677"/>
            <a:ext cx="5399951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CA6249-8962-9949-96AE-7C11B8F0135F}"/>
              </a:ext>
            </a:extLst>
          </p:cNvPr>
          <p:cNvSpPr txBox="1">
            <a:spLocks/>
          </p:cNvSpPr>
          <p:nvPr userDrawn="1"/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A0CAA9C4-E772-E443-A2A4-0F2D14E9891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50365" y="1942677"/>
            <a:ext cx="5399951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59297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BF970B-3FB2-E84A-B70E-2F82C3C4236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460B3-6ACD-194D-9D44-C086FB470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 algn="l">
              <a:lnSpc>
                <a:spcPct val="80000"/>
              </a:lnSpc>
              <a:defRPr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AE6AD-B7D4-B04A-86FE-7779FC9A23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D8113E-1FCA-604A-96E5-3BF77C5AC3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7517" y="1942677"/>
            <a:ext cx="3516658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CA6249-8962-9949-96AE-7C11B8F0135F}"/>
              </a:ext>
            </a:extLst>
          </p:cNvPr>
          <p:cNvSpPr txBox="1">
            <a:spLocks/>
          </p:cNvSpPr>
          <p:nvPr userDrawn="1"/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A0CAA9C4-E772-E443-A2A4-0F2D14E9891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05587" y="1942677"/>
            <a:ext cx="3516658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CC246391-91B4-BC47-A6BA-88CFDDCA116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33658" y="1942677"/>
            <a:ext cx="3516658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12574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y -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BF970B-3FB2-E84A-B70E-2F82C3C4236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AE6AD-B7D4-B04A-86FE-7779FC9A23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CA6249-8962-9949-96AE-7C11B8F0135F}"/>
              </a:ext>
            </a:extLst>
          </p:cNvPr>
          <p:cNvSpPr txBox="1">
            <a:spLocks/>
          </p:cNvSpPr>
          <p:nvPr userDrawn="1"/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412436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E1FAF-85CD-FA4B-81FE-A9FD82D2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16341-DBB4-0D4B-B285-B706134D81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413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ckground">
    <p:bg>
      <p:bgPr>
        <a:solidFill>
          <a:srgbClr val="C50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125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C50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43CA030-B9BB-F44B-87E8-9D88D615959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71CDD-03B6-5447-B8EF-BC2DD2AB7D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" y="1658249"/>
            <a:ext cx="10058400" cy="2387600"/>
          </a:xfrm>
        </p:spPr>
        <p:txBody>
          <a:bodyPr anchor="b"/>
          <a:lstStyle>
            <a:lvl1pPr algn="l">
              <a:lnSpc>
                <a:spcPct val="80000"/>
              </a:lnSpc>
              <a:defRPr sz="5000" b="1" i="0" spc="0" baseline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72D1E-ECF6-C04B-874C-31D977FFD3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" y="4077886"/>
            <a:ext cx="10058400" cy="1655762"/>
          </a:xfr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buNone/>
              <a:defRPr sz="1500" b="0" i="0" kern="800" spc="300" baseline="0">
                <a:solidFill>
                  <a:schemeClr val="bg2">
                    <a:lumMod val="20000"/>
                    <a:lumOff val="80000"/>
                  </a:schemeClr>
                </a:solidFill>
                <a:latin typeface="Trebuchet MS" panose="020B070302020209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76B36C-1ADE-4B47-A218-99AEE676BE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84591" y="6415616"/>
            <a:ext cx="196394" cy="261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0F7620-0E7C-AB48-9117-2E580F93F8F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79" y="637899"/>
            <a:ext cx="1793826" cy="4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861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4534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0002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E83E5-2EF2-6A43-863C-E6A58A5E3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15" y="2062501"/>
            <a:ext cx="11269255" cy="4114461"/>
          </a:xfr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  <a:latin typeface="Trebuchet MS Regular" panose="020B0603020202020204" pitchFamily="34" charset="0"/>
                <a:ea typeface="Roboto Light" panose="02000000000000000000" pitchFamily="2" charset="0"/>
                <a:cs typeface="Arial" panose="020B0604020202020204" pitchFamily="34" charset="0"/>
              </a:defRPr>
            </a:lvl1pPr>
            <a:lvl2pPr marL="115888" indent="0">
              <a:buNone/>
              <a:defRPr b="0" i="1">
                <a:solidFill>
                  <a:schemeClr val="tx1"/>
                </a:solidFill>
                <a:latin typeface="Georgia" panose="02040502050405020303" pitchFamily="18" charset="0"/>
                <a:ea typeface="Roboto Light" panose="02000000000000000000" pitchFamily="2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chemeClr val="tx1"/>
                </a:solidFill>
                <a:latin typeface="Trebuchet MS Regular" panose="020B0603020202020204" pitchFamily="34" charset="0"/>
                <a:ea typeface="Roboto Light" panose="02000000000000000000" pitchFamily="2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chemeClr val="tx1"/>
                </a:solidFill>
                <a:latin typeface="Trebuchet MS Regular" panose="020B0603020202020204" pitchFamily="34" charset="0"/>
                <a:ea typeface="Roboto Light" panose="02000000000000000000" pitchFamily="2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chemeClr val="tx1"/>
                </a:solidFill>
                <a:latin typeface="Trebuchet MS Regular" panose="020B0603020202020204" pitchFamily="34" charset="0"/>
                <a:ea typeface="Roboto Light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9A11B6D-85FD-BA46-B0C1-FEA93902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15" y="1018903"/>
            <a:ext cx="11269255" cy="671785"/>
          </a:xfrm>
        </p:spPr>
        <p:txBody>
          <a:bodyPr lIns="0" tIns="0" rIns="0" bIns="0" anchor="t" anchorCtr="0"/>
          <a:lstStyle>
            <a:lvl1pPr>
              <a:defRPr b="1" i="0">
                <a:solidFill>
                  <a:schemeClr val="accent1"/>
                </a:solidFill>
                <a:latin typeface="Trebuchet MS" panose="020B0703020202090204" pitchFamily="34" charset="0"/>
                <a:ea typeface="Roboto Light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3949077-E0E8-B647-A11F-24C62D2D4087}"/>
              </a:ext>
            </a:extLst>
          </p:cNvPr>
          <p:cNvSpPr txBox="1">
            <a:spLocks/>
          </p:cNvSpPr>
          <p:nvPr userDrawn="1"/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>
                    <a:lumMod val="40000"/>
                    <a:lumOff val="60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B283B9-5D9B-F94B-BF86-B66DD0953C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362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C50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43CA030-B9BB-F44B-87E8-9D88D615959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71CDD-03B6-5447-B8EF-BC2DD2AB7D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" y="1658249"/>
            <a:ext cx="10058400" cy="2387600"/>
          </a:xfrm>
        </p:spPr>
        <p:txBody>
          <a:bodyPr anchor="b"/>
          <a:lstStyle>
            <a:lvl1pPr algn="l">
              <a:lnSpc>
                <a:spcPct val="80000"/>
              </a:lnSpc>
              <a:defRPr sz="5000" b="1" i="0" spc="0" baseline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72D1E-ECF6-C04B-874C-31D977FFD3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" y="4077886"/>
            <a:ext cx="10058400" cy="1655762"/>
          </a:xfr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buNone/>
              <a:defRPr sz="1500" b="0" i="0" kern="800" spc="300" baseline="0">
                <a:solidFill>
                  <a:schemeClr val="bg2">
                    <a:lumMod val="20000"/>
                    <a:lumOff val="80000"/>
                  </a:schemeClr>
                </a:solidFill>
                <a:latin typeface="Trebuchet MS" panose="020B070302020209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76B36C-1ADE-4B47-A218-99AEE676BE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84591" y="6415616"/>
            <a:ext cx="196394" cy="261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0F7620-0E7C-AB48-9117-2E580F93F8F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79" y="637899"/>
            <a:ext cx="1793826" cy="4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767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C50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43CA030-B9BB-F44B-87E8-9D88D615959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71CDD-03B6-5447-B8EF-BC2DD2AB7D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" y="1658249"/>
            <a:ext cx="10058400" cy="2387600"/>
          </a:xfrm>
        </p:spPr>
        <p:txBody>
          <a:bodyPr anchor="b"/>
          <a:lstStyle>
            <a:lvl1pPr algn="l">
              <a:lnSpc>
                <a:spcPct val="80000"/>
              </a:lnSpc>
              <a:defRPr sz="5000" b="1" i="0" spc="0" baseline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72D1E-ECF6-C04B-874C-31D977FFD3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" y="4077886"/>
            <a:ext cx="10058400" cy="1655762"/>
          </a:xfr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buNone/>
              <a:defRPr sz="1500" b="0" i="0" kern="800" spc="300" baseline="0">
                <a:solidFill>
                  <a:schemeClr val="bg2">
                    <a:lumMod val="20000"/>
                    <a:lumOff val="80000"/>
                  </a:schemeClr>
                </a:solidFill>
                <a:latin typeface="Trebuchet MS" panose="020B070302020209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76B36C-1ADE-4B47-A218-99AEE676BE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84591" y="6415616"/>
            <a:ext cx="196394" cy="261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0F7620-0E7C-AB48-9117-2E580F93F8F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79" y="637899"/>
            <a:ext cx="1793826" cy="4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753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- 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778F8C-30DF-F842-ADEE-52BB756B5D4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49B4A-737F-9943-BA78-DDF26CE4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302299"/>
            <a:ext cx="10515600" cy="4207548"/>
          </a:xfrm>
          <a:ln w="3175">
            <a:noFill/>
          </a:ln>
        </p:spPr>
        <p:txBody>
          <a:bodyPr anchor="ctr"/>
          <a:lstStyle>
            <a:lvl1pPr algn="l">
              <a:lnSpc>
                <a:spcPct val="100000"/>
              </a:lnSpc>
              <a:defRPr sz="4500" b="1" i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31A395-5299-7D44-A1C5-492B77DA57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84591" y="6415616"/>
            <a:ext cx="196394" cy="26185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8880F-2D4A-9544-A50E-C5BA3EADCBB5}"/>
              </a:ext>
            </a:extLst>
          </p:cNvPr>
          <p:cNvSpPr txBox="1">
            <a:spLocks/>
          </p:cNvSpPr>
          <p:nvPr userDrawn="1"/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822014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- Blu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778F8C-30DF-F842-ADEE-52BB756B5D4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203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49B4A-737F-9943-BA78-DDF26CE4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302299"/>
            <a:ext cx="10515600" cy="4207548"/>
          </a:xfrm>
          <a:ln w="3175">
            <a:noFill/>
          </a:ln>
        </p:spPr>
        <p:txBody>
          <a:bodyPr anchor="ctr"/>
          <a:lstStyle>
            <a:lvl1pPr algn="l">
              <a:lnSpc>
                <a:spcPct val="100000"/>
              </a:lnSpc>
              <a:defRPr sz="4500" b="1" i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31A395-5299-7D44-A1C5-492B77DA57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84591" y="6415616"/>
            <a:ext cx="196394" cy="26185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8880F-2D4A-9544-A50E-C5BA3EADCBB5}"/>
              </a:ext>
            </a:extLst>
          </p:cNvPr>
          <p:cNvSpPr txBox="1">
            <a:spLocks/>
          </p:cNvSpPr>
          <p:nvPr userDrawn="1"/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6226169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- 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9B4A-737F-9943-BA78-DDF26CE4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302299"/>
            <a:ext cx="10515600" cy="4207548"/>
          </a:xfrm>
          <a:ln w="3175">
            <a:noFill/>
          </a:ln>
        </p:spPr>
        <p:txBody>
          <a:bodyPr anchor="ctr"/>
          <a:lstStyle>
            <a:lvl1pPr algn="l">
              <a:lnSpc>
                <a:spcPct val="100000"/>
              </a:lnSpc>
              <a:defRPr sz="4500" b="1" i="0">
                <a:solidFill>
                  <a:srgbClr val="C50F3C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15627-71F4-D94E-9E76-16A5E0A7B8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699E1-1B62-794A-94A6-68D1CF83160F}"/>
              </a:ext>
            </a:extLst>
          </p:cNvPr>
          <p:cNvSpPr txBox="1">
            <a:spLocks/>
          </p:cNvSpPr>
          <p:nvPr userDrawn="1"/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3960532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- 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9B4A-737F-9943-BA78-DDF26CE4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302299"/>
            <a:ext cx="10515600" cy="4207548"/>
          </a:xfrm>
          <a:ln w="3175">
            <a:noFill/>
          </a:ln>
        </p:spPr>
        <p:txBody>
          <a:bodyPr anchor="ctr"/>
          <a:lstStyle>
            <a:lvl1pPr algn="l">
              <a:lnSpc>
                <a:spcPct val="100000"/>
              </a:lnSpc>
              <a:defRPr sz="45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15627-71F4-D94E-9E76-16A5E0A7B8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699E1-1B62-794A-94A6-68D1CF83160F}"/>
              </a:ext>
            </a:extLst>
          </p:cNvPr>
          <p:cNvSpPr txBox="1">
            <a:spLocks/>
          </p:cNvSpPr>
          <p:nvPr userDrawn="1"/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6316599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-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FCF386F-4435-1E40-A8ED-AFFEAC3031C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49B4A-737F-9943-BA78-DDF26CE4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932482"/>
            <a:ext cx="10515600" cy="1895109"/>
          </a:xfrm>
          <a:ln w="3175">
            <a:noFill/>
          </a:ln>
        </p:spPr>
        <p:txBody>
          <a:bodyPr anchor="ctr"/>
          <a:lstStyle>
            <a:lvl1pPr algn="l">
              <a:lnSpc>
                <a:spcPct val="80000"/>
              </a:lnSpc>
              <a:defRPr sz="5500" b="1" i="0" spc="300">
                <a:solidFill>
                  <a:schemeClr val="bg1"/>
                </a:solidFill>
                <a:effectLst>
                  <a:outerShdw blurRad="127000" dist="38100" dir="5400000" algn="t" rotWithShape="0">
                    <a:prstClr val="black"/>
                  </a:outerShdw>
                </a:effectLst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3D4413-B16E-B048-AA99-4B9BAA9B49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84591" y="6415616"/>
            <a:ext cx="196394" cy="26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1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- 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778F8C-30DF-F842-ADEE-52BB756B5D4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49B4A-737F-9943-BA78-DDF26CE4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302299"/>
            <a:ext cx="10515600" cy="4207548"/>
          </a:xfrm>
          <a:ln w="3175">
            <a:noFill/>
          </a:ln>
        </p:spPr>
        <p:txBody>
          <a:bodyPr anchor="ctr"/>
          <a:lstStyle>
            <a:lvl1pPr algn="l">
              <a:lnSpc>
                <a:spcPct val="100000"/>
              </a:lnSpc>
              <a:defRPr sz="4500" b="1" i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31A395-5299-7D44-A1C5-492B77DA57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84591" y="6415616"/>
            <a:ext cx="196394" cy="26185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8880F-2D4A-9544-A50E-C5BA3EADCBB5}"/>
              </a:ext>
            </a:extLst>
          </p:cNvPr>
          <p:cNvSpPr txBox="1">
            <a:spLocks/>
          </p:cNvSpPr>
          <p:nvPr userDrawn="1"/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9132923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634AED-FE2D-5A49-9C4F-52E8C06D75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1998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3E1CBD-1A22-C34C-8DC4-474E34B2CD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957364"/>
            <a:ext cx="5939883" cy="4943272"/>
          </a:xfrm>
          <a:solidFill>
            <a:srgbClr val="C50F3C"/>
          </a:solidFill>
        </p:spPr>
        <p:txBody>
          <a:bodyPr lIns="914400" tIns="914400" rIns="914400" bIns="914400" anchor="ctr">
            <a:normAutofit/>
          </a:bodyPr>
          <a:lstStyle>
            <a:lvl1pPr algn="l">
              <a:lnSpc>
                <a:spcPct val="80000"/>
              </a:lnSpc>
              <a:defRPr sz="3200" b="1" i="0" spc="300">
                <a:solidFill>
                  <a:schemeClr val="bg1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79465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5C0A2E-84ED-694A-8D40-40A9466155D7}"/>
              </a:ext>
            </a:extLst>
          </p:cNvPr>
          <p:cNvSpPr/>
          <p:nvPr userDrawn="1"/>
        </p:nvSpPr>
        <p:spPr>
          <a:xfrm>
            <a:off x="0" y="0"/>
            <a:ext cx="42497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6D08-DDAD-E54A-B358-69F6739D98F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5300" y="1189899"/>
            <a:ext cx="3397294" cy="435133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5000" b="1" i="0" spc="300">
                <a:solidFill>
                  <a:schemeClr val="bg1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753706-DED6-894F-BE2A-F4DA16AF10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AEB27AF-DD57-7246-971E-7506C05081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06972" y="781844"/>
            <a:ext cx="7157992" cy="5294312"/>
          </a:xfrm>
        </p:spPr>
        <p:txBody>
          <a:bodyPr anchor="ctr"/>
          <a:lstStyle>
            <a:lvl1pPr marL="457200" indent="-457200">
              <a:lnSpc>
                <a:spcPct val="110000"/>
              </a:lnSpc>
              <a:buFont typeface="+mj-lt"/>
              <a:buAutoNum type="arabicPeriod"/>
              <a:defRPr/>
            </a:lvl1pPr>
            <a:lvl2pPr marL="800100" indent="-331788">
              <a:lnSpc>
                <a:spcPct val="110000"/>
              </a:lnSpc>
              <a:buFont typeface="+mj-lt"/>
              <a:buAutoNum type="alphaLcPeriod"/>
              <a:tabLst/>
              <a:defRPr>
                <a:solidFill>
                  <a:schemeClr val="tx1"/>
                </a:solidFill>
              </a:defRPr>
            </a:lvl2pPr>
            <a:lvl3pPr marL="865188" indent="-342900">
              <a:buFont typeface="+mj-lt"/>
              <a:buAutoNum type="arabicPeriod"/>
              <a:defRPr/>
            </a:lvl3pPr>
            <a:lvl4pPr marL="1204913" indent="-342900">
              <a:buFont typeface="+mj-lt"/>
              <a:buAutoNum type="arabicPeriod"/>
              <a:defRPr/>
            </a:lvl4pPr>
            <a:lvl5pPr marL="1430338" indent="-2286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3B910A0-9ECC-C94E-BB66-196FAFB9B1CC}"/>
              </a:ext>
            </a:extLst>
          </p:cNvPr>
          <p:cNvSpPr txBox="1">
            <a:spLocks/>
          </p:cNvSpPr>
          <p:nvPr userDrawn="1"/>
        </p:nvSpPr>
        <p:spPr>
          <a:xfrm>
            <a:off x="4606972" y="6400799"/>
            <a:ext cx="2836565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dirty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40347648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-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6D08-DDAD-E54A-B358-69F6739D98F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5300" y="1189899"/>
            <a:ext cx="3406140" cy="435133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3200" b="1" i="0">
                <a:solidFill>
                  <a:schemeClr val="accent1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B3B64-FFC3-D742-A6BD-5B3A9523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A09E-D67E-864E-8466-C38E88600C4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753706-DED6-894F-BE2A-F4DA16AF10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13FFD9-00BB-A343-8353-85DCCB1A6FE5}"/>
              </a:ext>
            </a:extLst>
          </p:cNvPr>
          <p:cNvCxnSpPr>
            <a:cxnSpLocks/>
          </p:cNvCxnSpPr>
          <p:nvPr userDrawn="1"/>
        </p:nvCxnSpPr>
        <p:spPr>
          <a:xfrm>
            <a:off x="4260501" y="1628503"/>
            <a:ext cx="0" cy="347472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56E2F89F-DE6E-8E49-BDFB-6B8DE8B72A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06972" y="800327"/>
            <a:ext cx="7157992" cy="5257346"/>
          </a:xfrm>
        </p:spPr>
        <p:txBody>
          <a:bodyPr anchor="ctr"/>
          <a:lstStyle>
            <a:lvl1pPr>
              <a:lnSpc>
                <a:spcPct val="110000"/>
              </a:lnSpc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8F56A3F-5A2F-DF4C-8531-9765BE13BE71}"/>
              </a:ext>
            </a:extLst>
          </p:cNvPr>
          <p:cNvSpPr txBox="1">
            <a:spLocks/>
          </p:cNvSpPr>
          <p:nvPr userDrawn="1"/>
        </p:nvSpPr>
        <p:spPr>
          <a:xfrm>
            <a:off x="4606972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dirty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3720484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6D08-DDAD-E54A-B358-69F6739D98F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5301" y="1189899"/>
            <a:ext cx="5169520" cy="435133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3200" b="1" i="0">
                <a:solidFill>
                  <a:srgbClr val="C50F3C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49406C-54AA-BB4A-A894-DCE9A23B31DE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Proxima Nova Regular" panose="02000506030000020004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F86E1D-B041-3D46-9EA6-1DD6635C61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0793998-CC84-E64D-8A94-F65145AB7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07014" y="6400799"/>
            <a:ext cx="745915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3D04CDF-30AA-BD42-9801-F9501FB5719E}"/>
              </a:ext>
            </a:extLst>
          </p:cNvPr>
          <p:cNvSpPr txBox="1">
            <a:spLocks/>
          </p:cNvSpPr>
          <p:nvPr userDrawn="1"/>
        </p:nvSpPr>
        <p:spPr>
          <a:xfrm>
            <a:off x="7803493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485C5B-773B-DE46-85DF-AACE4DA08667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531428" y="1189899"/>
            <a:ext cx="5053353" cy="435133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3200" b="0" i="0">
                <a:solidFill>
                  <a:schemeClr val="tx1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en-US" dirty="0"/>
              <a:t>Edit master text styles </a:t>
            </a:r>
          </a:p>
        </p:txBody>
      </p:sp>
    </p:spTree>
    <p:extLst>
      <p:ext uri="{BB962C8B-B14F-4D97-AF65-F5344CB8AC3E}">
        <p14:creationId xmlns:p14="http://schemas.microsoft.com/office/powerpoint/2010/main" val="28567642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49406C-54AA-BB4A-A894-DCE9A23B31DE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203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Proxima Nova Regular" panose="0200050603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6D08-DDAD-E54A-B358-69F6739D98F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5300" y="1189899"/>
            <a:ext cx="5081891" cy="4351338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3200" b="1" i="0">
                <a:ln>
                  <a:noFill/>
                </a:ln>
                <a:solidFill>
                  <a:schemeClr val="bg1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F86E1D-B041-3D46-9EA6-1DD6635C61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11BB367-3720-D040-9568-E85258049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07014" y="6400799"/>
            <a:ext cx="745915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33D9061-B4C8-E14D-8CCD-998F2E9D900D}"/>
              </a:ext>
            </a:extLst>
          </p:cNvPr>
          <p:cNvSpPr txBox="1">
            <a:spLocks/>
          </p:cNvSpPr>
          <p:nvPr userDrawn="1"/>
        </p:nvSpPr>
        <p:spPr>
          <a:xfrm>
            <a:off x="7803493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89A7CD5-599F-5647-A261-6F4FC4C7C71D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531428" y="1189899"/>
            <a:ext cx="5141763" cy="435133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3200" b="0" i="0">
                <a:solidFill>
                  <a:schemeClr val="accent1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58000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04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49406C-54AA-BB4A-A894-DCE9A23B31DE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Proxima Nova Regular" panose="02000506030000020004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613E1D2-5834-AD41-804E-D60728760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07014" y="6400799"/>
            <a:ext cx="745915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F170BCB-3373-5549-9815-B668B2498165}"/>
              </a:ext>
            </a:extLst>
          </p:cNvPr>
          <p:cNvSpPr txBox="1">
            <a:spLocks/>
          </p:cNvSpPr>
          <p:nvPr userDrawn="1"/>
        </p:nvSpPr>
        <p:spPr>
          <a:xfrm>
            <a:off x="7803493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latin typeface="Trebuchet MS" panose="020B0703020202090204" pitchFamily="34" charset="0"/>
              </a:rPr>
              <a:t>Confidential – Internal Use Only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C30483-00F3-D64E-AAE5-F07B9B5C01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0406" y="6408817"/>
            <a:ext cx="206592" cy="27545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ECE671-F431-CD4B-9BF1-7FDB1F32755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531429" y="1189899"/>
            <a:ext cx="5141762" cy="435133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3200" b="0" i="0">
                <a:solidFill>
                  <a:schemeClr val="accent1"/>
                </a:solidFill>
                <a:latin typeface="Trebuchet MS" panose="020B0703020202090204" pitchFamily="34" charset="0"/>
                <a:cs typeface="Trebuchet MS" panose="020B070302020209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634AED-FE2D-5A49-9C4F-52E8C06D75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5999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9143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60B3-6ACD-194D-9D44-C086FB470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 algn="l">
              <a:lnSpc>
                <a:spcPct val="80000"/>
              </a:lnSpc>
              <a:defRPr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AE6AD-B7D4-B04A-86FE-7779FC9A23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D8113E-1FCA-604A-96E5-3BF77C5AC3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7516" y="1942677"/>
            <a:ext cx="10972800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CA6249-8962-9949-96AE-7C11B8F0135F}"/>
              </a:ext>
            </a:extLst>
          </p:cNvPr>
          <p:cNvSpPr txBox="1">
            <a:spLocks/>
          </p:cNvSpPr>
          <p:nvPr userDrawn="1"/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8400353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60B3-6ACD-194D-9D44-C086FB470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 algn="l">
              <a:lnSpc>
                <a:spcPct val="80000"/>
              </a:lnSpc>
              <a:defRPr b="1" i="0">
                <a:solidFill>
                  <a:schemeClr val="tx2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AE6AD-B7D4-B04A-86FE-7779FC9A23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D8113E-1FCA-604A-96E5-3BF77C5AC3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7516" y="1942677"/>
            <a:ext cx="10972800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CA6249-8962-9949-96AE-7C11B8F0135F}"/>
              </a:ext>
            </a:extLst>
          </p:cNvPr>
          <p:cNvSpPr txBox="1">
            <a:spLocks/>
          </p:cNvSpPr>
          <p:nvPr userDrawn="1"/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9182158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60B3-6ACD-194D-9D44-C086FB470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 algn="l">
              <a:lnSpc>
                <a:spcPct val="80000"/>
              </a:lnSpc>
              <a:defRPr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AE6AD-B7D4-B04A-86FE-7779FC9A23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D8113E-1FCA-604A-96E5-3BF77C5AC3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7516" y="1942677"/>
            <a:ext cx="5399951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CA6249-8962-9949-96AE-7C11B8F0135F}"/>
              </a:ext>
            </a:extLst>
          </p:cNvPr>
          <p:cNvSpPr txBox="1">
            <a:spLocks/>
          </p:cNvSpPr>
          <p:nvPr userDrawn="1"/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A0CAA9C4-E772-E443-A2A4-0F2D14E9891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50365" y="1942677"/>
            <a:ext cx="5399951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218814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60B3-6ACD-194D-9D44-C086FB470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7516" y="365125"/>
            <a:ext cx="10972800" cy="987019"/>
          </a:xfrm>
        </p:spPr>
        <p:txBody>
          <a:bodyPr/>
          <a:lstStyle>
            <a:lvl1pPr algn="l">
              <a:lnSpc>
                <a:spcPct val="80000"/>
              </a:lnSpc>
              <a:defRPr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AE6AD-B7D4-B04A-86FE-7779FC9A23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D8113E-1FCA-604A-96E5-3BF77C5AC3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7517" y="1942677"/>
            <a:ext cx="3516658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17CF6A-808E-8C4F-9BE1-507266848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CA6249-8962-9949-96AE-7C11B8F0135F}"/>
              </a:ext>
            </a:extLst>
          </p:cNvPr>
          <p:cNvSpPr txBox="1">
            <a:spLocks/>
          </p:cNvSpPr>
          <p:nvPr userDrawn="1"/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latin typeface="Trebuchet MS" panose="020B0703020202090204" pitchFamily="34" charset="0"/>
              </a:rPr>
              <a:t>Confidential – Internal Use Only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A0CAA9C4-E772-E443-A2A4-0F2D14E9891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05587" y="1942677"/>
            <a:ext cx="3516658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CC246391-91B4-BC47-A6BA-88CFDDCA116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33658" y="1942677"/>
            <a:ext cx="3516658" cy="4229524"/>
          </a:xfrm>
        </p:spPr>
        <p:txBody>
          <a:bodyPr/>
          <a:lstStyle>
            <a:lvl1pPr>
              <a:lnSpc>
                <a:spcPct val="110000"/>
              </a:lnSpc>
              <a:spcAft>
                <a:spcPts val="800"/>
              </a:spcAft>
              <a:defRPr/>
            </a:lvl1pPr>
            <a:lvl2pPr marL="15875" indent="0">
              <a:lnSpc>
                <a:spcPct val="110000"/>
              </a:lnSpc>
              <a:buNone/>
              <a:tabLst/>
              <a:defRPr sz="1800" b="0">
                <a:solidFill>
                  <a:schemeClr val="tx1"/>
                </a:solidFill>
              </a:defRPr>
            </a:lvl2pPr>
            <a:lvl3pPr marL="287338" indent="-169863">
              <a:lnSpc>
                <a:spcPct val="110000"/>
              </a:lnSpc>
              <a:tabLst/>
              <a:defRPr sz="1600"/>
            </a:lvl3pPr>
            <a:lvl4pPr marL="693738" indent="-169863">
              <a:lnSpc>
                <a:spcPct val="110000"/>
              </a:lnSpc>
              <a:tabLst/>
              <a:defRPr sz="14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979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- Blu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778F8C-30DF-F842-ADEE-52BB756B5D4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203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49B4A-737F-9943-BA78-DDF26CE4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302299"/>
            <a:ext cx="10515600" cy="4207548"/>
          </a:xfrm>
          <a:ln w="3175">
            <a:noFill/>
          </a:ln>
        </p:spPr>
        <p:txBody>
          <a:bodyPr anchor="ctr"/>
          <a:lstStyle>
            <a:lvl1pPr algn="l">
              <a:lnSpc>
                <a:spcPct val="100000"/>
              </a:lnSpc>
              <a:defRPr sz="4500" b="1" i="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31A395-5299-7D44-A1C5-492B77DA57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84591" y="6415616"/>
            <a:ext cx="196394" cy="26185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8880F-2D4A-9544-A50E-C5BA3EADCBB5}"/>
              </a:ext>
            </a:extLst>
          </p:cNvPr>
          <p:cNvSpPr txBox="1">
            <a:spLocks/>
          </p:cNvSpPr>
          <p:nvPr userDrawn="1"/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6217758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E1FAF-85CD-FA4B-81FE-A9FD82D2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16341-DBB4-0D4B-B285-B706134D81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317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ckground">
    <p:bg>
      <p:bgPr>
        <a:solidFill>
          <a:srgbClr val="C50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06018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38088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976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- 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778F8C-30DF-F842-ADEE-52BB756B5D4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49B4A-737F-9943-BA78-DDF26CE4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302299"/>
            <a:ext cx="10515600" cy="4207548"/>
          </a:xfrm>
          <a:ln w="3175">
            <a:noFill/>
          </a:ln>
        </p:spPr>
        <p:txBody>
          <a:bodyPr anchor="ctr"/>
          <a:lstStyle>
            <a:lvl1pPr algn="l">
              <a:lnSpc>
                <a:spcPct val="100000"/>
              </a:lnSpc>
              <a:defRPr sz="4500" b="1" i="0">
                <a:solidFill>
                  <a:srgbClr val="C50F3C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15627-71F4-D94E-9E76-16A5E0A7B8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699E1-1B62-794A-94A6-68D1CF83160F}"/>
              </a:ext>
            </a:extLst>
          </p:cNvPr>
          <p:cNvSpPr txBox="1">
            <a:spLocks/>
          </p:cNvSpPr>
          <p:nvPr userDrawn="1"/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88884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- 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778F8C-30DF-F842-ADEE-52BB756B5D4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49B4A-737F-9943-BA78-DDF26CE4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302299"/>
            <a:ext cx="10515600" cy="4207548"/>
          </a:xfrm>
          <a:ln w="3175">
            <a:noFill/>
          </a:ln>
        </p:spPr>
        <p:txBody>
          <a:bodyPr anchor="ctr"/>
          <a:lstStyle>
            <a:lvl1pPr algn="l">
              <a:lnSpc>
                <a:spcPct val="100000"/>
              </a:lnSpc>
              <a:defRPr sz="45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15627-71F4-D94E-9E76-16A5E0A7B8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699E1-1B62-794A-94A6-68D1CF83160F}"/>
              </a:ext>
            </a:extLst>
          </p:cNvPr>
          <p:cNvSpPr txBox="1">
            <a:spLocks/>
          </p:cNvSpPr>
          <p:nvPr userDrawn="1"/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7577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 -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FCF386F-4435-1E40-A8ED-AFFEAC3031C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49B4A-737F-9943-BA78-DDF26CE4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932482"/>
            <a:ext cx="10515600" cy="1895109"/>
          </a:xfrm>
          <a:ln w="3175">
            <a:noFill/>
          </a:ln>
        </p:spPr>
        <p:txBody>
          <a:bodyPr anchor="ctr"/>
          <a:lstStyle>
            <a:lvl1pPr algn="l">
              <a:lnSpc>
                <a:spcPct val="80000"/>
              </a:lnSpc>
              <a:defRPr sz="5500" b="1" i="0" spc="300">
                <a:solidFill>
                  <a:schemeClr val="bg1"/>
                </a:solidFill>
                <a:effectLst>
                  <a:outerShdw blurRad="127000" dist="38100" dir="5400000" algn="t" rotWithShape="0">
                    <a:prstClr val="black"/>
                  </a:outerShdw>
                </a:effectLst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3D4413-B16E-B048-AA99-4B9BAA9B49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84591" y="6415616"/>
            <a:ext cx="196394" cy="26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0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634AED-FE2D-5A49-9C4F-52E8C06D75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1998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3E1CBD-1A22-C34C-8DC4-474E34B2CD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957364"/>
            <a:ext cx="5939883" cy="4943272"/>
          </a:xfrm>
          <a:solidFill>
            <a:srgbClr val="C50F3C"/>
          </a:solidFill>
        </p:spPr>
        <p:txBody>
          <a:bodyPr lIns="914400" tIns="914400" rIns="914400" bIns="914400" anchor="ctr">
            <a:normAutofit/>
          </a:bodyPr>
          <a:lstStyle>
            <a:lvl1pPr algn="l">
              <a:lnSpc>
                <a:spcPct val="80000"/>
              </a:lnSpc>
              <a:defRPr sz="3200" b="1" i="0" spc="300">
                <a:solidFill>
                  <a:schemeClr val="bg1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740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C5E49E7-6ADE-DD40-AD32-5A28176B24BC}"/>
              </a:ext>
            </a:extLst>
          </p:cNvPr>
          <p:cNvSpPr/>
          <p:nvPr userDrawn="1"/>
        </p:nvSpPr>
        <p:spPr>
          <a:xfrm>
            <a:off x="4249783" y="0"/>
            <a:ext cx="794221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5C0A2E-84ED-694A-8D40-40A9466155D7}"/>
              </a:ext>
            </a:extLst>
          </p:cNvPr>
          <p:cNvSpPr/>
          <p:nvPr userDrawn="1"/>
        </p:nvSpPr>
        <p:spPr>
          <a:xfrm>
            <a:off x="0" y="0"/>
            <a:ext cx="42497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6D08-DDAD-E54A-B358-69F6739D98F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5300" y="1189899"/>
            <a:ext cx="3397294" cy="435133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5000" b="1" i="0" spc="300">
                <a:solidFill>
                  <a:schemeClr val="bg1"/>
                </a:solidFill>
                <a:latin typeface="Trebuchet MS" panose="020B0703020202090204" pitchFamily="34" charset="0"/>
                <a:cs typeface="Rockwell Nova Light" panose="020603030202050204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753706-DED6-894F-BE2A-F4DA16AF10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651" y="6408817"/>
            <a:ext cx="206592" cy="275456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AEB27AF-DD57-7246-971E-7506C05081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06972" y="781844"/>
            <a:ext cx="7157992" cy="5294312"/>
          </a:xfrm>
        </p:spPr>
        <p:txBody>
          <a:bodyPr anchor="ctr"/>
          <a:lstStyle>
            <a:lvl1pPr marL="457200" indent="-457200">
              <a:lnSpc>
                <a:spcPct val="110000"/>
              </a:lnSpc>
              <a:buFont typeface="+mj-lt"/>
              <a:buAutoNum type="arabicPeriod"/>
              <a:defRPr/>
            </a:lvl1pPr>
            <a:lvl2pPr marL="800100" indent="-331788">
              <a:lnSpc>
                <a:spcPct val="110000"/>
              </a:lnSpc>
              <a:buFont typeface="+mj-lt"/>
              <a:buAutoNum type="alphaLcPeriod"/>
              <a:tabLst/>
              <a:defRPr>
                <a:solidFill>
                  <a:schemeClr val="tx1"/>
                </a:solidFill>
              </a:defRPr>
            </a:lvl2pPr>
            <a:lvl3pPr marL="865188" indent="-342900">
              <a:buFont typeface="+mj-lt"/>
              <a:buAutoNum type="arabicPeriod"/>
              <a:defRPr/>
            </a:lvl3pPr>
            <a:lvl4pPr marL="1204913" indent="-342900">
              <a:buFont typeface="+mj-lt"/>
              <a:buAutoNum type="arabicPeriod"/>
              <a:defRPr/>
            </a:lvl4pPr>
            <a:lvl5pPr marL="1430338" indent="-2286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D955494-5A02-944E-AC47-A93918740756}"/>
              </a:ext>
            </a:extLst>
          </p:cNvPr>
          <p:cNvSpPr txBox="1">
            <a:spLocks/>
          </p:cNvSpPr>
          <p:nvPr userDrawn="1"/>
        </p:nvSpPr>
        <p:spPr>
          <a:xfrm>
            <a:off x="4606972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dirty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81647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5D506E-9CFA-5744-8CC1-366D985D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6"/>
            <a:ext cx="10924674" cy="9675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Master Slide Template – 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A9B1D-8809-B740-A68B-9969B712A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942677"/>
            <a:ext cx="10924674" cy="4234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15875" lvl="1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pple Symbols" panose="02000000000000000000" pitchFamily="2" charset="-79"/>
              <a:buNone/>
              <a:tabLst/>
            </a:pPr>
            <a:r>
              <a:rPr lang="en-US" dirty="0"/>
              <a:t>Second level</a:t>
            </a:r>
          </a:p>
          <a:p>
            <a:pPr marL="287338" lvl="2" indent="-1698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pple Symbols" panose="02000000000000000000" pitchFamily="2" charset="-79"/>
              <a:buChar char="⎼"/>
              <a:tabLst/>
            </a:pPr>
            <a:r>
              <a:rPr lang="en-US" dirty="0"/>
              <a:t>Third level</a:t>
            </a:r>
          </a:p>
          <a:p>
            <a:pPr marL="693738" lvl="3" indent="-1698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pple Symbols" panose="02000000000000000000" pitchFamily="2" charset="-79"/>
              <a:buChar char="⎼"/>
              <a:tabLst/>
            </a:pPr>
            <a:r>
              <a:rPr lang="en-US" dirty="0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A8E2B-2B06-3049-8A99-94E0B3F72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2"/>
                </a:solidFill>
                <a:latin typeface="Trebuchet MS" panose="020B0703020202090204" pitchFamily="34" charset="0"/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F37C4B3-C390-1B4B-9F24-930CD9AE7CA0}"/>
              </a:ext>
            </a:extLst>
          </p:cNvPr>
          <p:cNvSpPr txBox="1">
            <a:spLocks/>
          </p:cNvSpPr>
          <p:nvPr userDrawn="1"/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98384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649" r:id="rId2"/>
    <p:sldLayoutId id="2147483749" r:id="rId3"/>
    <p:sldLayoutId id="2147483754" r:id="rId4"/>
    <p:sldLayoutId id="2147483651" r:id="rId5"/>
    <p:sldLayoutId id="2147483755" r:id="rId6"/>
    <p:sldLayoutId id="2147483696" r:id="rId7"/>
    <p:sldLayoutId id="2147483698" r:id="rId8"/>
    <p:sldLayoutId id="2147483713" r:id="rId9"/>
    <p:sldLayoutId id="2147483719" r:id="rId10"/>
    <p:sldLayoutId id="2147483662" r:id="rId11"/>
    <p:sldLayoutId id="2147483753" r:id="rId12"/>
    <p:sldLayoutId id="2147483697" r:id="rId13"/>
    <p:sldLayoutId id="2147483745" r:id="rId14"/>
    <p:sldLayoutId id="2147483747" r:id="rId15"/>
    <p:sldLayoutId id="2147483748" r:id="rId16"/>
    <p:sldLayoutId id="2147483752" r:id="rId17"/>
    <p:sldLayoutId id="2147483738" r:id="rId18"/>
    <p:sldLayoutId id="2147483740" r:id="rId19"/>
    <p:sldLayoutId id="2147483741" r:id="rId20"/>
    <p:sldLayoutId id="2147483742" r:id="rId21"/>
    <p:sldLayoutId id="2147483814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800" spc="0" baseline="0">
          <a:solidFill>
            <a:schemeClr val="accent1"/>
          </a:solidFill>
          <a:latin typeface="Trebuchet MS" panose="020B0703020202090204" pitchFamily="34" charset="0"/>
          <a:ea typeface="+mj-ea"/>
          <a:cs typeface="Trebuchet MS" panose="020B0703020202090204" pitchFamily="34" charset="0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b="0" i="0" kern="1600" spc="-50" baseline="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1pPr>
      <a:lvl2pPr marL="290513" indent="-174625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pple Symbols" panose="02000000000000000000" pitchFamily="2" charset="-79"/>
        <a:buChar char="⎼"/>
        <a:tabLst/>
        <a:defRPr lang="en-US" sz="1800" b="0" i="1" kern="1600" spc="-50" baseline="0" dirty="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403225" indent="-28575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pple Symbols" panose="02000000000000000000" pitchFamily="2" charset="-79"/>
        <a:buChar char="⎼"/>
        <a:tabLst/>
        <a:defRPr lang="en-US" sz="1600" b="0" i="0" kern="1600" spc="-50" baseline="0" dirty="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3pPr>
      <a:lvl4pPr marL="809625" indent="-28575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pple Symbols" panose="02000000000000000000" pitchFamily="2" charset="-79"/>
        <a:buChar char="⎼"/>
        <a:tabLst/>
        <a:defRPr lang="en-US" sz="1400" b="0" i="0" kern="1600" spc="-50" baseline="0" dirty="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4pPr>
      <a:lvl5pPr marL="1376363" indent="-174625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pple Symbols" panose="02000000000000000000" pitchFamily="2" charset="-79"/>
        <a:buChar char="⎼"/>
        <a:tabLst/>
        <a:defRPr sz="1200" b="0" i="0" kern="1600" spc="-50" baseline="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5D506E-9CFA-5744-8CC1-366D985D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6"/>
            <a:ext cx="10924674" cy="9675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Alternate Slide Template – 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A9B1D-8809-B740-A68B-9969B712A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942677"/>
            <a:ext cx="10924674" cy="4234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15875" lvl="1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pple Symbols" panose="02000000000000000000" pitchFamily="2" charset="-79"/>
              <a:buNone/>
              <a:tabLst/>
            </a:pPr>
            <a:r>
              <a:rPr lang="en-US" dirty="0"/>
              <a:t>Second level</a:t>
            </a:r>
          </a:p>
          <a:p>
            <a:pPr marL="287338" lvl="2" indent="-1698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pple Symbols" panose="02000000000000000000" pitchFamily="2" charset="-79"/>
              <a:buChar char="⎼"/>
              <a:tabLst/>
            </a:pPr>
            <a:r>
              <a:rPr lang="en-US" dirty="0"/>
              <a:t>Third level</a:t>
            </a:r>
          </a:p>
          <a:p>
            <a:pPr marL="693738" lvl="3" indent="-1698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pple Symbols" panose="02000000000000000000" pitchFamily="2" charset="-79"/>
              <a:buChar char="⎼"/>
              <a:tabLst/>
            </a:pPr>
            <a:r>
              <a:rPr lang="en-US" dirty="0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A8E2B-2B06-3049-8A99-94E0B3F72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2"/>
                </a:solidFill>
                <a:latin typeface="Trebuchet MS" panose="020B0703020202090204" pitchFamily="34" charset="0"/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34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39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40" r:id="rId15"/>
    <p:sldLayoutId id="2147483829" r:id="rId16"/>
    <p:sldLayoutId id="2147483830" r:id="rId17"/>
    <p:sldLayoutId id="2147483832" r:id="rId18"/>
    <p:sldLayoutId id="2147483833" r:id="rId19"/>
    <p:sldLayoutId id="2147483834" r:id="rId20"/>
    <p:sldLayoutId id="2147483835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800" spc="0" baseline="0">
          <a:solidFill>
            <a:schemeClr val="accent1"/>
          </a:solidFill>
          <a:latin typeface="Trebuchet MS" panose="020B0703020202090204" pitchFamily="34" charset="0"/>
          <a:ea typeface="+mj-ea"/>
          <a:cs typeface="Trebuchet MS" panose="020B0703020202090204" pitchFamily="34" charset="0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b="0" i="0" kern="1600" spc="-50" baseline="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1pPr>
      <a:lvl2pPr marL="290513" indent="-174625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pple Symbols" panose="02000000000000000000" pitchFamily="2" charset="-79"/>
        <a:buChar char="⎼"/>
        <a:tabLst/>
        <a:defRPr lang="en-US" sz="1800" b="0" i="1" kern="1600" spc="-50" baseline="0" dirty="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403225" indent="-28575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pple Symbols" panose="02000000000000000000" pitchFamily="2" charset="-79"/>
        <a:buChar char="⎼"/>
        <a:tabLst/>
        <a:defRPr lang="en-US" sz="1600" b="0" i="0" kern="1600" spc="-50" baseline="0" dirty="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3pPr>
      <a:lvl4pPr marL="809625" indent="-28575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pple Symbols" panose="02000000000000000000" pitchFamily="2" charset="-79"/>
        <a:buChar char="⎼"/>
        <a:tabLst/>
        <a:defRPr lang="en-US" sz="1400" b="0" i="0" kern="1600" spc="-50" baseline="0" dirty="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4pPr>
      <a:lvl5pPr marL="1376363" indent="-174625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pple Symbols" panose="02000000000000000000" pitchFamily="2" charset="-79"/>
        <a:buChar char="⎼"/>
        <a:tabLst/>
        <a:defRPr sz="1200" b="0" i="0" kern="1600" spc="-50" baseline="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rldefense.com/v3/__https:/cloud.r-project.org/__;!!Dq7g1IpY!wUKQ_59VCeyhrY3ezTltHMmfkyQtTBuCcmBA7h1J6_1hg2w7SChkGAlpfBK0KA$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6CB466-456C-9D4D-8668-2D079F1A0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R Training Information Session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80AA98-4568-BC42-9F37-43157805AB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Ron Yu, Kyle Wathen </a:t>
            </a:r>
          </a:p>
          <a:p>
            <a:r>
              <a:rPr lang="en-US" dirty="0"/>
              <a:t>PMs: Mukta Bahl and Lyndsey Fou</a:t>
            </a:r>
            <a:br>
              <a:rPr lang="en-US" dirty="0"/>
            </a:br>
            <a:r>
              <a:rPr lang="en-US" dirty="0"/>
              <a:t>11/9/2020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5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8B217F-D694-6042-BA53-CC01F3B716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Meeting</a:t>
            </a:r>
          </a:p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E4C70D-AE8F-234B-A8D2-D4A35A195D3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sz="2400" dirty="0"/>
              <a:t>Purpose of this meeting</a:t>
            </a:r>
          </a:p>
          <a:p>
            <a:r>
              <a:rPr lang="en-US" sz="2400" dirty="0"/>
              <a:t>Pre-training software installations</a:t>
            </a:r>
          </a:p>
          <a:p>
            <a:r>
              <a:rPr lang="en-US" sz="2400" dirty="0"/>
              <a:t>Advanced R Training Topics</a:t>
            </a:r>
          </a:p>
          <a:p>
            <a:r>
              <a:rPr lang="en-US" sz="2400" dirty="0"/>
              <a:t>Post Training Expectations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56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8A64CF47-DCFD-5E4F-9419-0C928102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Pre-training Software Installations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1C17C29-A105-4C5A-A969-400D17AA824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19388769"/>
              </p:ext>
            </p:extLst>
          </p:nvPr>
        </p:nvGraphicFramePr>
        <p:xfrm>
          <a:off x="577516" y="1318161"/>
          <a:ext cx="10972800" cy="5374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0">
                  <a:extLst>
                    <a:ext uri="{9D8B030D-6E8A-4147-A177-3AD203B41FA5}">
                      <a16:colId xmlns:a16="http://schemas.microsoft.com/office/drawing/2014/main" val="1215126736"/>
                    </a:ext>
                  </a:extLst>
                </a:gridCol>
              </a:tblGrid>
              <a:tr h="619250">
                <a:tc>
                  <a:txBody>
                    <a:bodyPr/>
                    <a:lstStyle/>
                    <a:p>
                      <a:r>
                        <a:rPr lang="en-US" dirty="0"/>
                        <a:t>R, </a:t>
                      </a:r>
                      <a:r>
                        <a:rPr lang="en-US" dirty="0" err="1"/>
                        <a:t>Rstudio</a:t>
                      </a:r>
                      <a:r>
                        <a:rPr lang="en-US" dirty="0"/>
                        <a:t>, and Packages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77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 Please download and install the latest version of R.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Visit </a:t>
                      </a:r>
                      <a: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https://cloud.r-project.org/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follow the instructions</a:t>
                      </a:r>
                    </a:p>
                    <a:p>
                      <a:pPr lvl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 that it installed correctly by typing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R.Version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at the RStudio console - it should say 4.0.3</a:t>
                      </a:r>
                    </a:p>
                    <a:p>
                      <a:pPr lvl="0"/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Verify that you have the latest version of RStudio.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Rstudio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 "Help" -&gt; "Check for Updates"</a:t>
                      </a:r>
                    </a:p>
                    <a:p>
                      <a:pPr lvl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will either say that you have the latest version, or give you instructions on how to download and install it</a:t>
                      </a:r>
                    </a:p>
                    <a:p>
                      <a:pPr lvl="0"/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Update all R packages.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 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update.packages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(ask=FALSE)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at the console</a:t>
                      </a:r>
                    </a:p>
                    <a:p>
                      <a:pPr lvl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might say "Do you want to install from sources the package which needs compilation? (Yes/no/cancel)". Write "no"</a:t>
                      </a:r>
                    </a:p>
                    <a:p>
                      <a:pPr lvl="0"/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 Install the latest version of the tidyverse, as well as related packages which we will be using: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 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install.packages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(c("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babynames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formatR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gapminder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hexbin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mgcv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"maps", "mapproj","nycflights13", "tidyverse", "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viridis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"))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09385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95E15-02AE-B64B-857D-D16416ED6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EAA09E-D67E-864E-8466-C38E88600C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9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FED22-9863-4E97-A180-0E98ECB1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R Training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0BD1E-42E2-48E0-950D-EB13ADD31C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8D4DB-D350-4459-A465-C7F2A6EAF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EAA09E-D67E-864E-8466-C38E88600C4F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2E4F407-B8C3-4EF7-B44A-94F366867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111108"/>
              </p:ext>
            </p:extLst>
          </p:nvPr>
        </p:nvGraphicFramePr>
        <p:xfrm>
          <a:off x="641684" y="158074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136913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Day 1 – Advanced R 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105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Introduction, ggplot2, dplyr, and Data Import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568796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D27F38A-90FF-42B0-9E2D-B5640BC2A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018422"/>
              </p:ext>
            </p:extLst>
          </p:nvPr>
        </p:nvGraphicFramePr>
        <p:xfrm>
          <a:off x="577516" y="2763952"/>
          <a:ext cx="8192168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2168">
                  <a:extLst>
                    <a:ext uri="{9D8B030D-6E8A-4147-A177-3AD203B41FA5}">
                      <a16:colId xmlns:a16="http://schemas.microsoft.com/office/drawing/2014/main" val="337974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Day 2 – Advanced R 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3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Exercises applying ggplot2 and dplyr to dummy clinical trial data, R markdown; and if time permits, string manipulation (with the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package), and date and time manipulation (with the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lubridate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package)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235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12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3B69-8673-4E64-BAA8-02D921F9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Post Training Plans – 2021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4A299F7-8FFB-4B39-A6C0-A71646C8220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71995433"/>
              </p:ext>
            </p:extLst>
          </p:nvPr>
        </p:nvGraphicFramePr>
        <p:xfrm>
          <a:off x="577850" y="1943100"/>
          <a:ext cx="10972797" cy="3307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599">
                  <a:extLst>
                    <a:ext uri="{9D8B030D-6E8A-4147-A177-3AD203B41FA5}">
                      <a16:colId xmlns:a16="http://schemas.microsoft.com/office/drawing/2014/main" val="1073518361"/>
                    </a:ext>
                  </a:extLst>
                </a:gridCol>
                <a:gridCol w="3657599">
                  <a:extLst>
                    <a:ext uri="{9D8B030D-6E8A-4147-A177-3AD203B41FA5}">
                      <a16:colId xmlns:a16="http://schemas.microsoft.com/office/drawing/2014/main" val="3334344256"/>
                    </a:ext>
                  </a:extLst>
                </a:gridCol>
                <a:gridCol w="3657599">
                  <a:extLst>
                    <a:ext uri="{9D8B030D-6E8A-4147-A177-3AD203B41FA5}">
                      <a16:colId xmlns:a16="http://schemas.microsoft.com/office/drawing/2014/main" val="2621067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 Instructor(s)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Backup Instructor(s)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468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23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ggplot2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731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dplyr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644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673712"/>
                  </a:ext>
                </a:extLst>
              </a:tr>
              <a:tr h="442191">
                <a:tc>
                  <a:txBody>
                    <a:bodyPr/>
                    <a:lstStyle/>
                    <a:p>
                      <a:r>
                        <a:rPr lang="en-US" dirty="0"/>
                        <a:t>R markdown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586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Exercises applying ggplot2 and dplyr to dummy clinical trial data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60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 topics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48966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47DF7-935C-4EB4-B39B-A3717EF5F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EAA09E-D67E-864E-8466-C38E88600C4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757958F9-B427-464F-9D93-DAD2036EF79D}"/>
              </a:ext>
            </a:extLst>
          </p:cNvPr>
          <p:cNvSpPr/>
          <p:nvPr/>
        </p:nvSpPr>
        <p:spPr>
          <a:xfrm>
            <a:off x="391886" y="370293"/>
            <a:ext cx="1769423" cy="1277329"/>
          </a:xfrm>
          <a:prstGeom prst="cloudCallou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3661"/>
                </a:solidFill>
              </a:rPr>
              <a:t>Sample Sign up sheet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379CE-B9D9-456A-8A12-0BFE0BFC365C}"/>
              </a:ext>
            </a:extLst>
          </p:cNvPr>
          <p:cNvSpPr txBox="1"/>
          <p:nvPr/>
        </p:nvSpPr>
        <p:spPr>
          <a:xfrm>
            <a:off x="2602258" y="267431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Sample list of topics</a:t>
            </a:r>
          </a:p>
        </p:txBody>
      </p:sp>
    </p:spTree>
    <p:extLst>
      <p:ext uri="{BB962C8B-B14F-4D97-AF65-F5344CB8AC3E}">
        <p14:creationId xmlns:p14="http://schemas.microsoft.com/office/powerpoint/2010/main" val="1379934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40F633-0CEA-419A-97ED-30B95AA62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0CC4F0-C713-41A7-93C1-8566E3E8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311212-BB59-4BAE-ACF5-47A5E43A9E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687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1691B2-6C5B-DC47-88F2-69D8F43F6AA7}"/>
              </a:ext>
            </a:extLst>
          </p:cNvPr>
          <p:cNvSpPr txBox="1"/>
          <p:nvPr/>
        </p:nvSpPr>
        <p:spPr>
          <a:xfrm>
            <a:off x="903248" y="2921169"/>
            <a:ext cx="1116608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703020202090204" pitchFamily="34" charset="0"/>
                <a:ea typeface="+mn-ea"/>
                <a:cs typeface="+mn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96730938"/>
      </p:ext>
    </p:extLst>
  </p:cSld>
  <p:clrMapOvr>
    <a:masterClrMapping/>
  </p:clrMapOvr>
</p:sld>
</file>

<file path=ppt/theme/theme1.xml><?xml version="1.0" encoding="utf-8"?>
<a:theme xmlns:a="http://schemas.openxmlformats.org/drawingml/2006/main" name="Creating Possible">
  <a:themeElements>
    <a:clrScheme name="Custom 19">
      <a:dk1>
        <a:srgbClr val="54565B"/>
      </a:dk1>
      <a:lt1>
        <a:srgbClr val="FFFFFF"/>
      </a:lt1>
      <a:dk2>
        <a:srgbClr val="C50E3C"/>
      </a:dk2>
      <a:lt2>
        <a:srgbClr val="C6CAC6"/>
      </a:lt2>
      <a:accent1>
        <a:srgbClr val="203661"/>
      </a:accent1>
      <a:accent2>
        <a:srgbClr val="3C587F"/>
      </a:accent2>
      <a:accent3>
        <a:srgbClr val="8DC1C5"/>
      </a:accent3>
      <a:accent4>
        <a:srgbClr val="688C38"/>
      </a:accent4>
      <a:accent5>
        <a:srgbClr val="AEB618"/>
      </a:accent5>
      <a:accent6>
        <a:srgbClr val="000000"/>
      </a:accent6>
      <a:hlink>
        <a:srgbClr val="3A6C8A"/>
      </a:hlink>
      <a:folHlink>
        <a:srgbClr val="8F7F9E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R Template">
  <a:themeElements>
    <a:clrScheme name="Custom 18">
      <a:dk1>
        <a:srgbClr val="54565B"/>
      </a:dk1>
      <a:lt1>
        <a:srgbClr val="FFFFFF"/>
      </a:lt1>
      <a:dk2>
        <a:srgbClr val="C50E3C"/>
      </a:dk2>
      <a:lt2>
        <a:srgbClr val="C6CAC6"/>
      </a:lt2>
      <a:accent1>
        <a:srgbClr val="203661"/>
      </a:accent1>
      <a:accent2>
        <a:srgbClr val="3C587F"/>
      </a:accent2>
      <a:accent3>
        <a:srgbClr val="8DC1C5"/>
      </a:accent3>
      <a:accent4>
        <a:srgbClr val="688C38"/>
      </a:accent4>
      <a:accent5>
        <a:srgbClr val="000000"/>
      </a:accent5>
      <a:accent6>
        <a:srgbClr val="000000"/>
      </a:accent6>
      <a:hlink>
        <a:srgbClr val="3A6C8A"/>
      </a:hlink>
      <a:folHlink>
        <a:srgbClr val="8F7F9E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E51EBF99D13C4380AA49EB64DFCC79" ma:contentTypeVersion="3" ma:contentTypeDescription="Create a new document." ma:contentTypeScope="" ma:versionID="7b842f6614264c75bf4291623fecba40">
  <xsd:schema xmlns:xsd="http://www.w3.org/2001/XMLSchema" xmlns:xs="http://www.w3.org/2001/XMLSchema" xmlns:p="http://schemas.microsoft.com/office/2006/metadata/properties" xmlns:ns1="http://schemas.microsoft.com/sharepoint/v3" xmlns:ns2="79a3f7b5-05d2-49ee-af7e-f6c06e9003db" targetNamespace="http://schemas.microsoft.com/office/2006/metadata/properties" ma:root="true" ma:fieldsID="b8fe13d527f4a719e86d5e2679609a9a" ns1:_="" ns2:_="">
    <xsd:import namespace="http://schemas.microsoft.com/sharepoint/v3"/>
    <xsd:import namespace="79a3f7b5-05d2-49ee-af7e-f6c06e9003db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Category" minOccurs="0"/>
                <xsd:element ref="ns2:Display_x0020_Ord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a3f7b5-05d2-49ee-af7e-f6c06e9003db" elementFormDefault="qualified">
    <xsd:import namespace="http://schemas.microsoft.com/office/2006/documentManagement/types"/>
    <xsd:import namespace="http://schemas.microsoft.com/office/infopath/2007/PartnerControls"/>
    <xsd:element name="Category" ma:index="10" nillable="true" ma:displayName="Category" ma:internalName="Category">
      <xsd:simpleType>
        <xsd:restriction base="dms:Text">
          <xsd:maxLength value="255"/>
        </xsd:restriction>
      </xsd:simpleType>
    </xsd:element>
    <xsd:element name="Display_x0020_Order" ma:index="11" nillable="true" ma:displayName="Display Order" ma:internalName="Display_x0020_Order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c2f875ff-20bd-4758-bb3f-3226c8545cda" ContentTypeId="0x01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79a3f7b5-05d2-49ee-af7e-f6c06e9003db" xsi:nil="true"/>
    <Display_x0020_Order xmlns="79a3f7b5-05d2-49ee-af7e-f6c06e9003db" xsi:nil="true"/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53B2600-1FDF-41E9-8433-F84E9DF367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9a3f7b5-05d2-49ee-af7e-f6c06e9003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DE0D81-E951-440D-B433-F03E302A01F0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9E0A6E41-F5B9-4468-8C2E-7C2A7450C3C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83EA792-2B25-4630-9A46-AB0FB24D86C4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79a3f7b5-05d2-49ee-af7e-f6c06e9003d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10656</TotalTime>
  <Words>158</Words>
  <Application>Microsoft Office PowerPoint</Application>
  <PresentationFormat>Widescreen</PresentationFormat>
  <Paragraphs>48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Apple Symbols</vt:lpstr>
      <vt:lpstr>Arial</vt:lpstr>
      <vt:lpstr>Calibri</vt:lpstr>
      <vt:lpstr>Georgia</vt:lpstr>
      <vt:lpstr>Proxima Nova Regular</vt:lpstr>
      <vt:lpstr>Trebuchet MS</vt:lpstr>
      <vt:lpstr>Trebuchet MS Regular</vt:lpstr>
      <vt:lpstr>Creating Possible</vt:lpstr>
      <vt:lpstr>IR Template</vt:lpstr>
      <vt:lpstr>Advanced R Training Information Session</vt:lpstr>
      <vt:lpstr>PowerPoint Presentation</vt:lpstr>
      <vt:lpstr>Pre-training Software Installations </vt:lpstr>
      <vt:lpstr>Advanced R Training Topics</vt:lpstr>
      <vt:lpstr>              Post Training Plans – 2021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Lyndsey Fou (Contractor)</cp:lastModifiedBy>
  <cp:revision>323</cp:revision>
  <cp:lastPrinted>2020-02-21T21:57:10Z</cp:lastPrinted>
  <dcterms:created xsi:type="dcterms:W3CDTF">2018-05-31T15:44:29Z</dcterms:created>
  <dcterms:modified xsi:type="dcterms:W3CDTF">2020-11-09T18:01:40Z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0x01010095E51EBF99D13C4380AA49EB64DFCC79</vt:lpwstr>
  </property>
</Properties>
</file>