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2" r:id="rId3"/>
    <p:sldId id="334" r:id="rId4"/>
    <p:sldId id="335" r:id="rId5"/>
    <p:sldId id="336" r:id="rId6"/>
    <p:sldId id="338" r:id="rId7"/>
    <p:sldId id="337" r:id="rId8"/>
    <p:sldId id="339" r:id="rId9"/>
    <p:sldId id="340" r:id="rId10"/>
    <p:sldId id="343" r:id="rId11"/>
    <p:sldId id="344" r:id="rId12"/>
    <p:sldId id="341" r:id="rId13"/>
    <p:sldId id="345" r:id="rId14"/>
    <p:sldId id="346" r:id="rId15"/>
    <p:sldId id="347" r:id="rId16"/>
    <p:sldId id="349" r:id="rId17"/>
    <p:sldId id="34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0A91A"/>
    <a:srgbClr val="F75E21"/>
    <a:srgbClr val="000000"/>
    <a:srgbClr val="FF0000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84" d="100"/>
          <a:sy n="84" d="100"/>
        </p:scale>
        <p:origin x="26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  <a:endParaRPr lang="zh-CN" altLang="en-US" sz="1400" dirty="0">
              <a:solidFill>
                <a:srgbClr val="F0A91A"/>
              </a:solidFill>
              <a:latin typeface="汉仪瘦金书繁" panose="02010609000101010101" pitchFamily="49" charset="-122"/>
              <a:ea typeface="汉仪瘦金书繁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面向对象设计原则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小隶书简" panose="02010609000101010101" pitchFamily="49" charset="-122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系统中定义了巨大的接口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AbstractService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所有客户类都依赖于这个接口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ClientA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只使用接口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operatorA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ClientB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使用接口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operatorB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ClientC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使用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接口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operatorC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	</a:t>
            </a: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8" y="3717032"/>
            <a:ext cx="8815580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如果需要往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AbstractService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中增加一个新接口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operatorD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，且只有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ClientA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会使用该接口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所有客户类代码需要重新编译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组件必须全部进行部署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3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根据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ISP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，将原来的胖接口细分成若干小的接口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" y="1916832"/>
            <a:ext cx="9028959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合成复用原则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定义：尽量使用对象组合，而不是继承来达到复用的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新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对象通过委派调用已有对象的方法达到复用其已有功能的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系统更加灵活，类与类之间的耦合度降低，一个类的变化对其他类造成的影响相对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较少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一般首选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使用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合成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聚合来实现复用；其次才考虑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继承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使用继承时，需要严格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遵循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Liskov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替换原则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回顾：适配器模式中的类适配器和对象适配器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聚合与组合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聚合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弱的“拥有”关系：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对象可以包含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B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对象，但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B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不是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的组成部分，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B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也不由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创建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合成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强的“拥有”关系：严格的部分与整体关系，二者生命周期一致。即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由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B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组成，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负责创建和销毁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B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24944"/>
            <a:ext cx="4076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系统初期采用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MySQL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作为数据库，与数据库相关的类如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CustomerDAO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等都需要连接数据库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连接数据库的方法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getConnection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封装在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CustomerDAO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作为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类的子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类，以便重用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类的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getConnection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方法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73016"/>
            <a:ext cx="3760093" cy="27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随着客户增多，改用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Oracle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数据库，需增加新的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OracleDBUtil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类来连接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Oracle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数据库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初始设计中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CustomerDAO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之间是继承关系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，需要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修改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CustomerDAO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类的源代码，将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CustomerDAO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作为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OracleDBUtil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的子类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，违反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开闭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原则和依赖倒置原则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或者修改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类的源代码，同样会违反开闭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原则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使用聚合复用取代继承复用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CustomerDAO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之间的关系由继承关系变为关联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关系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如果需要对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DBUtil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的功能进行扩展，可以通过其子类来实现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573016"/>
            <a:ext cx="6038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提纲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Liskov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替换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原则 </a:t>
            </a:r>
            <a:r>
              <a:rPr lang="en-US" altLang="zh-CN" sz="2400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(The </a:t>
            </a:r>
            <a:r>
              <a:rPr lang="en-US" altLang="zh-CN" sz="2400" dirty="0" err="1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Liskov</a:t>
            </a:r>
            <a:r>
              <a:rPr lang="en-US" altLang="zh-CN" sz="2400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 Substitution </a:t>
            </a:r>
            <a:r>
              <a:rPr lang="en-US" altLang="zh-CN" sz="240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Principle</a:t>
            </a:r>
            <a:r>
              <a:rPr lang="en-US" altLang="zh-CN" sz="2400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)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接口隔离原则 </a:t>
            </a:r>
            <a:r>
              <a:rPr lang="en-US" altLang="zh-CN" sz="240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(The Interface Segregation Principle)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合成复用原则 </a:t>
            </a:r>
            <a:r>
              <a:rPr lang="en-US" altLang="zh-CN" sz="240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(The Composite Reuse </a:t>
            </a:r>
            <a:r>
              <a:rPr lang="en-US" altLang="zh-CN" sz="2400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Principle)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开闭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原则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单一职责原则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effectLst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依赖倒置原则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effectLst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LisKov</a:t>
            </a:r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替换原则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LSP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的定义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：所有引用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基类的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地方必须能透明地使用其子类的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把基类都替换成它的子类，程序将不会产生任何错误和异常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反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</a:t>
            </a:r>
            <a:r>
              <a:rPr lang="zh-CN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不成立，如果一个软件实体使用的是一个子类的话，那么它不一定能够使用基类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实现开闭原则的重要方式之一</a:t>
            </a: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在程序中尽量使用基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类，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而在运行时再确定其子类类型，用子类对象来替换父类对象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6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实例：纠结的正方形和矩形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1/5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从数学上讲，正方形是矩形的特例。因此，将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类从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类派生合乎逻辑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定义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14786"/>
            <a:ext cx="6238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实例：纠结的正方形和矩形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2/5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类中派生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28961"/>
            <a:ext cx="5829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实例：纠结的正方形和矩形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3/5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设计缺陷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类并不同时需要成员变量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itsHeight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itsWidth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LSP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的违背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如果传入一个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对象的引用，实际上调用了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Rectangle::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setWidth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函数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对象的宽度被修改，但长度未修改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修正错误：将基类中的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setWidth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setHeight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改为虚函数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87" y="2780928"/>
            <a:ext cx="8077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实例：纠结的正方形和矩形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4/5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派生类的创建导致基类改变，往往意味设计有缺陷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78" y="1672183"/>
            <a:ext cx="7353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实例：纠结的正方形和矩形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5/5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即使使用了虚函数，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LSP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原则仍然可能被违背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函数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认为传入的一定是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Rectangle, 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但当传入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对象时，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assert()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语句无法通过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真正的问题：函数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认为改变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的长度和宽度的改变互不影响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的关系违背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LSP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！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从行为方式角度看，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Square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不是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Rectangle</a:t>
            </a: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8" y="1916832"/>
            <a:ext cx="8181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接口隔离原则</a:t>
            </a:r>
            <a:endParaRPr lang="zh-CN" altLang="en-US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ISP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的定义：客户端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不应该依赖那些它不需要的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接口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拆分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非常庞大臃肿的接口成为更小的和更具体的接口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，客户只需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要知道他们感兴趣的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方法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一个类对另外一个类的依赖性应当是建立在最小的接口上的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目的：系统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解开耦合，从而容易重构，更改和重新部署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6922</TotalTime>
  <Words>815</Words>
  <Application>Microsoft Office PowerPoint</Application>
  <PresentationFormat>全屏显示(4:3)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汉仪火柴体简</vt:lpstr>
      <vt:lpstr>汉仪家书简</vt:lpstr>
      <vt:lpstr>汉仪南宫体简</vt:lpstr>
      <vt:lpstr>汉仪瘦金书繁</vt:lpstr>
      <vt:lpstr>汉仪小隶书简</vt:lpstr>
      <vt:lpstr>宋体</vt:lpstr>
      <vt:lpstr>Arial</vt:lpstr>
      <vt:lpstr>Times New Roman</vt:lpstr>
      <vt:lpstr>Verdana</vt:lpstr>
      <vt:lpstr>Wingdings</vt:lpstr>
      <vt:lpstr>01</vt:lpstr>
      <vt:lpstr>面向对象设计原则 </vt:lpstr>
      <vt:lpstr>提纲</vt:lpstr>
      <vt:lpstr>LisKov替换原则</vt:lpstr>
      <vt:lpstr>实例：纠结的正方形和矩形 1/5</vt:lpstr>
      <vt:lpstr>实例：纠结的正方形和矩形 2/5</vt:lpstr>
      <vt:lpstr>实例：纠结的正方形和矩形 3/5</vt:lpstr>
      <vt:lpstr>实例：纠结的正方形和矩形 4/5</vt:lpstr>
      <vt:lpstr>实例：纠结的正方形和矩形 5/5</vt:lpstr>
      <vt:lpstr>接口隔离原则</vt:lpstr>
      <vt:lpstr>实例 1/3</vt:lpstr>
      <vt:lpstr>实例 2/3</vt:lpstr>
      <vt:lpstr>实例 3/3</vt:lpstr>
      <vt:lpstr>合成复用原则</vt:lpstr>
      <vt:lpstr>聚合与组合</vt:lpstr>
      <vt:lpstr>实例 1/3</vt:lpstr>
      <vt:lpstr>实例 2/3</vt:lpstr>
      <vt:lpstr>实例 3/3</vt:lpstr>
    </vt:vector>
  </TitlesOfParts>
  <Manager/>
  <Company>泰盟电子有限公司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面向对象设计原则</dc:title>
  <dc:creator>张严辞</dc:creator>
  <cp:lastModifiedBy>Yanci</cp:lastModifiedBy>
  <cp:revision>630</cp:revision>
  <dcterms:created xsi:type="dcterms:W3CDTF">1980-06-26T03:20:13Z</dcterms:created>
  <dcterms:modified xsi:type="dcterms:W3CDTF">2015-06-11T02:16:02Z</dcterms:modified>
</cp:coreProperties>
</file>