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2" r:id="rId3"/>
    <p:sldId id="333" r:id="rId4"/>
    <p:sldId id="335" r:id="rId5"/>
    <p:sldId id="336" r:id="rId6"/>
    <p:sldId id="334" r:id="rId7"/>
    <p:sldId id="341" r:id="rId8"/>
    <p:sldId id="339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70" r:id="rId31"/>
    <p:sldId id="362" r:id="rId32"/>
    <p:sldId id="371" r:id="rId33"/>
    <p:sldId id="363" r:id="rId34"/>
    <p:sldId id="364" r:id="rId35"/>
    <p:sldId id="372" r:id="rId36"/>
    <p:sldId id="365" r:id="rId37"/>
    <p:sldId id="366" r:id="rId38"/>
    <p:sldId id="367" r:id="rId39"/>
    <p:sldId id="368" r:id="rId40"/>
    <p:sldId id="373" r:id="rId41"/>
    <p:sldId id="374" r:id="rId42"/>
    <p:sldId id="375" r:id="rId43"/>
    <p:sldId id="369" r:id="rId44"/>
    <p:sldId id="376" r:id="rId45"/>
    <p:sldId id="37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0A91A"/>
    <a:srgbClr val="F75E21"/>
    <a:srgbClr val="000000"/>
    <a:srgbClr val="FF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84" d="100"/>
          <a:sy n="84" d="100"/>
        </p:scale>
        <p:origin x="26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35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6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22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02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6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22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66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25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43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751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920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29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43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19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077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278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768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0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64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06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11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510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640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4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46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24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0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0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94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66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设计模式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en-US" altLang="zh-CN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II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要求子系统外部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与其内部的通信通过一个统一的外观对象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进行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类将客户端与子系统的内部复杂性分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隔开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只需要与外观对象打交道，而不需要与子系统内部的很多对象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打交道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目的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在于降低系统的复杂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程度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提高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了客户端使用的便捷性，使得客户端无须关心子系统的工作细节，通过外观角色即可调用相关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功能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迪米特法则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外观模式是迪米特法则的体现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迪米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特法则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面向对象设计原则之一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一个软件实体应当尽可能少的与其他实体发生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相互作用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一个模块修改时，就会尽量少的影响其他的模块，扩展会相对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容易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2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对软件实体之间通信的限制，它要求限制软件实体之间通信的宽度和深度</a:t>
            </a:r>
          </a:p>
        </p:txBody>
      </p:sp>
    </p:spTree>
    <p:extLst>
      <p:ext uri="{BB962C8B-B14F-4D97-AF65-F5344CB8AC3E}">
        <p14:creationId xmlns:p14="http://schemas.microsoft.com/office/powerpoint/2010/main" val="42366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迪米特法则：实例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1/2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某系统界面类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、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与数据访问类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DAO1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、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DAO2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等类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)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之间的调用关系较为复杂，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44995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迪米特法则：实例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2/2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根据迪米特法则，可以在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Form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*和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DAO*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之间增加一层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Controller*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7" y="2492896"/>
            <a:ext cx="838882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基本思想：将按键作为一个事件，让电视，空调去监听这个事件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增加成员变量，来存放监听按键事件的对象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356992"/>
            <a:ext cx="8753475" cy="28003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71599" y="5471053"/>
            <a:ext cx="7560841" cy="428378"/>
            <a:chOff x="1691680" y="3068960"/>
            <a:chExt cx="5159707" cy="428378"/>
          </a:xfrm>
        </p:grpSpPr>
        <p:sp>
          <p:nvSpPr>
            <p:cNvPr id="14" name="圆角矩形 13"/>
            <p:cNvSpPr/>
            <p:nvPr/>
          </p:nvSpPr>
          <p:spPr>
            <a:xfrm>
              <a:off x="1691680" y="3068960"/>
              <a:ext cx="2664296" cy="428378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95067" y="3098483"/>
              <a:ext cx="235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存放监听按键事件的对象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8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当按键发生时，触发监听对象的相应事件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73002"/>
            <a:ext cx="6267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客户端要完成监听对象的注册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6905625" cy="32575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547664" y="3356992"/>
            <a:ext cx="5976664" cy="873388"/>
            <a:chOff x="1691680" y="3068960"/>
            <a:chExt cx="4078625" cy="873388"/>
          </a:xfrm>
        </p:grpSpPr>
        <p:sp>
          <p:nvSpPr>
            <p:cNvPr id="7" name="圆角矩形 6"/>
            <p:cNvSpPr/>
            <p:nvPr/>
          </p:nvSpPr>
          <p:spPr>
            <a:xfrm>
              <a:off x="1691680" y="3068960"/>
              <a:ext cx="4078625" cy="504056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92145" y="3573016"/>
              <a:ext cx="10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注册监听对象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1/2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3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体现了观察者模式的基本思想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定义对象间的一种一对多依赖关系，使得每当一个对象状态发生改变时，其相关依赖对象皆得到通知并被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自动更新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发生改变的对象称为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观察</a:t>
            </a:r>
            <a:r>
              <a:rPr lang="zh-CN" altLang="en-US" dirty="0" smtClean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目标</a:t>
            </a:r>
            <a:endParaRPr lang="en-US" altLang="zh-CN" dirty="0" smtClean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而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被通知的对象称为</a:t>
            </a:r>
            <a:r>
              <a:rPr lang="zh-CN" altLang="en-US" dirty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观察</a:t>
            </a:r>
            <a:r>
              <a:rPr lang="zh-CN" altLang="en-US" dirty="0" smtClean="0">
                <a:solidFill>
                  <a:srgbClr val="FF0000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者</a:t>
            </a:r>
            <a:endParaRPr lang="en-US" altLang="zh-CN" dirty="0" smtClean="0">
              <a:solidFill>
                <a:srgbClr val="FF000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个观察目标可以对应多个观察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者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者之间没有相互联系，可以根据需要增加和删除观察者，使得系统更易于扩展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2/2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包含角色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目标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具体目标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者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具体观察者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48" y="1196752"/>
            <a:ext cx="5617256" cy="51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16076"/>
            <a:ext cx="5181540" cy="4961951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1/4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346672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设计一个抽象命令类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中派生一个新的命令来完成需求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99989" y="1600101"/>
            <a:ext cx="4605478" cy="688445"/>
            <a:chOff x="2723620" y="1744117"/>
            <a:chExt cx="3142894" cy="688445"/>
          </a:xfrm>
        </p:grpSpPr>
        <p:sp>
          <p:nvSpPr>
            <p:cNvPr id="10" name="圆角矩形 9"/>
            <p:cNvSpPr/>
            <p:nvPr/>
          </p:nvSpPr>
          <p:spPr>
            <a:xfrm>
              <a:off x="2723620" y="2113449"/>
              <a:ext cx="1474203" cy="319113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10194" y="1744117"/>
              <a:ext cx="235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纯虚函数定义命令执行的接口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38521" y="4230380"/>
            <a:ext cx="4353959" cy="1142836"/>
            <a:chOff x="2723620" y="2113449"/>
            <a:chExt cx="2971251" cy="1142836"/>
          </a:xfrm>
        </p:grpSpPr>
        <p:sp>
          <p:nvSpPr>
            <p:cNvPr id="16" name="圆角矩形 15"/>
            <p:cNvSpPr/>
            <p:nvPr/>
          </p:nvSpPr>
          <p:spPr>
            <a:xfrm>
              <a:off x="2723620" y="2113449"/>
              <a:ext cx="1743951" cy="1142836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7571" y="2428193"/>
              <a:ext cx="122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实现具体的命令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场景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房间内有如下物品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台电视和一台空调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个遥控器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遥控器有个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按键，可以同时打开电视和空调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请设计一个程序来实现该按键的功能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类的职责变得非常简单，只是负责创建对象而没有其他任何业务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99949"/>
            <a:ext cx="7366557" cy="4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也不需要包含任何业务逻辑，只需一个指向抽象命令的指针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48880"/>
            <a:ext cx="8661310" cy="316835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43608" y="4905165"/>
            <a:ext cx="7128793" cy="396043"/>
            <a:chOff x="2723621" y="2068153"/>
            <a:chExt cx="4514949" cy="473975"/>
          </a:xfrm>
        </p:grpSpPr>
        <p:sp>
          <p:nvSpPr>
            <p:cNvPr id="7" name="圆角矩形 6"/>
            <p:cNvSpPr/>
            <p:nvPr/>
          </p:nvSpPr>
          <p:spPr>
            <a:xfrm>
              <a:off x="2723621" y="2113449"/>
              <a:ext cx="2113023" cy="428679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36644" y="2068153"/>
              <a:ext cx="2401926" cy="44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保存一个指向抽象命令对象的指针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0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88228"/>
            <a:ext cx="7343775" cy="3038475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客户端完成命令对象的创建并将其关联到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对象上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12048" y="4005064"/>
            <a:ext cx="6300313" cy="369332"/>
            <a:chOff x="2723619" y="2026407"/>
            <a:chExt cx="3990239" cy="442008"/>
          </a:xfrm>
        </p:grpSpPr>
        <p:sp>
          <p:nvSpPr>
            <p:cNvPr id="7" name="圆角矩形 6"/>
            <p:cNvSpPr/>
            <p:nvPr/>
          </p:nvSpPr>
          <p:spPr>
            <a:xfrm>
              <a:off x="2723619" y="2026407"/>
              <a:ext cx="3123733" cy="327229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92958" y="2026407"/>
              <a:ext cx="820900" cy="44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设置命令</a:t>
              </a:r>
              <a:endParaRPr lang="zh-CN" altLang="en-US" sz="1800" b="1" dirty="0">
                <a:solidFill>
                  <a:srgbClr val="FF0000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4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体现了命令模式的基本思想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解除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请求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发送者与请求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接收者之间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耦合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需要向某些对象发送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请求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希望向一些电器发送请求）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并不知道请求的接收者是谁，也不知道被请求的操作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什么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不希望知道有哪些电器接受请求，也不想知道这些电器怎么响应请求）</a:t>
            </a:r>
            <a:endParaRPr lang="en-US" altLang="zh-CN" sz="2000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在程序运行时指定具体的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请求接收者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即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（可以动态的决定哪些电器接受请求）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5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8" y="1916832"/>
            <a:ext cx="8305800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包含角色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抽象命令类：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具体命令类：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CWelcomeHomeCommand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者：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接受者：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CAircondition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</a:t>
            </a:r>
            <a:r>
              <a:rPr lang="en-US" altLang="zh-CN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362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小结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2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3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4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分别使用外观模式，观察者模式和命令模式实现了需求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三个模式的侧重点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外观模式：将子系统的细节隐藏到外观对象中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观察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者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模式：可以根据需要增加和删除观察者，使得系统更易于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扩展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命令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模式：实现请求调用者和执行者之间的完全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解耦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哪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种方案更好？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在目前的需求下，三个模式都可以用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看看在需求变更情况下三个模式的响应情况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需求变更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现在房间里增加一个电器：音响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遥控器的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按键需要同时打开这三个电器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2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共同的响应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三种模式都需要增加一个新的类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CSpeaker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6029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1/4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需要修改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违背了开闭原则！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4248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3466728" cy="5112568"/>
          </a:xfrm>
        </p:spPr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，并从中派生出电视和空调的类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268760"/>
            <a:ext cx="516405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还有更强大的外观模式：抽象外观模式！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定义一个抽象类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，设计纯虚函数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24944"/>
            <a:ext cx="4410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派生一个类，并重载虚函数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来实现新需求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5029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这下满足开闭原则了吧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但是这种实现非常别扭！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每增加一个电器，就需要从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中派生新类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开闭原则满足了，那组合复用原则呢？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06" y="1484784"/>
            <a:ext cx="295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观察者模式的响应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只需为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注册一个新的监听者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CSpeaker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好强大的观察者模式！完美的满足开闭原则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6943725" cy="8763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587126" y="2852936"/>
            <a:ext cx="5505153" cy="288032"/>
          </a:xfrm>
          <a:prstGeom prst="roundRect">
            <a:avLst/>
          </a:prstGeom>
          <a:solidFill>
            <a:schemeClr val="accent3">
              <a:lumMod val="9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1/2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中派生一个新类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注意，原来的类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CWelcomeHomeCommand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可以复用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64404"/>
            <a:ext cx="6912768" cy="41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2/2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客户端只需生成新的命令对象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895475"/>
            <a:ext cx="8020050" cy="30670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331640" y="2996952"/>
            <a:ext cx="7250385" cy="576064"/>
          </a:xfrm>
          <a:prstGeom prst="roundRect">
            <a:avLst/>
          </a:prstGeom>
          <a:solidFill>
            <a:schemeClr val="accent3">
              <a:lumMod val="9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需求再次变更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从第一次需求变更来看，貌似观察者模式更强大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需求再次增加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WelcomeHome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按键不仅需要打开电视，空调和音响，还需要将电视调到指定频道，并把空调设置为指定模式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6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共同的响应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三种模式都需要为类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CAirCondition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增加新的成员函数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916832"/>
            <a:ext cx="6552728" cy="447930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131840" y="2996952"/>
            <a:ext cx="5450185" cy="864096"/>
          </a:xfrm>
          <a:prstGeom prst="roundRect">
            <a:avLst/>
          </a:prstGeom>
          <a:solidFill>
            <a:schemeClr val="accent3">
              <a:lumMod val="9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31839" y="5301208"/>
            <a:ext cx="5832649" cy="864096"/>
          </a:xfrm>
          <a:prstGeom prst="roundRect">
            <a:avLst/>
          </a:prstGeom>
          <a:solidFill>
            <a:schemeClr val="accent3">
              <a:lumMod val="9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外观模式的响应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普通外观模式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修改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::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抽象外观模式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CAbstractRoom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派生新的类并重载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缺点仍然保持！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284984"/>
            <a:ext cx="5040560" cy="3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</a:t>
            </a:r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1/4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好头疼的需求变更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::switch2Channel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CAirCondition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::change2Mode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是两个不同函数，无法写到抽象观察者类中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::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onWelcomeHomeClicked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也很难修改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，并实现按钮功能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0" y="1988840"/>
            <a:ext cx="7686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仍然存在解决方案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增加一个纯虚函数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marL="457200" lvl="1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95590"/>
            <a:ext cx="4438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所有派生类重载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marL="457200" lvl="1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5688632" cy="32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观察者模式的响应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::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onWelcomeHomeClicked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调用新的虚函数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onEnterRoomV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而不是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openV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不符合开闭原则！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新增加业务将导致基类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CDevice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增加新的虚函数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所有派生类必须重载新增加的虚函数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被观察对象也需要修改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457200" lvl="1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6305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1/2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仍然使用老套路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CCommand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中派生一个新类，或者复用以前的类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重载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executeV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marL="457200" lvl="1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2" y="3068960"/>
            <a:ext cx="8667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命令模式的响应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2/2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客户端只需生成新的命令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14525"/>
            <a:ext cx="8001000" cy="30289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03648" y="2996952"/>
            <a:ext cx="7168852" cy="576064"/>
          </a:xfrm>
          <a:prstGeom prst="roundRect">
            <a:avLst/>
          </a:prstGeom>
          <a:solidFill>
            <a:schemeClr val="accent3">
              <a:lumMod val="9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小结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在需求发生变更的情况下，各种设计模式具有不同的响应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设计模式的选取只能根据具体需求及其变更来进行选择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3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方案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的缺陷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知道太多实现细节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客户端程序知道太多实现细节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791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1/2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2314098" cy="5112568"/>
          </a:xfrm>
        </p:spPr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设计一个类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12776"/>
            <a:ext cx="6229126" cy="48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491880" y="2258978"/>
            <a:ext cx="5472608" cy="952046"/>
            <a:chOff x="1763688" y="3048372"/>
            <a:chExt cx="5345656" cy="952046"/>
          </a:xfrm>
        </p:grpSpPr>
        <p:sp>
          <p:nvSpPr>
            <p:cNvPr id="7" name="圆角矩形 6"/>
            <p:cNvSpPr/>
            <p:nvPr/>
          </p:nvSpPr>
          <p:spPr>
            <a:xfrm>
              <a:off x="1763688" y="3068960"/>
              <a:ext cx="3816424" cy="931458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50940" y="3048372"/>
              <a:ext cx="1458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负责生成电视和空调对象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91880" y="3931104"/>
            <a:ext cx="5433050" cy="1226088"/>
            <a:chOff x="1691680" y="3068960"/>
            <a:chExt cx="5433050" cy="1226088"/>
          </a:xfrm>
        </p:grpSpPr>
        <p:sp>
          <p:nvSpPr>
            <p:cNvPr id="11" name="圆角矩形 10"/>
            <p:cNvSpPr/>
            <p:nvPr/>
          </p:nvSpPr>
          <p:spPr>
            <a:xfrm>
              <a:off x="1691680" y="3068960"/>
              <a:ext cx="2664296" cy="1226088"/>
            </a:xfrm>
            <a:prstGeom prst="roundRect">
              <a:avLst/>
            </a:prstGeom>
            <a:solidFill>
              <a:schemeClr val="accent3">
                <a:lumMod val="95000"/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1362" y="3497338"/>
              <a:ext cx="2753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负责提供一个统一的接口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2/2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CRemoteController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提供的接口，不再需要知道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内部的实现细节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客户端程序得到简化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84596"/>
            <a:ext cx="6048672" cy="2271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76872"/>
            <a:ext cx="6827287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2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体现了外观模式的基本思想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子系统中的一组接口提供一个一致的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界面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外部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与子系统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的通信必须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通过这个界面进行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用户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与子系统之间的复杂关系由外观角色来实现，从而降低了系统的耦合度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47374"/>
            <a:ext cx="6400323" cy="25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外观模式 </a:t>
            </a:r>
            <a:r>
              <a:rPr lang="en-US" altLang="zh-CN" sz="240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外观角色：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如类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CRoom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子系统角色：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如类</a:t>
            </a:r>
            <a:r>
              <a:rPr lang="en-US" altLang="zh-CN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CTV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700808"/>
            <a:ext cx="4816257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7305</TotalTime>
  <Words>1478</Words>
  <Application>Microsoft Office PowerPoint</Application>
  <PresentationFormat>全屏显示(4:3)</PresentationFormat>
  <Paragraphs>303</Paragraphs>
  <Slides>45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汉仪火柴体简</vt:lpstr>
      <vt:lpstr>汉仪家书简</vt:lpstr>
      <vt:lpstr>汉仪南宫体简</vt:lpstr>
      <vt:lpstr>汉仪瘦金书繁</vt:lpstr>
      <vt:lpstr>汉仪细圆简</vt:lpstr>
      <vt:lpstr>汉仪小隶书简</vt:lpstr>
      <vt:lpstr>宋体</vt:lpstr>
      <vt:lpstr>Arial</vt:lpstr>
      <vt:lpstr>Times New Roman</vt:lpstr>
      <vt:lpstr>Verdana</vt:lpstr>
      <vt:lpstr>Wingdings</vt:lpstr>
      <vt:lpstr>01</vt:lpstr>
      <vt:lpstr>设计模式 Part II</vt:lpstr>
      <vt:lpstr>场景3</vt:lpstr>
      <vt:lpstr>解决方案1 1/3</vt:lpstr>
      <vt:lpstr>解决方案1 2/3</vt:lpstr>
      <vt:lpstr>解决方案1 3/3</vt:lpstr>
      <vt:lpstr>解决方案2 1/2</vt:lpstr>
      <vt:lpstr>解决方案2 2/2</vt:lpstr>
      <vt:lpstr>外观模式 1/3</vt:lpstr>
      <vt:lpstr>外观模式 2/3</vt:lpstr>
      <vt:lpstr>外观模式 3/3</vt:lpstr>
      <vt:lpstr>迪米特法则</vt:lpstr>
      <vt:lpstr>迪米特法则：实例 1/2</vt:lpstr>
      <vt:lpstr>迪米特法则：实例 2/2</vt:lpstr>
      <vt:lpstr>解决方案3 1/3</vt:lpstr>
      <vt:lpstr>解决方案3 2/3</vt:lpstr>
      <vt:lpstr>解决方案3 3/3</vt:lpstr>
      <vt:lpstr>观察者模式 1/2</vt:lpstr>
      <vt:lpstr>观察者模式 2/2</vt:lpstr>
      <vt:lpstr>解决方案4 1/4</vt:lpstr>
      <vt:lpstr>解决方案4 2/4</vt:lpstr>
      <vt:lpstr>解决方案4 3/4</vt:lpstr>
      <vt:lpstr>解决方案4 4/4</vt:lpstr>
      <vt:lpstr>命令模式 1/3</vt:lpstr>
      <vt:lpstr>命令模式 2/3</vt:lpstr>
      <vt:lpstr>命令模式 3/3</vt:lpstr>
      <vt:lpstr>小结</vt:lpstr>
      <vt:lpstr>需求变更</vt:lpstr>
      <vt:lpstr>共同的响应</vt:lpstr>
      <vt:lpstr>外观模式的响应 1/4</vt:lpstr>
      <vt:lpstr>外观模式的响应 2/4</vt:lpstr>
      <vt:lpstr>外观模式的响应 3/4</vt:lpstr>
      <vt:lpstr>外观模式的响应 4/4</vt:lpstr>
      <vt:lpstr>观察者模式的响应</vt:lpstr>
      <vt:lpstr>命令模式的响应 1/2</vt:lpstr>
      <vt:lpstr>命令模式的响应 2/2</vt:lpstr>
      <vt:lpstr>需求再次变更</vt:lpstr>
      <vt:lpstr>共同的响应</vt:lpstr>
      <vt:lpstr>外观模式的响应</vt:lpstr>
      <vt:lpstr>观察者模式的响应 1/4</vt:lpstr>
      <vt:lpstr>观察者模式的响应 2/4</vt:lpstr>
      <vt:lpstr>观察者模式的响应 3/4</vt:lpstr>
      <vt:lpstr>观察者模式的响应 4/4</vt:lpstr>
      <vt:lpstr>命令模式的响应 1/2</vt:lpstr>
      <vt:lpstr>命令模式的响应 2/2</vt:lpstr>
      <vt:lpstr>小结</vt:lpstr>
    </vt:vector>
  </TitlesOfParts>
  <Manager/>
  <Company>泰盟电子有限公司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设计模式_Part II</dc:title>
  <dc:creator>张严辞</dc:creator>
  <cp:lastModifiedBy>Yanci</cp:lastModifiedBy>
  <cp:revision>666</cp:revision>
  <dcterms:created xsi:type="dcterms:W3CDTF">1980-06-26T03:20:13Z</dcterms:created>
  <dcterms:modified xsi:type="dcterms:W3CDTF">2015-06-11T02:17:48Z</dcterms:modified>
</cp:coreProperties>
</file>