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38"/>
  </p:notesMasterIdLst>
  <p:handoutMasterIdLst>
    <p:handoutMasterId r:id="rId39"/>
  </p:handout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0A91A"/>
    <a:srgbClr val="F75E21"/>
    <a:srgbClr val="000000"/>
    <a:srgbClr val="FF0000"/>
    <a:srgbClr val="FFA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7" autoAdjust="0"/>
    <p:restoredTop sz="77848" autoAdjust="0"/>
  </p:normalViewPr>
  <p:slideViewPr>
    <p:cSldViewPr>
      <p:cViewPr varScale="1">
        <p:scale>
          <a:sx n="84" d="100"/>
          <a:sy n="84" d="100"/>
        </p:scale>
        <p:origin x="26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  <a:endParaRPr lang="zh-CN" altLang="en-US" sz="1400" dirty="0">
              <a:solidFill>
                <a:srgbClr val="F0A91A"/>
              </a:solidFill>
              <a:latin typeface="汉仪瘦金书繁" panose="02010609000101010101" pitchFamily="49" charset="-122"/>
              <a:ea typeface="汉仪瘦金书繁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1979712" y="1676400"/>
            <a:ext cx="7056784" cy="2743200"/>
          </a:xfrm>
        </p:spPr>
        <p:txBody>
          <a:bodyPr/>
          <a:lstStyle/>
          <a:p>
            <a:pPr algn="ctr"/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设计模式</a:t>
            </a:r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/>
            </a:r>
            <a:b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</a:br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火柴体简" panose="02010609000101010101" pitchFamily="49" charset="-122"/>
                <a:ea typeface="汉仪火柴体简" panose="02010609000101010101" pitchFamily="49" charset="-122"/>
              </a:rPr>
              <a:t>Part III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459261" y="5013176"/>
            <a:ext cx="6116414" cy="762000"/>
          </a:xfrm>
        </p:spPr>
        <p:txBody>
          <a:bodyPr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rPr>
              <a:t>张严辞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小隶书简" panose="02010609000101010101" pitchFamily="49" charset="-122"/>
              <a:ea typeface="汉仪小隶书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4/4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缺陷：类爆炸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每增加一种形状，需要增加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M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个类（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M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为操作系统的个数）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每增加对一种操作系统的支持，需要增加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N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个类（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N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为图形类型的个数）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导致问题的原因：试图在一个基类的基础上，通过继承来实现两个独立的变化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解决思路：合成复用原则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7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1/5</a:t>
            </a:r>
            <a:endParaRPr lang="zh-CN" altLang="en-US" sz="2400" b="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将不同操作系统提供的绘制方法不同这个变化独立出去，形成一个新的基类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CDrawImp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7" y="2348880"/>
            <a:ext cx="892301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2/5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不同操作系统的绘制方法从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CDrawImp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中派生出不同的类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348880"/>
            <a:ext cx="8856984" cy="26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3/5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在原来的基类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中，增加一个成员变量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m_pDrawImp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来保存绘制方法的基类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中不再需要虚函数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_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drawV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，而是替换成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CDrawImp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的虚函数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drawV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在形状的派生类中，不再考虑是由何种操作系统进行绘制的问题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两个独立变化的因素被分到两个独立的类中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4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4/5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23" y="1412776"/>
            <a:ext cx="7515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5/5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20888"/>
            <a:ext cx="5610225" cy="3543300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在客户端程序才决定二维图形在何种操作系统下进行绘制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5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桥接模式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1/3</a:t>
            </a:r>
            <a:endParaRPr lang="zh-CN" altLang="en-US" sz="2400" b="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解决方案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3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体现了桥接模式的基本思想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对于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有两个变化维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度的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系统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，桥接模式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将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继承关系转换为关联关系，从而降低了类与类之间的耦合，减少了代码编写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量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使得变化可以独立发生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5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桥接模式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模式结构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90" y="1988840"/>
            <a:ext cx="7065876" cy="4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桥接模式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模式角色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Abstraction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例如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RefinedAbstraction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例如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CRectangle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Implementor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例如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CDrawImp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ConcreteImplementor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例如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CDrawWinImp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6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需求再次变更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需要为绘制的图形加上注释功能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注释并非必需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注释可以是文字注释也可以是图形注释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一个图形可能有多个注释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场景</a:t>
            </a:r>
            <a:r>
              <a:rPr lang="en-US" altLang="zh-CN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需要实现在屏幕上绘制二维图形的功能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需要绘制的图形有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矩形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圆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三角形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marL="0" indent="0" algn="just">
              <a:buNone/>
            </a:pP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4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1/7</a:t>
            </a:r>
            <a:endParaRPr lang="zh-CN" altLang="en-US" sz="2400" b="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似乎又增加了一个变化的因素</a:t>
            </a:r>
            <a:r>
              <a:rPr lang="zh-CN" altLang="en-US" sz="24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（文字和图形注释）</a:t>
            </a:r>
            <a:endParaRPr lang="en-US" altLang="zh-CN" sz="2400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应该继续采用桥接模式吗？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不建议采用桥接模式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注释并非必需，若采用桥接模式，需要在基类中增加一个注释的实现接口，但这个接口可能完全不被使用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实现同一个图形的多次注释不方便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2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2/7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中派生一个类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CShapeWithComments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，作为所有有注释的图形的基类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用成员变量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m_pShape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保存所注释的图形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在虚函数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generatePixelsOnShapeV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中直接调用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m_pShape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的虚函数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generatePixelsOnShapeV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3/7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23" y="1916832"/>
            <a:ext cx="73628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4/7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文字和图形注释的类都从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CShapeWithComments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中派生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重载虚函数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generatePixelsOnShapeV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调用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CShapeWithComments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::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generatePixelsOnShapeV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增加相应的注释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9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5/7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2" y="1412776"/>
            <a:ext cx="84201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6/7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为实现多次注释的功能，客户端程序通过多次调用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CShapeWithComments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::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setShape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不需要注释的图形，客户端程序不发生任何修改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2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7/7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23" y="1340768"/>
            <a:ext cx="84296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装饰模式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1/3</a:t>
            </a:r>
            <a:endParaRPr lang="zh-CN" altLang="en-US" sz="2400" b="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解决方案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4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体现了装饰模式的基本思想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以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对客户透明的方式动态地给一个对象附加上更多的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责任，比生成子类更灵活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可以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在不需要创造更多子类的情况下，将对象的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功能加以扩展</a:t>
            </a:r>
            <a:endParaRPr lang="zh-CN" altLang="en-US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装饰模式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模式结构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196752"/>
            <a:ext cx="5328592" cy="52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装饰模式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模式角色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Component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例如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ConcreteComponent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例如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CRectangle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Decorator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例如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CShapeWithComments</a:t>
            </a:r>
            <a:endParaRPr lang="en-US" altLang="zh-CN" sz="2000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ConcreteDecorator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例如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CShapeWithTextComments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5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1/3</a:t>
            </a:r>
            <a:endParaRPr lang="zh-CN" altLang="en-US" sz="2400" b="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设计基类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虚函数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generatePixelsOnShapeV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用于将图形转换为一系列像素点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转换生成的像素点保存到成员变量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m_PixelSet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函数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drawShape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根据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m_PixelSet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来完成绘制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需求的变更无止境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需要增加组合图形的功能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任意多个二维基本图形可以构成组合图形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基本图形和组合图形也可以构成更高层次的组合图形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任意多个组合图形可以构成更高层次的组合图形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基本图形和组合图形都可以添加注释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1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5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1/3</a:t>
            </a:r>
            <a:endParaRPr lang="zh-CN" altLang="en-US" sz="2400" b="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从基类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中派生组合图形类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CCompositeShape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成员变量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m_ChildShapeSet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保存所有子图形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重载虚函数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generatePixelsOnShapeV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，直接调用所有子图形相应的</a:t>
            </a:r>
            <a:r>
              <a:rPr lang="en-US" altLang="zh-CN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generatePixelsOnShapeV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4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5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6" y="1268760"/>
            <a:ext cx="819150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5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基本图形和组合图形都是从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中派生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无需修改代码就可以实现为组合图形添加注释的功能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在客户端程序可以不加区分的对待二者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组合模式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1/3</a:t>
            </a:r>
            <a:endParaRPr lang="zh-CN" altLang="en-US" sz="2400" b="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解决方案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5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体现了组合模式的基本思想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组合多个对象形成树形结构以表示“整体</a:t>
            </a:r>
            <a:r>
              <a:rPr lang="en-US" altLang="zh-CN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-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部分”的结构层次</a:t>
            </a:r>
            <a:endParaRPr lang="en-US" altLang="zh-CN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用户</a:t>
            </a:r>
            <a:r>
              <a:rPr lang="zh-CN" altLang="en-US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在使用时无须对它们进行区分，可以一致地对待容器对象和叶子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对象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8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组合模式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模式结构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01" y="1772816"/>
            <a:ext cx="690127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组合模式 </a:t>
            </a:r>
            <a:r>
              <a:rPr lang="en-US" altLang="zh-CN" sz="2400" b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模式角色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Component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例如类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Leaf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例如类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CRectangle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Composite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例如类</a:t>
            </a:r>
            <a:r>
              <a:rPr lang="en-US" altLang="zh-CN" sz="2000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CCompositeShape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Client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：</a:t>
            </a:r>
            <a:r>
              <a:rPr lang="zh-CN" altLang="en-US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例如</a:t>
            </a:r>
            <a:r>
              <a:rPr lang="en-US" altLang="zh-CN" sz="2000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0850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1" y="1484784"/>
            <a:ext cx="8591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3/3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生成派生类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CRectangle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, 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CTriangle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和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CCircle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派生类重载虚函数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generatePixelsOnShapeV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，完成特定图形到像素点的转换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78" y="2924944"/>
            <a:ext cx="7581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需求变更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需要在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Windows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和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Linux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两个操作系统下实现二维图形的绘制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在绘制像素点时，不同的操作系统有不同的方法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如何重新设计类，使得可以在不同的操作系统下完成二维图形的绘制？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4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1/4</a:t>
            </a:r>
            <a:endParaRPr lang="zh-CN" altLang="en-US" sz="2400" b="0" dirty="0">
              <a:effectLst/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在基类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中设计一个新的虚函数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_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drawV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()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，用于隐藏不同操作系统绘制像素点方法的不同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65" y="2420888"/>
            <a:ext cx="60293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2/4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目前基类</a:t>
            </a:r>
            <a:r>
              <a:rPr lang="en-US" altLang="zh-CN" dirty="0" err="1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CShape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中有两个独立变化的因素，分别由两个虚函数实现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不同形状到像素点的转换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lvl="1"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不同操作系统绘制像素点方法的不同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因此，一共需要派生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3X2=6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个类来实现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8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解决方案</a:t>
            </a:r>
            <a:r>
              <a:rPr lang="en-US" altLang="zh-CN" b="0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 </a:t>
            </a:r>
            <a:r>
              <a:rPr lang="en-US" altLang="zh-CN" sz="2400" b="0" dirty="0" smtClean="0">
                <a:effectLst/>
                <a:latin typeface="汉仪南宫体简" panose="02010609000101010101" pitchFamily="49" charset="-122"/>
                <a:ea typeface="汉仪南宫体简" panose="02010609000101010101" pitchFamily="49" charset="-122"/>
              </a:rPr>
              <a:t>3/4</a:t>
            </a:r>
            <a:endParaRPr lang="zh-CN" altLang="en-US" sz="2400" b="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19256" cy="511256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例如，在</a:t>
            </a:r>
            <a:r>
              <a:rPr lang="en-US" altLang="zh-CN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Windows</a:t>
            </a:r>
            <a:r>
              <a:rPr lang="zh-CN" altLang="en-US" dirty="0" smtClean="0">
                <a:latin typeface="汉仪家书简" panose="02010609000101010101" pitchFamily="49" charset="-122"/>
                <a:ea typeface="汉仪家书简" panose="02010609000101010101" pitchFamily="49" charset="-122"/>
              </a:rPr>
              <a:t>下绘制矩形的类</a:t>
            </a:r>
            <a:endParaRPr lang="en-US" altLang="zh-CN" dirty="0" smtClean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7" y="1988840"/>
            <a:ext cx="86296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※24美金的ppt模板</Template>
  <TotalTime>7612</TotalTime>
  <Words>1040</Words>
  <Application>Microsoft Office PowerPoint</Application>
  <PresentationFormat>全屏显示(4:3)</PresentationFormat>
  <Paragraphs>126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汉仪火柴体简</vt:lpstr>
      <vt:lpstr>汉仪家书简</vt:lpstr>
      <vt:lpstr>汉仪南宫体简</vt:lpstr>
      <vt:lpstr>汉仪瘦金书繁</vt:lpstr>
      <vt:lpstr>汉仪小隶书简</vt:lpstr>
      <vt:lpstr>宋体</vt:lpstr>
      <vt:lpstr>Arial</vt:lpstr>
      <vt:lpstr>Times New Roman</vt:lpstr>
      <vt:lpstr>Verdana</vt:lpstr>
      <vt:lpstr>Wingdings</vt:lpstr>
      <vt:lpstr>01</vt:lpstr>
      <vt:lpstr>设计模式 Part III</vt:lpstr>
      <vt:lpstr>场景4</vt:lpstr>
      <vt:lpstr>解决方案1 1/3</vt:lpstr>
      <vt:lpstr>解决方案1 2/3</vt:lpstr>
      <vt:lpstr>解决方案1 3/3</vt:lpstr>
      <vt:lpstr>需求变更</vt:lpstr>
      <vt:lpstr>解决方案2 1/4</vt:lpstr>
      <vt:lpstr>解决方案2 2/4</vt:lpstr>
      <vt:lpstr>解决方案2 3/4</vt:lpstr>
      <vt:lpstr>解决方案2 4/4</vt:lpstr>
      <vt:lpstr>解决方案3 1/5</vt:lpstr>
      <vt:lpstr>解决方案3 2/5</vt:lpstr>
      <vt:lpstr>解决方案3 3/5</vt:lpstr>
      <vt:lpstr>解决方案3 4/5</vt:lpstr>
      <vt:lpstr>解决方案3 5/5</vt:lpstr>
      <vt:lpstr>桥接模式 1/3</vt:lpstr>
      <vt:lpstr>桥接模式 2/3</vt:lpstr>
      <vt:lpstr>桥接模式 3/3</vt:lpstr>
      <vt:lpstr>需求再次变更</vt:lpstr>
      <vt:lpstr>解决方案4 1/7</vt:lpstr>
      <vt:lpstr>解决方案4 2/7</vt:lpstr>
      <vt:lpstr>解决方案4 3/7</vt:lpstr>
      <vt:lpstr>解决方案4 4/7</vt:lpstr>
      <vt:lpstr>解决方案4 5/7</vt:lpstr>
      <vt:lpstr>解决方案4 6/7</vt:lpstr>
      <vt:lpstr>解决方案4 7/7</vt:lpstr>
      <vt:lpstr>装饰模式 1/3</vt:lpstr>
      <vt:lpstr>装饰模式 2/3</vt:lpstr>
      <vt:lpstr>装饰模式 3/3</vt:lpstr>
      <vt:lpstr>需求的变更无止境</vt:lpstr>
      <vt:lpstr>解决方案5 1/3</vt:lpstr>
      <vt:lpstr>解决方案5 2/3</vt:lpstr>
      <vt:lpstr>解决方案5 3/3</vt:lpstr>
      <vt:lpstr>组合模式 1/3</vt:lpstr>
      <vt:lpstr>组合模式 2/3</vt:lpstr>
      <vt:lpstr>组合模式 3/3</vt:lpstr>
    </vt:vector>
  </TitlesOfParts>
  <Manager/>
  <Company>泰盟电子有限公司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设计模式_Part III</dc:title>
  <dc:creator>张严辞</dc:creator>
  <cp:lastModifiedBy>Yanci</cp:lastModifiedBy>
  <cp:revision>683</cp:revision>
  <dcterms:created xsi:type="dcterms:W3CDTF">1980-06-26T03:20:13Z</dcterms:created>
  <dcterms:modified xsi:type="dcterms:W3CDTF">2015-06-11T02:18:36Z</dcterms:modified>
</cp:coreProperties>
</file>