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9" r:id="rId18"/>
    <p:sldId id="350" r:id="rId19"/>
    <p:sldId id="351" r:id="rId20"/>
    <p:sldId id="353" r:id="rId21"/>
    <p:sldId id="367" r:id="rId22"/>
    <p:sldId id="354" r:id="rId23"/>
    <p:sldId id="355" r:id="rId24"/>
    <p:sldId id="356" r:id="rId25"/>
    <p:sldId id="357" r:id="rId26"/>
    <p:sldId id="360" r:id="rId27"/>
    <p:sldId id="361" r:id="rId28"/>
    <p:sldId id="362" r:id="rId29"/>
    <p:sldId id="363" r:id="rId30"/>
    <p:sldId id="3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9900"/>
    <a:srgbClr val="F0A91A"/>
    <a:srgbClr val="F75E21"/>
    <a:srgbClr val="FF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22" d="100"/>
          <a:sy n="122" d="100"/>
        </p:scale>
        <p:origin x="31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7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需要提三个问题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44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162800" y="651944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</a:t>
            </a:r>
            <a:r>
              <a:rPr lang="en-US" altLang="zh-CN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.</a:t>
            </a:r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老张实验室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设计模式</a:t>
            </a:r>
            <a:br>
              <a:rPr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缺陷：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每增加一种形状，需要增加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个类</a:t>
            </a:r>
            <a:r>
              <a:rPr lang="zh-CN" altLang="en-US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为操作系统的个数）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每增加对一种操作系统的支持，需要增加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个类</a:t>
            </a:r>
            <a:r>
              <a:rPr lang="zh-CN" altLang="en-US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为图形类型的个数）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导致问题的原因：试图在一个基类的基础上，通过继承来实现两个独立的变化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解决思路：合成复用原则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如何应用合成复用原则？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1/5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设计新的基类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CDrawImp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来完成不同操作系统下像素点的绘制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6" y="2343150"/>
            <a:ext cx="9120510" cy="21717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55576" y="2924945"/>
            <a:ext cx="8352928" cy="1317526"/>
            <a:chOff x="3635896" y="835306"/>
            <a:chExt cx="8352928" cy="1317526"/>
          </a:xfrm>
        </p:grpSpPr>
        <p:sp>
          <p:nvSpPr>
            <p:cNvPr id="7" name="圆角矩形 6"/>
            <p:cNvSpPr/>
            <p:nvPr/>
          </p:nvSpPr>
          <p:spPr>
            <a:xfrm>
              <a:off x="3635896" y="1864800"/>
              <a:ext cx="8352928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6660232" y="835306"/>
              <a:ext cx="5184576" cy="577120"/>
            </a:xfrm>
            <a:prstGeom prst="wedgeRoundRectCallout">
              <a:avLst>
                <a:gd name="adj1" fmla="val -41079"/>
                <a:gd name="adj2" fmla="val 125451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将两个变化中的一个独立到一个新基类的新纯虚函数中，它只考虑像素点的绘制，完全不管像素点如何产生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4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从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CDrawImp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中派生出不同的类，来实现不同操作系统下像素点的绘制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" y="2396864"/>
            <a:ext cx="912690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两个独立变化的因素被分到两个不同的类中，因而它们可以独立的变化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类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只考虑如何将各种形状转换为像素点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类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CDrawImp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只考虑如何在不同操作系统下绘制像素点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二者如何联系在一起？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在基类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中，增加一个成员变量</a:t>
            </a:r>
            <a:r>
              <a:rPr lang="en-US" altLang="zh-CN" dirty="0" err="1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m_pDrawImp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来保存绘制方法的基类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中不再需要虚函数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_drawShapeV()</a:t>
            </a: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49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3" y="1412776"/>
            <a:ext cx="7515225" cy="46196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763688" y="5445224"/>
            <a:ext cx="5040560" cy="468052"/>
            <a:chOff x="3635896" y="1864800"/>
            <a:chExt cx="5040560" cy="468052"/>
          </a:xfrm>
        </p:grpSpPr>
        <p:sp>
          <p:nvSpPr>
            <p:cNvPr id="5" name="圆角矩形 4"/>
            <p:cNvSpPr/>
            <p:nvPr/>
          </p:nvSpPr>
          <p:spPr>
            <a:xfrm>
              <a:off x="3635896" y="1864800"/>
              <a:ext cx="2736304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7020272" y="1972812"/>
              <a:ext cx="1656184" cy="360040"/>
            </a:xfrm>
            <a:prstGeom prst="wedgeRoundRectCallout">
              <a:avLst>
                <a:gd name="adj1" fmla="val -79455"/>
                <a:gd name="adj2" fmla="val -4117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体现合成复用原则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39752" y="2659026"/>
            <a:ext cx="5832648" cy="1202022"/>
            <a:chOff x="3635896" y="950810"/>
            <a:chExt cx="5832648" cy="1202022"/>
          </a:xfrm>
        </p:grpSpPr>
        <p:sp>
          <p:nvSpPr>
            <p:cNvPr id="8" name="圆角矩形 7"/>
            <p:cNvSpPr/>
            <p:nvPr/>
          </p:nvSpPr>
          <p:spPr>
            <a:xfrm>
              <a:off x="3635896" y="1864800"/>
              <a:ext cx="374441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6660232" y="950810"/>
              <a:ext cx="2808312" cy="504056"/>
            </a:xfrm>
            <a:prstGeom prst="wedgeRoundRectCallout">
              <a:avLst>
                <a:gd name="adj1" fmla="val -36041"/>
                <a:gd name="adj2" fmla="val 12700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在不同操作系统下绘制的区别被独立到新的类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CDrawImp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0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5/5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5610225" cy="3543300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在客户端程序才决定二维图形在何种操作系统下进行绘制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54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桥接模式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体现了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桥接模式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的基本思想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桥接模式应用于有两个变化维度的系统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将继承关系转换为关联关系，从而降低了类与类之间的耦合，减少了代码编写量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使得变化可以独立发生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53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需求再次变更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需要为绘制的图形加上注释功能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注释并非必需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注释可以是文字注释也可以是图形注释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被注释后的图形可以继续添加其他注释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6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1/6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似乎又增加了一个变化的因素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（文字和图形注释）</a:t>
            </a:r>
            <a:endParaRPr lang="en-US" altLang="zh-CN" sz="2400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应该继续采用桥接模式吗？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不建议采用桥接模式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注释并非必需，若采用桥接模式，需要在基类中增加一个注释的实现接口，但这个接口可能完全不被使用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实现同一个图形的多次注释不方便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从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中派生一个类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CShapeWithComments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，作为所有包含注释的图形的基类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8926131" cy="403631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1560" y="2398774"/>
            <a:ext cx="8240819" cy="540060"/>
            <a:chOff x="3635896" y="1864800"/>
            <a:chExt cx="8240819" cy="540060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4752528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9068403" y="1900804"/>
              <a:ext cx="2808312" cy="504056"/>
            </a:xfrm>
            <a:prstGeom prst="wedgeRoundRectCallout">
              <a:avLst>
                <a:gd name="adj1" fmla="val -71168"/>
                <a:gd name="adj2" fmla="val -2976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从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CShape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派生保证带注释的图形仍然是图形的一种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43608" y="5517232"/>
            <a:ext cx="7632848" cy="871946"/>
            <a:chOff x="3635896" y="1538842"/>
            <a:chExt cx="7632848" cy="871946"/>
          </a:xfrm>
        </p:grpSpPr>
        <p:sp>
          <p:nvSpPr>
            <p:cNvPr id="10" name="圆角矩形 9"/>
            <p:cNvSpPr/>
            <p:nvPr/>
          </p:nvSpPr>
          <p:spPr>
            <a:xfrm>
              <a:off x="3635896" y="1864800"/>
              <a:ext cx="3168352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7452320" y="1538842"/>
              <a:ext cx="3816424" cy="871946"/>
            </a:xfrm>
            <a:prstGeom prst="wedgeRoundRectCallout">
              <a:avLst>
                <a:gd name="adj1" fmla="val -66538"/>
                <a:gd name="adj2" fmla="val 1308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保存被注释的图形，注意使用了基类指针，使得被注释的图形可以是一般图形，也可以是其他被注释过的图形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3608" y="3809498"/>
            <a:ext cx="7982544" cy="1639595"/>
            <a:chOff x="3635896" y="1329913"/>
            <a:chExt cx="7982544" cy="1639595"/>
          </a:xfrm>
        </p:grpSpPr>
        <p:sp>
          <p:nvSpPr>
            <p:cNvPr id="13" name="圆角矩形 12"/>
            <p:cNvSpPr/>
            <p:nvPr/>
          </p:nvSpPr>
          <p:spPr>
            <a:xfrm>
              <a:off x="3635896" y="1864799"/>
              <a:ext cx="5616624" cy="1104709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9137530" y="1329913"/>
              <a:ext cx="2480910" cy="381253"/>
            </a:xfrm>
            <a:prstGeom prst="wedgeRoundRectCallout">
              <a:avLst>
                <a:gd name="adj1" fmla="val -44172"/>
                <a:gd name="adj2" fmla="val 16256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虚函数为什么要这样实现？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场景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进一步细化场景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中二维图形的绘制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绘制通过将图形转换为一系列像素点，然后通过绘制像素点的方法来完成图形绘制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需要绘制的图形有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矩形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圆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三角形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具体的带注释的图形类都从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CShapeWithComments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中派生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难点：包含注释的图形类该如何重载基类的虚函数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调用被注释图形的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增加相应的注释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问题：在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CShapeWithComments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中，被注释的图形以私有成员变量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m_pCommentedShape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的形式保存，对其派生类不可见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最简单的解决方案：将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m_pCommentedShape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改为公有或保护成员变量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缺陷：公有或保护成员变量可以被其他类任意访问，违法了面向对象设计中信息隐藏的原则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类的所有成员变量必须是私有成员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9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2" y="1628800"/>
            <a:ext cx="8515350" cy="40290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35696" y="2883767"/>
            <a:ext cx="6902424" cy="1442300"/>
            <a:chOff x="3635896" y="1864800"/>
            <a:chExt cx="6902424" cy="1442300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5616624" cy="378204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7740352" y="2662078"/>
              <a:ext cx="2797968" cy="645022"/>
            </a:xfrm>
            <a:prstGeom prst="wedgeRoundRectCallout">
              <a:avLst>
                <a:gd name="adj1" fmla="val -31537"/>
                <a:gd name="adj2" fmla="val -110764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实现了调用被注释图形的虚函数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generatePixelsOnShapeV()</a:t>
              </a:r>
              <a:endParaRPr lang="zh-CN" altLang="en-US" sz="1400" b="1" dirty="0">
                <a:solidFill>
                  <a:srgbClr val="F75E2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3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为实现多次注释的功能，客户端程序通过多次调用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CShapeWithComments::setCommentedShape()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不需要注释的图形，客户端程序不发生任何修改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27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4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6/6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3" y="1340768"/>
            <a:ext cx="8429625" cy="49053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31640" y="2996952"/>
            <a:ext cx="7522008" cy="1584176"/>
            <a:chOff x="3635896" y="568656"/>
            <a:chExt cx="7522008" cy="1584176"/>
          </a:xfrm>
        </p:grpSpPr>
        <p:sp>
          <p:nvSpPr>
            <p:cNvPr id="5" name="圆角矩形 4"/>
            <p:cNvSpPr/>
            <p:nvPr/>
          </p:nvSpPr>
          <p:spPr>
            <a:xfrm>
              <a:off x="3635896" y="1864800"/>
              <a:ext cx="554461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957563" y="568656"/>
              <a:ext cx="2200341" cy="504056"/>
            </a:xfrm>
            <a:prstGeom prst="wedgeRoundRectCallout">
              <a:avLst>
                <a:gd name="adj1" fmla="val -61916"/>
                <a:gd name="adj2" fmla="val 19867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为圆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Circle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增加图形注释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1640" y="4581128"/>
            <a:ext cx="7416824" cy="1332455"/>
            <a:chOff x="3635896" y="1864800"/>
            <a:chExt cx="7416824" cy="1332455"/>
          </a:xfrm>
        </p:grpSpPr>
        <p:sp>
          <p:nvSpPr>
            <p:cNvPr id="8" name="圆角矩形 7"/>
            <p:cNvSpPr/>
            <p:nvPr/>
          </p:nvSpPr>
          <p:spPr>
            <a:xfrm>
              <a:off x="3635896" y="1864800"/>
              <a:ext cx="7416824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9229641" y="2693199"/>
              <a:ext cx="1656184" cy="504056"/>
            </a:xfrm>
            <a:prstGeom prst="wedgeRoundRectCallout">
              <a:avLst>
                <a:gd name="adj1" fmla="val 35564"/>
                <a:gd name="adj2" fmla="val -15070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继续增加文字注释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装饰模式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体现了</a:t>
            </a:r>
            <a:r>
              <a:rPr lang="zh-CN" altLang="en-US" dirty="0">
                <a:solidFill>
                  <a:srgbClr val="FF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装饰模式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的基本思想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以对客户透明的方式动态地给一个对象附加上更多的责任，比生成子类更灵活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可以在不需要创造更多子类的情况下，将对象的功能加以扩展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zh-CN" altLang="en-US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8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需求的变更无止境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需要增加组合图形的功能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任意多个二维基本图形可以构成组合图形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基本图形和组合图形也可以构成更高层次的组合图形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任意多个组合图形可以构成更高层次的组合图形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基本图形和组合图形都可以添加注释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0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1/3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从基类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中派生组合图形类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CCompositeShape</a:t>
            </a: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成员变量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m_ChildShapeSet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保存所有子图形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重载虚函数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，直接调用所有子图形相应的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</a:p>
        </p:txBody>
      </p:sp>
    </p:spTree>
    <p:extLst>
      <p:ext uri="{BB962C8B-B14F-4D97-AF65-F5344CB8AC3E}">
        <p14:creationId xmlns:p14="http://schemas.microsoft.com/office/powerpoint/2010/main" val="4288498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6" y="1268760"/>
            <a:ext cx="8191500" cy="51845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31640" y="2016619"/>
            <a:ext cx="7272808" cy="3384377"/>
            <a:chOff x="3635896" y="-411677"/>
            <a:chExt cx="7272808" cy="3384377"/>
          </a:xfrm>
        </p:grpSpPr>
        <p:sp>
          <p:nvSpPr>
            <p:cNvPr id="5" name="圆角矩形 4"/>
            <p:cNvSpPr/>
            <p:nvPr/>
          </p:nvSpPr>
          <p:spPr>
            <a:xfrm>
              <a:off x="3635896" y="1144719"/>
              <a:ext cx="7272808" cy="1827981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283240" y="-411677"/>
              <a:ext cx="2625464" cy="504056"/>
            </a:xfrm>
            <a:prstGeom prst="wedgeRoundRectCallout">
              <a:avLst>
                <a:gd name="adj1" fmla="val 6020"/>
                <a:gd name="adj2" fmla="val 25690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组合图形的虚函数实现为调用其所有子图形的相应虚函数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02432" y="1279876"/>
            <a:ext cx="7602016" cy="589924"/>
            <a:chOff x="3635896" y="1144720"/>
            <a:chExt cx="7602016" cy="602748"/>
          </a:xfrm>
        </p:grpSpPr>
        <p:sp>
          <p:nvSpPr>
            <p:cNvPr id="8" name="圆角矩形 7"/>
            <p:cNvSpPr/>
            <p:nvPr/>
          </p:nvSpPr>
          <p:spPr>
            <a:xfrm>
              <a:off x="3635896" y="1144720"/>
              <a:ext cx="4793704" cy="28293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8612448" y="1243412"/>
              <a:ext cx="2625464" cy="504056"/>
            </a:xfrm>
            <a:prstGeom prst="wedgeRoundRectCallout">
              <a:avLst>
                <a:gd name="adj1" fmla="val -56327"/>
                <a:gd name="adj2" fmla="val -4743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组合图形仍然从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CShape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派生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41984" y="5567946"/>
            <a:ext cx="6916128" cy="669365"/>
            <a:chOff x="3635896" y="820523"/>
            <a:chExt cx="6916128" cy="683916"/>
          </a:xfrm>
        </p:grpSpPr>
        <p:sp>
          <p:nvSpPr>
            <p:cNvPr id="11" name="圆角矩形 10"/>
            <p:cNvSpPr/>
            <p:nvPr/>
          </p:nvSpPr>
          <p:spPr>
            <a:xfrm>
              <a:off x="3635896" y="1144720"/>
              <a:ext cx="4686200" cy="359719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826152" y="820523"/>
              <a:ext cx="1725872" cy="504056"/>
            </a:xfrm>
            <a:prstGeom prst="wedgeRoundRectCallout">
              <a:avLst>
                <a:gd name="adj1" fmla="val -77912"/>
                <a:gd name="adj2" fmla="val 4180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保存所有的子图形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5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基本图形和组合图形都是从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中派生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无需修改代码就可以实现为组合图形添加注释的功能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在客户端程序可以不加区分的对待二者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7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1/3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设计基类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纯虚函数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定义将图形转换为一系列像素点的接口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转换生成的像素点保存到成员变量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m_PixelSet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中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函数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drawShape()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首先调用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，然后根据</a:t>
            </a:r>
            <a:r>
              <a:rPr lang="en-US" altLang="zh-CN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m_PixelSet</a:t>
            </a:r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来完成绘制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54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组合模式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解决方案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体现了组合模式的基本思想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组合多个对象形成树形结构以表示“整体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部分”的结构层次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用户在使用时无须对它们进行区分，可以一致地对待容器对象和叶子对象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8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1" y="1484784"/>
            <a:ext cx="8591550" cy="4572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31640" y="3168777"/>
            <a:ext cx="7272808" cy="1844399"/>
            <a:chOff x="3635896" y="380441"/>
            <a:chExt cx="7272808" cy="1844399"/>
          </a:xfrm>
        </p:grpSpPr>
        <p:sp>
          <p:nvSpPr>
            <p:cNvPr id="5" name="圆角矩形 4"/>
            <p:cNvSpPr/>
            <p:nvPr/>
          </p:nvSpPr>
          <p:spPr>
            <a:xfrm>
              <a:off x="3635896" y="1864800"/>
              <a:ext cx="5040560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676456" y="380441"/>
              <a:ext cx="2232248" cy="576064"/>
            </a:xfrm>
            <a:prstGeom prst="wedgeRoundRectCallout">
              <a:avLst>
                <a:gd name="adj1" fmla="val -54265"/>
                <a:gd name="adj2" fmla="val 19971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通过纯虚函数定义图形到像素点转换的接口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0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3/3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生成派生类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CRectangle, CTriangle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CCircle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派生类重载虚函数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generatePixelsOnShapeV()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，完成特定图形到像素点的转换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8" y="2924944"/>
            <a:ext cx="7581900" cy="3219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722326" y="3507593"/>
            <a:ext cx="6162042" cy="1311658"/>
            <a:chOff x="3635896" y="913182"/>
            <a:chExt cx="6162042" cy="1311658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5874010" cy="360040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7565690" y="913182"/>
              <a:ext cx="2232248" cy="576064"/>
            </a:xfrm>
            <a:prstGeom prst="wedgeRoundRectCallout">
              <a:avLst>
                <a:gd name="adj1" fmla="val -39599"/>
                <a:gd name="adj2" fmla="val 107615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通过重载虚函数来实现矩形到像素点的转换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1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需求变更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需要在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两个操作系统下实现图形的绘制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将图形转换为像素点的功能不会因为操作系统的不同而不同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绘制像素点的方法因为操作系统的不同而不同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1/4</a:t>
            </a:r>
            <a:endParaRPr lang="zh-CN" altLang="en-US" sz="2400" b="0" dirty="0">
              <a:solidFill>
                <a:srgbClr val="0000FF"/>
              </a:solidFill>
              <a:effectLst/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基类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中增加新纯虚函数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_drawShapeV()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，用于隐藏不同操作系统绘制像素点方法的不同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65" y="2420888"/>
            <a:ext cx="6029325" cy="35147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83768" y="4250330"/>
            <a:ext cx="4752528" cy="1626942"/>
            <a:chOff x="3635896" y="525890"/>
            <a:chExt cx="4752528" cy="1626942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374441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6372199" y="525890"/>
              <a:ext cx="2016225" cy="504056"/>
            </a:xfrm>
            <a:prstGeom prst="wedgeRoundRectCallout">
              <a:avLst>
                <a:gd name="adj1" fmla="val -49408"/>
                <a:gd name="adj2" fmla="val 214382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增加新的纯虚函数来定义绘制像素点的接口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5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目前基类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CShape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中有两个独立变化的因素，分别由两个虚函数实现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不同形状到像素点的转换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lvl="1" algn="just"/>
            <a:r>
              <a:rPr lang="zh-CN" altLang="en-US" dirty="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不同操作系统绘制像素点方法的不同</a:t>
            </a:r>
            <a:endParaRPr lang="en-US" altLang="zh-CN" dirty="0">
              <a:solidFill>
                <a:srgbClr val="000000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解决方案</a:t>
            </a:r>
            <a:r>
              <a:rPr lang="en-US" altLang="zh-CN" b="0" dirty="0">
                <a:solidFill>
                  <a:srgbClr val="0000FF"/>
                </a:solidFill>
                <a:latin typeface="汉仪橄榄体简" panose="02010609000101010101" pitchFamily="49" charset="-122"/>
                <a:ea typeface="汉仪橄榄体简" panose="02010609000101010101" pitchFamily="49" charset="-122"/>
              </a:rPr>
              <a:t>2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汉仪橄榄体简" panose="02010609000101010101" pitchFamily="49" charset="-122"/>
                <a:ea typeface="汉仪橄榄体简" panose="02010609000101010101" pitchFamily="49" charset="-122"/>
              </a:rPr>
              <a:t>3/4</a:t>
            </a:r>
            <a:endParaRPr lang="zh-CN" altLang="en-US" sz="2400" b="0" dirty="0">
              <a:solidFill>
                <a:srgbClr val="0000FF"/>
              </a:solidFill>
              <a:latin typeface="汉仪橄榄体简" panose="02010609000101010101" pitchFamily="49" charset="-122"/>
              <a:ea typeface="汉仪橄榄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例如，在</a:t>
            </a:r>
            <a:r>
              <a:rPr lang="en-US" altLang="zh-CN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rPr>
              <a:t>下绘制矩形的类，必须重载两个虚函数</a:t>
            </a:r>
            <a:endParaRPr lang="en-US" altLang="zh-CN" dirty="0">
              <a:solidFill>
                <a:srgbClr val="000000"/>
              </a:solidFill>
              <a:effectLst/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1" y="2376636"/>
            <a:ext cx="86296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74542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8530</TotalTime>
  <Words>1249</Words>
  <Application>Microsoft Office PowerPoint</Application>
  <PresentationFormat>全屏显示(4:3)</PresentationFormat>
  <Paragraphs>126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汉仪大宋简</vt:lpstr>
      <vt:lpstr>汉仪橄榄体简</vt:lpstr>
      <vt:lpstr>汉仪火柴体简</vt:lpstr>
      <vt:lpstr>汉仪家书简</vt:lpstr>
      <vt:lpstr>汉仪南宫体简</vt:lpstr>
      <vt:lpstr>汉仪瘦金书繁</vt:lpstr>
      <vt:lpstr>汉仪瘦金书简</vt:lpstr>
      <vt:lpstr>汉仪细中圆简</vt:lpstr>
      <vt:lpstr>汉仪小隶书简</vt:lpstr>
      <vt:lpstr>宋体</vt:lpstr>
      <vt:lpstr>Arial</vt:lpstr>
      <vt:lpstr>Times New Roman</vt:lpstr>
      <vt:lpstr>Verdana</vt:lpstr>
      <vt:lpstr>Wingdings</vt:lpstr>
      <vt:lpstr>01</vt:lpstr>
      <vt:lpstr>设计模式 Part I</vt:lpstr>
      <vt:lpstr>场景4</vt:lpstr>
      <vt:lpstr>解决方案1 1/3</vt:lpstr>
      <vt:lpstr>解决方案1 2/3</vt:lpstr>
      <vt:lpstr>解决方案1 3/3</vt:lpstr>
      <vt:lpstr>需求变更</vt:lpstr>
      <vt:lpstr>解决方案2 1/4</vt:lpstr>
      <vt:lpstr>解决方案2 2/4</vt:lpstr>
      <vt:lpstr>解决方案2 3/4</vt:lpstr>
      <vt:lpstr>解决方案2 4/4</vt:lpstr>
      <vt:lpstr>解决方案3 1/5</vt:lpstr>
      <vt:lpstr>解决方案3 2/5</vt:lpstr>
      <vt:lpstr>解决方案3 3/5</vt:lpstr>
      <vt:lpstr>解决方案3 4/5</vt:lpstr>
      <vt:lpstr>解决方案3 5/5</vt:lpstr>
      <vt:lpstr>桥接模式</vt:lpstr>
      <vt:lpstr>需求再次变更</vt:lpstr>
      <vt:lpstr>解决方案4 1/6</vt:lpstr>
      <vt:lpstr>解决方案4 2/6</vt:lpstr>
      <vt:lpstr>解决方案4 3/6</vt:lpstr>
      <vt:lpstr>解决方案4 3/6</vt:lpstr>
      <vt:lpstr>解决方案4 4/6</vt:lpstr>
      <vt:lpstr>解决方案4 5/6</vt:lpstr>
      <vt:lpstr>解决方案4 6/6</vt:lpstr>
      <vt:lpstr>装饰模式</vt:lpstr>
      <vt:lpstr>需求的变更无止境</vt:lpstr>
      <vt:lpstr>解决方案5 1/3</vt:lpstr>
      <vt:lpstr>解决方案5 2/3</vt:lpstr>
      <vt:lpstr>解决方案5 3/3</vt:lpstr>
      <vt:lpstr>组合模式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张严辞</dc:creator>
  <cp:lastModifiedBy>James Zhang</cp:lastModifiedBy>
  <cp:revision>725</cp:revision>
  <dcterms:created xsi:type="dcterms:W3CDTF">1980-06-26T03:20:13Z</dcterms:created>
  <dcterms:modified xsi:type="dcterms:W3CDTF">2016-03-12T08:01:03Z</dcterms:modified>
</cp:coreProperties>
</file>