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Lst>
  <p:notesMasterIdLst>
    <p:notesMasterId r:id="rId54"/>
  </p:notesMasterIdLst>
  <p:sldIdLst>
    <p:sldId id="256" r:id="rId2"/>
    <p:sldId id="270" r:id="rId3"/>
    <p:sldId id="273" r:id="rId4"/>
    <p:sldId id="272" r:id="rId5"/>
    <p:sldId id="274" r:id="rId6"/>
    <p:sldId id="275" r:id="rId7"/>
    <p:sldId id="276" r:id="rId8"/>
    <p:sldId id="277" r:id="rId9"/>
    <p:sldId id="299" r:id="rId10"/>
    <p:sldId id="278" r:id="rId11"/>
    <p:sldId id="279" r:id="rId12"/>
    <p:sldId id="300" r:id="rId13"/>
    <p:sldId id="280" r:id="rId14"/>
    <p:sldId id="281" r:id="rId15"/>
    <p:sldId id="282" r:id="rId16"/>
    <p:sldId id="304" r:id="rId17"/>
    <p:sldId id="302" r:id="rId18"/>
    <p:sldId id="283" r:id="rId19"/>
    <p:sldId id="284" r:id="rId20"/>
    <p:sldId id="285" r:id="rId21"/>
    <p:sldId id="286" r:id="rId22"/>
    <p:sldId id="303" r:id="rId23"/>
    <p:sldId id="288" r:id="rId24"/>
    <p:sldId id="289" r:id="rId25"/>
    <p:sldId id="287" r:id="rId26"/>
    <p:sldId id="323" r:id="rId27"/>
    <p:sldId id="290" r:id="rId28"/>
    <p:sldId id="292" r:id="rId29"/>
    <p:sldId id="306" r:id="rId30"/>
    <p:sldId id="305" r:id="rId31"/>
    <p:sldId id="307" r:id="rId32"/>
    <p:sldId id="308" r:id="rId33"/>
    <p:sldId id="309" r:id="rId34"/>
    <p:sldId id="293" r:id="rId35"/>
    <p:sldId id="311" r:id="rId36"/>
    <p:sldId id="294" r:id="rId37"/>
    <p:sldId id="310" r:id="rId38"/>
    <p:sldId id="313" r:id="rId39"/>
    <p:sldId id="315" r:id="rId40"/>
    <p:sldId id="314" r:id="rId41"/>
    <p:sldId id="317" r:id="rId42"/>
    <p:sldId id="316" r:id="rId43"/>
    <p:sldId id="318" r:id="rId44"/>
    <p:sldId id="319" r:id="rId45"/>
    <p:sldId id="320" r:id="rId46"/>
    <p:sldId id="321" r:id="rId47"/>
    <p:sldId id="295" r:id="rId48"/>
    <p:sldId id="326" r:id="rId49"/>
    <p:sldId id="312" r:id="rId50"/>
    <p:sldId id="297" r:id="rId51"/>
    <p:sldId id="298" r:id="rId52"/>
    <p:sldId id="327"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22" autoAdjust="0"/>
    <p:restoredTop sz="76453" autoAdjust="0"/>
  </p:normalViewPr>
  <p:slideViewPr>
    <p:cSldViewPr>
      <p:cViewPr>
        <p:scale>
          <a:sx n="106" d="100"/>
          <a:sy n="106" d="100"/>
        </p:scale>
        <p:origin x="-414" y="29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5" Type="http://schemas.openxmlformats.org/officeDocument/2006/relationships/image" Target="../media/image44.wmf"/><Relationship Id="rId4"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image" Target="../media/image4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png"/><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image" Target="../media/image80.wmf"/><Relationship Id="rId3" Type="http://schemas.openxmlformats.org/officeDocument/2006/relationships/image" Target="../media/image70.wmf"/><Relationship Id="rId7" Type="http://schemas.openxmlformats.org/officeDocument/2006/relationships/image" Target="../media/image74.wmf"/><Relationship Id="rId12" Type="http://schemas.openxmlformats.org/officeDocument/2006/relationships/image" Target="../media/image79.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73.wmf"/><Relationship Id="rId11" Type="http://schemas.openxmlformats.org/officeDocument/2006/relationships/image" Target="../media/image78.wmf"/><Relationship Id="rId5" Type="http://schemas.openxmlformats.org/officeDocument/2006/relationships/image" Target="../media/image72.wmf"/><Relationship Id="rId10" Type="http://schemas.openxmlformats.org/officeDocument/2006/relationships/image" Target="../media/image77.wmf"/><Relationship Id="rId4" Type="http://schemas.openxmlformats.org/officeDocument/2006/relationships/image" Target="../media/image71.wmf"/><Relationship Id="rId9" Type="http://schemas.openxmlformats.org/officeDocument/2006/relationships/image" Target="../media/image76.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image" Target="../media/image82.wmf"/><Relationship Id="rId7" Type="http://schemas.openxmlformats.org/officeDocument/2006/relationships/image" Target="../media/image86.wmf"/><Relationship Id="rId2" Type="http://schemas.openxmlformats.org/officeDocument/2006/relationships/image" Target="../media/image75.wmf"/><Relationship Id="rId1" Type="http://schemas.openxmlformats.org/officeDocument/2006/relationships/image" Target="../media/image81.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 Id="rId9" Type="http://schemas.openxmlformats.org/officeDocument/2006/relationships/image" Target="../media/image8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7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4" Type="http://schemas.openxmlformats.org/officeDocument/2006/relationships/image" Target="../media/image9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4.png"/></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image" Target="../media/image107.wmf"/><Relationship Id="rId3" Type="http://schemas.openxmlformats.org/officeDocument/2006/relationships/image" Target="../media/image97.wmf"/><Relationship Id="rId7" Type="http://schemas.openxmlformats.org/officeDocument/2006/relationships/image" Target="../media/image101.wmf"/><Relationship Id="rId12" Type="http://schemas.openxmlformats.org/officeDocument/2006/relationships/image" Target="../media/image106.wmf"/><Relationship Id="rId2" Type="http://schemas.openxmlformats.org/officeDocument/2006/relationships/image" Target="../media/image96.wmf"/><Relationship Id="rId1" Type="http://schemas.openxmlformats.org/officeDocument/2006/relationships/image" Target="../media/image95.wmf"/><Relationship Id="rId6" Type="http://schemas.openxmlformats.org/officeDocument/2006/relationships/image" Target="../media/image100.wmf"/><Relationship Id="rId11" Type="http://schemas.openxmlformats.org/officeDocument/2006/relationships/image" Target="../media/image105.wmf"/><Relationship Id="rId5" Type="http://schemas.openxmlformats.org/officeDocument/2006/relationships/image" Target="../media/image99.wmf"/><Relationship Id="rId10" Type="http://schemas.openxmlformats.org/officeDocument/2006/relationships/image" Target="../media/image104.wmf"/><Relationship Id="rId4" Type="http://schemas.openxmlformats.org/officeDocument/2006/relationships/image" Target="../media/image98.wmf"/><Relationship Id="rId9" Type="http://schemas.openxmlformats.org/officeDocument/2006/relationships/image" Target="../media/image10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21.wmf"/><Relationship Id="rId13" Type="http://schemas.openxmlformats.org/officeDocument/2006/relationships/image" Target="../media/image126.wmf"/><Relationship Id="rId3" Type="http://schemas.openxmlformats.org/officeDocument/2006/relationships/image" Target="../media/image116.wmf"/><Relationship Id="rId7" Type="http://schemas.openxmlformats.org/officeDocument/2006/relationships/image" Target="../media/image120.wmf"/><Relationship Id="rId12" Type="http://schemas.openxmlformats.org/officeDocument/2006/relationships/image" Target="../media/image125.wmf"/><Relationship Id="rId2" Type="http://schemas.openxmlformats.org/officeDocument/2006/relationships/image" Target="../media/image115.wmf"/><Relationship Id="rId1" Type="http://schemas.openxmlformats.org/officeDocument/2006/relationships/image" Target="../media/image114.wmf"/><Relationship Id="rId6" Type="http://schemas.openxmlformats.org/officeDocument/2006/relationships/image" Target="../media/image119.wmf"/><Relationship Id="rId11" Type="http://schemas.openxmlformats.org/officeDocument/2006/relationships/image" Target="../media/image124.wmf"/><Relationship Id="rId5" Type="http://schemas.openxmlformats.org/officeDocument/2006/relationships/image" Target="../media/image118.wmf"/><Relationship Id="rId15" Type="http://schemas.openxmlformats.org/officeDocument/2006/relationships/image" Target="../media/image128.wmf"/><Relationship Id="rId10" Type="http://schemas.openxmlformats.org/officeDocument/2006/relationships/image" Target="../media/image123.wmf"/><Relationship Id="rId4" Type="http://schemas.openxmlformats.org/officeDocument/2006/relationships/image" Target="../media/image117.wmf"/><Relationship Id="rId9" Type="http://schemas.openxmlformats.org/officeDocument/2006/relationships/image" Target="../media/image122.wmf"/><Relationship Id="rId14" Type="http://schemas.openxmlformats.org/officeDocument/2006/relationships/image" Target="../media/image127.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image" Target="../media/image131.wmf"/><Relationship Id="rId7" Type="http://schemas.openxmlformats.org/officeDocument/2006/relationships/image" Target="../media/image135.wmf"/><Relationship Id="rId12" Type="http://schemas.openxmlformats.org/officeDocument/2006/relationships/image" Target="../media/image140.wmf"/><Relationship Id="rId2" Type="http://schemas.openxmlformats.org/officeDocument/2006/relationships/image" Target="../media/image130.wmf"/><Relationship Id="rId1" Type="http://schemas.openxmlformats.org/officeDocument/2006/relationships/image" Target="../media/image129.wmf"/><Relationship Id="rId6" Type="http://schemas.openxmlformats.org/officeDocument/2006/relationships/image" Target="../media/image134.wmf"/><Relationship Id="rId11" Type="http://schemas.openxmlformats.org/officeDocument/2006/relationships/image" Target="../media/image139.wmf"/><Relationship Id="rId5" Type="http://schemas.openxmlformats.org/officeDocument/2006/relationships/image" Target="../media/image133.wmf"/><Relationship Id="rId10" Type="http://schemas.openxmlformats.org/officeDocument/2006/relationships/image" Target="../media/image138.wmf"/><Relationship Id="rId4" Type="http://schemas.openxmlformats.org/officeDocument/2006/relationships/image" Target="../media/image132.wmf"/><Relationship Id="rId9" Type="http://schemas.openxmlformats.org/officeDocument/2006/relationships/image" Target="../media/image13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wmf"/><Relationship Id="rId1" Type="http://schemas.openxmlformats.org/officeDocument/2006/relationships/image" Target="../media/image141.wmf"/><Relationship Id="rId4" Type="http://schemas.openxmlformats.org/officeDocument/2006/relationships/image" Target="../media/image14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 Id="rId5" Type="http://schemas.openxmlformats.org/officeDocument/2006/relationships/image" Target="../media/image149.wmf"/><Relationship Id="rId4" Type="http://schemas.openxmlformats.org/officeDocument/2006/relationships/image" Target="../media/image148.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57.wmf"/><Relationship Id="rId3" Type="http://schemas.openxmlformats.org/officeDocument/2006/relationships/image" Target="../media/image152.wmf"/><Relationship Id="rId7" Type="http://schemas.openxmlformats.org/officeDocument/2006/relationships/image" Target="../media/image156.wmf"/><Relationship Id="rId2" Type="http://schemas.openxmlformats.org/officeDocument/2006/relationships/image" Target="../media/image151.wmf"/><Relationship Id="rId1" Type="http://schemas.openxmlformats.org/officeDocument/2006/relationships/image" Target="../media/image150.wmf"/><Relationship Id="rId6" Type="http://schemas.openxmlformats.org/officeDocument/2006/relationships/image" Target="../media/image155.wmf"/><Relationship Id="rId5" Type="http://schemas.openxmlformats.org/officeDocument/2006/relationships/image" Target="../media/image154.wmf"/><Relationship Id="rId10" Type="http://schemas.openxmlformats.org/officeDocument/2006/relationships/image" Target="../media/image159.wmf"/><Relationship Id="rId4" Type="http://schemas.openxmlformats.org/officeDocument/2006/relationships/image" Target="../media/image153.wmf"/><Relationship Id="rId9" Type="http://schemas.openxmlformats.org/officeDocument/2006/relationships/image" Target="../media/image158.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67.wmf"/><Relationship Id="rId13" Type="http://schemas.openxmlformats.org/officeDocument/2006/relationships/image" Target="../media/image172.wmf"/><Relationship Id="rId3" Type="http://schemas.openxmlformats.org/officeDocument/2006/relationships/image" Target="../media/image162.wmf"/><Relationship Id="rId7" Type="http://schemas.openxmlformats.org/officeDocument/2006/relationships/image" Target="../media/image166.wmf"/><Relationship Id="rId12" Type="http://schemas.openxmlformats.org/officeDocument/2006/relationships/image" Target="../media/image171.wmf"/><Relationship Id="rId2" Type="http://schemas.openxmlformats.org/officeDocument/2006/relationships/image" Target="../media/image161.wmf"/><Relationship Id="rId16" Type="http://schemas.openxmlformats.org/officeDocument/2006/relationships/image" Target="../media/image175.wmf"/><Relationship Id="rId1" Type="http://schemas.openxmlformats.org/officeDocument/2006/relationships/image" Target="../media/image160.wmf"/><Relationship Id="rId6" Type="http://schemas.openxmlformats.org/officeDocument/2006/relationships/image" Target="../media/image165.wmf"/><Relationship Id="rId11" Type="http://schemas.openxmlformats.org/officeDocument/2006/relationships/image" Target="../media/image170.wmf"/><Relationship Id="rId5" Type="http://schemas.openxmlformats.org/officeDocument/2006/relationships/image" Target="../media/image164.wmf"/><Relationship Id="rId15" Type="http://schemas.openxmlformats.org/officeDocument/2006/relationships/image" Target="../media/image174.wmf"/><Relationship Id="rId10" Type="http://schemas.openxmlformats.org/officeDocument/2006/relationships/image" Target="../media/image169.wmf"/><Relationship Id="rId4" Type="http://schemas.openxmlformats.org/officeDocument/2006/relationships/image" Target="../media/image163.wmf"/><Relationship Id="rId9" Type="http://schemas.openxmlformats.org/officeDocument/2006/relationships/image" Target="../media/image168.wmf"/><Relationship Id="rId14" Type="http://schemas.openxmlformats.org/officeDocument/2006/relationships/image" Target="../media/image173.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83.wmf"/><Relationship Id="rId13" Type="http://schemas.openxmlformats.org/officeDocument/2006/relationships/image" Target="../media/image187.wmf"/><Relationship Id="rId3" Type="http://schemas.openxmlformats.org/officeDocument/2006/relationships/image" Target="../media/image178.wmf"/><Relationship Id="rId7" Type="http://schemas.openxmlformats.org/officeDocument/2006/relationships/image" Target="../media/image182.wmf"/><Relationship Id="rId12" Type="http://schemas.openxmlformats.org/officeDocument/2006/relationships/image" Target="../media/image186.wmf"/><Relationship Id="rId2" Type="http://schemas.openxmlformats.org/officeDocument/2006/relationships/image" Target="../media/image177.wmf"/><Relationship Id="rId16" Type="http://schemas.openxmlformats.org/officeDocument/2006/relationships/image" Target="../media/image190.wmf"/><Relationship Id="rId1" Type="http://schemas.openxmlformats.org/officeDocument/2006/relationships/image" Target="../media/image176.wmf"/><Relationship Id="rId6" Type="http://schemas.openxmlformats.org/officeDocument/2006/relationships/image" Target="../media/image181.wmf"/><Relationship Id="rId11" Type="http://schemas.openxmlformats.org/officeDocument/2006/relationships/image" Target="../media/image157.wmf"/><Relationship Id="rId5" Type="http://schemas.openxmlformats.org/officeDocument/2006/relationships/image" Target="../media/image180.wmf"/><Relationship Id="rId15" Type="http://schemas.openxmlformats.org/officeDocument/2006/relationships/image" Target="../media/image189.wmf"/><Relationship Id="rId10" Type="http://schemas.openxmlformats.org/officeDocument/2006/relationships/image" Target="../media/image185.wmf"/><Relationship Id="rId4" Type="http://schemas.openxmlformats.org/officeDocument/2006/relationships/image" Target="../media/image179.wmf"/><Relationship Id="rId9" Type="http://schemas.openxmlformats.org/officeDocument/2006/relationships/image" Target="../media/image184.wmf"/><Relationship Id="rId14" Type="http://schemas.openxmlformats.org/officeDocument/2006/relationships/image" Target="../media/image18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98.wmf"/><Relationship Id="rId13" Type="http://schemas.openxmlformats.org/officeDocument/2006/relationships/image" Target="../media/image203.wmf"/><Relationship Id="rId3" Type="http://schemas.openxmlformats.org/officeDocument/2006/relationships/image" Target="../media/image193.wmf"/><Relationship Id="rId7" Type="http://schemas.openxmlformats.org/officeDocument/2006/relationships/image" Target="../media/image197.wmf"/><Relationship Id="rId12" Type="http://schemas.openxmlformats.org/officeDocument/2006/relationships/image" Target="../media/image202.wmf"/><Relationship Id="rId2" Type="http://schemas.openxmlformats.org/officeDocument/2006/relationships/image" Target="../media/image192.wmf"/><Relationship Id="rId16" Type="http://schemas.openxmlformats.org/officeDocument/2006/relationships/image" Target="../media/image206.wmf"/><Relationship Id="rId1" Type="http://schemas.openxmlformats.org/officeDocument/2006/relationships/image" Target="../media/image191.wmf"/><Relationship Id="rId6" Type="http://schemas.openxmlformats.org/officeDocument/2006/relationships/image" Target="../media/image196.wmf"/><Relationship Id="rId11" Type="http://schemas.openxmlformats.org/officeDocument/2006/relationships/image" Target="../media/image201.wmf"/><Relationship Id="rId5" Type="http://schemas.openxmlformats.org/officeDocument/2006/relationships/image" Target="../media/image195.wmf"/><Relationship Id="rId15" Type="http://schemas.openxmlformats.org/officeDocument/2006/relationships/image" Target="../media/image205.wmf"/><Relationship Id="rId10" Type="http://schemas.openxmlformats.org/officeDocument/2006/relationships/image" Target="../media/image200.wmf"/><Relationship Id="rId4" Type="http://schemas.openxmlformats.org/officeDocument/2006/relationships/image" Target="../media/image194.wmf"/><Relationship Id="rId9" Type="http://schemas.openxmlformats.org/officeDocument/2006/relationships/image" Target="../media/image199.wmf"/><Relationship Id="rId14" Type="http://schemas.openxmlformats.org/officeDocument/2006/relationships/image" Target="../media/image204.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214.wmf"/><Relationship Id="rId13" Type="http://schemas.openxmlformats.org/officeDocument/2006/relationships/image" Target="../media/image219.wmf"/><Relationship Id="rId3" Type="http://schemas.openxmlformats.org/officeDocument/2006/relationships/image" Target="../media/image209.wmf"/><Relationship Id="rId7" Type="http://schemas.openxmlformats.org/officeDocument/2006/relationships/image" Target="../media/image213.wmf"/><Relationship Id="rId12" Type="http://schemas.openxmlformats.org/officeDocument/2006/relationships/image" Target="../media/image218.wmf"/><Relationship Id="rId2" Type="http://schemas.openxmlformats.org/officeDocument/2006/relationships/image" Target="../media/image208.wmf"/><Relationship Id="rId1" Type="http://schemas.openxmlformats.org/officeDocument/2006/relationships/image" Target="../media/image207.wmf"/><Relationship Id="rId6" Type="http://schemas.openxmlformats.org/officeDocument/2006/relationships/image" Target="../media/image212.wmf"/><Relationship Id="rId11" Type="http://schemas.openxmlformats.org/officeDocument/2006/relationships/image" Target="../media/image217.wmf"/><Relationship Id="rId5" Type="http://schemas.openxmlformats.org/officeDocument/2006/relationships/image" Target="../media/image211.wmf"/><Relationship Id="rId15" Type="http://schemas.openxmlformats.org/officeDocument/2006/relationships/image" Target="../media/image221.wmf"/><Relationship Id="rId10" Type="http://schemas.openxmlformats.org/officeDocument/2006/relationships/image" Target="../media/image216.wmf"/><Relationship Id="rId4" Type="http://schemas.openxmlformats.org/officeDocument/2006/relationships/image" Target="../media/image210.wmf"/><Relationship Id="rId9" Type="http://schemas.openxmlformats.org/officeDocument/2006/relationships/image" Target="../media/image215.wmf"/><Relationship Id="rId14" Type="http://schemas.openxmlformats.org/officeDocument/2006/relationships/image" Target="../media/image220.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224.wmf"/><Relationship Id="rId2" Type="http://schemas.openxmlformats.org/officeDocument/2006/relationships/image" Target="../media/image223.wmf"/><Relationship Id="rId1" Type="http://schemas.openxmlformats.org/officeDocument/2006/relationships/image" Target="../media/image222.wmf"/><Relationship Id="rId4" Type="http://schemas.openxmlformats.org/officeDocument/2006/relationships/image" Target="../media/image22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983F905E-9A79-4EDF-A9C4-305362CB4DB8}" type="datetimeFigureOut">
              <a:rPr lang="zh-CN" altLang="en-US"/>
              <a:pPr>
                <a:defRPr/>
              </a:pPr>
              <a:t>2011/3/8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C6837AB2-79F8-49C0-8081-0E23C63222D5}" type="slidenum">
              <a:rPr lang="zh-CN" altLang="en-US"/>
              <a:pPr>
                <a:defRPr/>
              </a:pPr>
              <a:t>‹#›</a:t>
            </a:fld>
            <a:endParaRPr lang="zh-CN" altLang="en-US"/>
          </a:p>
        </p:txBody>
      </p:sp>
    </p:spTree>
    <p:extLst>
      <p:ext uri="{BB962C8B-B14F-4D97-AF65-F5344CB8AC3E}">
        <p14:creationId xmlns="" xmlns:p14="http://schemas.microsoft.com/office/powerpoint/2010/main" val="16822747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8916" name="灯片编号占位符 3"/>
          <p:cNvSpPr>
            <a:spLocks noGrp="1"/>
          </p:cNvSpPr>
          <p:nvPr>
            <p:ph type="sldNum" sz="quarter" idx="5"/>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defRPr/>
            </a:pPr>
            <a:fld id="{437D23DA-72B2-4949-B60B-583EE98BD71D}" type="slidenum">
              <a:rPr lang="en-US" altLang="zh-CN" smtClean="0">
                <a:solidFill>
                  <a:srgbClr val="000000"/>
                </a:solidFill>
              </a:rPr>
              <a:pPr fontAlgn="base">
                <a:spcBef>
                  <a:spcPct val="0"/>
                </a:spcBef>
                <a:spcAft>
                  <a:spcPct val="0"/>
                </a:spcAft>
                <a:defRPr/>
              </a:pPr>
              <a:t>1</a:t>
            </a:fld>
            <a:endParaRPr lang="en-US" altLang="zh-CN" smtClean="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48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7"/>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2"/>
          <p:cNvSpPr/>
          <p:nvPr/>
        </p:nvSpPr>
        <p:spPr>
          <a:xfrm>
            <a:off x="7712075" y="3136900"/>
            <a:ext cx="911225" cy="2074863"/>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3"/>
          <p:cNvSpPr/>
          <p:nvPr/>
        </p:nvSpPr>
        <p:spPr>
          <a:xfrm>
            <a:off x="446088" y="3055938"/>
            <a:ext cx="6946900" cy="2244725"/>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10"/>
          <p:cNvSpPr/>
          <p:nvPr/>
        </p:nvSpPr>
        <p:spPr>
          <a:xfrm>
            <a:off x="541338" y="4559300"/>
            <a:ext cx="6756400" cy="663575"/>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9"/>
          <p:cNvSpPr/>
          <p:nvPr/>
        </p:nvSpPr>
        <p:spPr>
          <a:xfrm>
            <a:off x="539750" y="3140075"/>
            <a:ext cx="6759575" cy="207645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zh-CN" altLang="en-US" smtClean="0"/>
              <a:t>单击此处编辑母版标题样式</a:t>
            </a:r>
            <a:endParaRPr lang="en-US" dirty="0"/>
          </a:p>
        </p:txBody>
      </p:sp>
      <p:sp>
        <p:nvSpPr>
          <p:cNvPr id="12" name="Date Placeholder 3"/>
          <p:cNvSpPr>
            <a:spLocks noGrp="1"/>
          </p:cNvSpPr>
          <p:nvPr>
            <p:ph type="dt" sz="half" idx="10"/>
          </p:nvPr>
        </p:nvSpPr>
        <p:spPr/>
        <p:txBody>
          <a:bodyPr/>
          <a:lstStyle>
            <a:lvl1pPr>
              <a:defRPr/>
            </a:lvl1pPr>
          </a:lstStyle>
          <a:p>
            <a:pPr>
              <a:defRPr/>
            </a:pPr>
            <a:endParaRPr lang="en-US" altLang="zh-CN"/>
          </a:p>
        </p:txBody>
      </p:sp>
      <p:sp>
        <p:nvSpPr>
          <p:cNvPr id="13" name="Footer Placeholder 4"/>
          <p:cNvSpPr>
            <a:spLocks noGrp="1"/>
          </p:cNvSpPr>
          <p:nvPr>
            <p:ph type="ftr" sz="quarter" idx="11"/>
          </p:nvPr>
        </p:nvSpPr>
        <p:spPr/>
        <p:txBody>
          <a:bodyPr/>
          <a:lstStyle>
            <a:lvl1pPr>
              <a:defRPr/>
            </a:lvl1pPr>
          </a:lstStyle>
          <a:p>
            <a:pPr>
              <a:defRPr/>
            </a:pPr>
            <a:endParaRPr lang="en-US"/>
          </a:p>
        </p:txBody>
      </p:sp>
      <p:sp>
        <p:nvSpPr>
          <p:cNvPr id="14" name="Slide Number Placeholder 5"/>
          <p:cNvSpPr>
            <a:spLocks noGrp="1"/>
          </p:cNvSpPr>
          <p:nvPr>
            <p:ph type="sldNum" sz="quarter" idx="12"/>
          </p:nvPr>
        </p:nvSpPr>
        <p:spPr>
          <a:xfrm>
            <a:off x="7786688" y="4625975"/>
            <a:ext cx="762000" cy="457200"/>
          </a:xfrm>
        </p:spPr>
        <p:txBody>
          <a:bodyPr/>
          <a:lstStyle>
            <a:lvl1pPr algn="ctr">
              <a:defRPr sz="2800">
                <a:solidFill>
                  <a:schemeClr val="accent1">
                    <a:lumMod val="50000"/>
                  </a:schemeClr>
                </a:solidFill>
              </a:defRPr>
            </a:lvl1pPr>
          </a:lstStyle>
          <a:p>
            <a:pPr>
              <a:defRPr/>
            </a:pPr>
            <a:fld id="{F9E4B472-5AFF-456E-8A34-F34395523164}" type="slidenum">
              <a:rPr lang="en-US" altLang="zh-CN"/>
              <a:pPr>
                <a:defRPr/>
              </a:pPr>
              <a:t>‹#›</a:t>
            </a:fld>
            <a:endParaRPr lang="en-US" altLang="zh-CN"/>
          </a:p>
        </p:txBody>
      </p:sp>
    </p:spTree>
    <p:extLst>
      <p:ext uri="{BB962C8B-B14F-4D97-AF65-F5344CB8AC3E}">
        <p14:creationId xmlns="" xmlns:p14="http://schemas.microsoft.com/office/powerpoint/2010/main" val="325676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D6F1EC04-1888-4BCD-9326-A4BCD73A2F46}" type="slidenum">
              <a:rPr lang="en-US" altLang="zh-CN"/>
              <a:pPr>
                <a:defRPr/>
              </a:pPr>
              <a:t>‹#›</a:t>
            </a:fld>
            <a:endParaRPr lang="en-US" altLang="zh-CN"/>
          </a:p>
        </p:txBody>
      </p:sp>
    </p:spTree>
    <p:extLst>
      <p:ext uri="{BB962C8B-B14F-4D97-AF65-F5344CB8AC3E}">
        <p14:creationId xmlns="" xmlns:p14="http://schemas.microsoft.com/office/powerpoint/2010/main" val="3641362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Rectangle 6"/>
          <p:cNvSpPr/>
          <p:nvPr/>
        </p:nvSpPr>
        <p:spPr>
          <a:xfrm>
            <a:off x="6861175" y="228600"/>
            <a:ext cx="1860550" cy="6122988"/>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7"/>
          <p:cNvSpPr/>
          <p:nvPr/>
        </p:nvSpPr>
        <p:spPr>
          <a:xfrm>
            <a:off x="6954838" y="350838"/>
            <a:ext cx="1673225" cy="5876925"/>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Date Placeholder 3"/>
          <p:cNvSpPr>
            <a:spLocks noGrp="1"/>
          </p:cNvSpPr>
          <p:nvPr>
            <p:ph type="dt" sz="half" idx="10"/>
          </p:nvPr>
        </p:nvSpPr>
        <p:spPr/>
        <p:txBody>
          <a:bodyPr/>
          <a:lstStyle>
            <a:lvl1pPr>
              <a:defRPr/>
            </a:lvl1pPr>
          </a:lstStyle>
          <a:p>
            <a:pPr>
              <a:defRPr/>
            </a:pPr>
            <a:endParaRPr lang="en-US" altLang="zh-CN"/>
          </a:p>
        </p:txBody>
      </p:sp>
      <p:sp>
        <p:nvSpPr>
          <p:cNvPr id="7" name="Footer Placeholder 4"/>
          <p:cNvSpPr>
            <a:spLocks noGrp="1"/>
          </p:cNvSpPr>
          <p:nvPr>
            <p:ph type="ftr" sz="quarter" idx="11"/>
          </p:nvPr>
        </p:nvSpPr>
        <p:spPr/>
        <p:txBody>
          <a:bodyPr/>
          <a:lstStyle>
            <a:lvl1pPr>
              <a:defRPr/>
            </a:lvl1pPr>
          </a:lstStyle>
          <a:p>
            <a:pPr>
              <a:defRPr/>
            </a:pPr>
            <a:endParaRPr lang="en-US" altLang="zh-CN"/>
          </a:p>
        </p:txBody>
      </p:sp>
      <p:sp>
        <p:nvSpPr>
          <p:cNvPr id="8" name="Slide Number Placeholder 5"/>
          <p:cNvSpPr>
            <a:spLocks noGrp="1"/>
          </p:cNvSpPr>
          <p:nvPr>
            <p:ph type="sldNum" sz="quarter" idx="12"/>
          </p:nvPr>
        </p:nvSpPr>
        <p:spPr/>
        <p:txBody>
          <a:bodyPr/>
          <a:lstStyle>
            <a:lvl1pPr>
              <a:defRPr/>
            </a:lvl1pPr>
          </a:lstStyle>
          <a:p>
            <a:pPr>
              <a:defRPr/>
            </a:pPr>
            <a:fld id="{4248E32D-4D2B-4144-A3CC-413869C3B2C6}" type="slidenum">
              <a:rPr lang="en-US" altLang="zh-CN"/>
              <a:pPr>
                <a:defRPr/>
              </a:pPr>
              <a:t>‹#›</a:t>
            </a:fld>
            <a:endParaRPr lang="en-US" altLang="zh-CN"/>
          </a:p>
        </p:txBody>
      </p:sp>
    </p:spTree>
    <p:extLst>
      <p:ext uri="{BB962C8B-B14F-4D97-AF65-F5344CB8AC3E}">
        <p14:creationId xmlns="" xmlns:p14="http://schemas.microsoft.com/office/powerpoint/2010/main" val="1139844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EA2621-E71D-4633-8F33-674848EB9314}" type="slidenum">
              <a:rPr lang="en-US" altLang="zh-CN"/>
              <a:pPr>
                <a:defRPr/>
              </a:pPr>
              <a:t>‹#›</a:t>
            </a:fld>
            <a:endParaRPr lang="en-US" altLang="zh-CN"/>
          </a:p>
        </p:txBody>
      </p:sp>
    </p:spTree>
    <p:extLst>
      <p:ext uri="{BB962C8B-B14F-4D97-AF65-F5344CB8AC3E}">
        <p14:creationId xmlns="" xmlns:p14="http://schemas.microsoft.com/office/powerpoint/2010/main" val="141233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7"/>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5"/>
          <p:cNvSpPr/>
          <p:nvPr/>
        </p:nvSpPr>
        <p:spPr>
          <a:xfrm>
            <a:off x="568325" y="3048000"/>
            <a:ext cx="8032750" cy="2244725"/>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4"/>
          <p:cNvSpPr/>
          <p:nvPr/>
        </p:nvSpPr>
        <p:spPr>
          <a:xfrm>
            <a:off x="676275" y="4541838"/>
            <a:ext cx="7816850" cy="663575"/>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3"/>
          <p:cNvSpPr/>
          <p:nvPr/>
        </p:nvSpPr>
        <p:spPr>
          <a:xfrm>
            <a:off x="676275" y="3124200"/>
            <a:ext cx="7816850" cy="2078038"/>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10" name="Date Placeholder 3"/>
          <p:cNvSpPr>
            <a:spLocks noGrp="1"/>
          </p:cNvSpPr>
          <p:nvPr>
            <p:ph type="dt" sz="half" idx="10"/>
          </p:nvPr>
        </p:nvSpPr>
        <p:spPr/>
        <p:txBody>
          <a:bodyPr/>
          <a:lstStyle>
            <a:lvl1pPr>
              <a:defRPr/>
            </a:lvl1pPr>
          </a:lstStyle>
          <a:p>
            <a:pPr>
              <a:defRPr/>
            </a:pPr>
            <a:endParaRPr lang="en-US" altLang="zh-CN"/>
          </a:p>
        </p:txBody>
      </p:sp>
      <p:sp>
        <p:nvSpPr>
          <p:cNvPr id="11" name="Footer Placeholder 4"/>
          <p:cNvSpPr>
            <a:spLocks noGrp="1"/>
          </p:cNvSpPr>
          <p:nvPr>
            <p:ph type="ftr" sz="quarter" idx="11"/>
          </p:nvPr>
        </p:nvSpPr>
        <p:spPr/>
        <p:txBody>
          <a:bodyPr/>
          <a:lstStyle>
            <a:lvl1pPr>
              <a:defRPr/>
            </a:lvl1pPr>
          </a:lstStyle>
          <a:p>
            <a:pPr>
              <a:defRPr/>
            </a:pPr>
            <a:endParaRPr lang="en-US" altLang="zh-CN"/>
          </a:p>
        </p:txBody>
      </p:sp>
      <p:sp>
        <p:nvSpPr>
          <p:cNvPr id="12" name="Slide Number Placeholder 5"/>
          <p:cNvSpPr>
            <a:spLocks noGrp="1"/>
          </p:cNvSpPr>
          <p:nvPr>
            <p:ph type="sldNum" sz="quarter" idx="12"/>
          </p:nvPr>
        </p:nvSpPr>
        <p:spPr/>
        <p:txBody>
          <a:bodyPr/>
          <a:lstStyle>
            <a:lvl1pPr>
              <a:defRPr/>
            </a:lvl1pPr>
          </a:lstStyle>
          <a:p>
            <a:pPr>
              <a:defRPr/>
            </a:pPr>
            <a:fld id="{5B0FC537-C595-4FDA-977F-9D4FF2391935}" type="slidenum">
              <a:rPr lang="en-US" altLang="zh-CN"/>
              <a:pPr>
                <a:defRPr/>
              </a:pPr>
              <a:t>‹#›</a:t>
            </a:fld>
            <a:endParaRPr lang="en-US" altLang="zh-CN"/>
          </a:p>
        </p:txBody>
      </p:sp>
    </p:spTree>
    <p:extLst>
      <p:ext uri="{BB962C8B-B14F-4D97-AF65-F5344CB8AC3E}">
        <p14:creationId xmlns="" xmlns:p14="http://schemas.microsoft.com/office/powerpoint/2010/main" val="2538509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lvl1pPr>
              <a:defRPr/>
            </a:lvl1pPr>
          </a:lstStyle>
          <a:p>
            <a:pPr>
              <a:defRPr/>
            </a:pPr>
            <a:endParaRPr lang="en-US" altLang="zh-CN"/>
          </a:p>
        </p:txBody>
      </p:sp>
      <p:sp>
        <p:nvSpPr>
          <p:cNvPr id="6" name="Footer Placeholder 5"/>
          <p:cNvSpPr>
            <a:spLocks noGrp="1"/>
          </p:cNvSpPr>
          <p:nvPr>
            <p:ph type="ftr" sz="quarter" idx="11"/>
          </p:nvPr>
        </p:nvSpPr>
        <p:spPr/>
        <p:txBody>
          <a:bodyPr/>
          <a:lstStyle>
            <a:lvl1pPr>
              <a:defRPr/>
            </a:lvl1pPr>
          </a:lstStyle>
          <a:p>
            <a:pPr>
              <a:defRPr/>
            </a:pPr>
            <a:endParaRPr lang="en-US" altLang="zh-CN"/>
          </a:p>
        </p:txBody>
      </p:sp>
      <p:sp>
        <p:nvSpPr>
          <p:cNvPr id="7" name="Slide Number Placeholder 6"/>
          <p:cNvSpPr>
            <a:spLocks noGrp="1"/>
          </p:cNvSpPr>
          <p:nvPr>
            <p:ph type="sldNum" sz="quarter" idx="12"/>
          </p:nvPr>
        </p:nvSpPr>
        <p:spPr/>
        <p:txBody>
          <a:bodyPr/>
          <a:lstStyle>
            <a:lvl1pPr>
              <a:defRPr/>
            </a:lvl1pPr>
          </a:lstStyle>
          <a:p>
            <a:pPr>
              <a:defRPr/>
            </a:pPr>
            <a:fld id="{F1E4B564-5DC9-4502-ABB2-BEBEA76DDC5D}" type="slidenum">
              <a:rPr lang="en-US" altLang="zh-CN"/>
              <a:pPr>
                <a:defRPr/>
              </a:pPr>
              <a:t>‹#›</a:t>
            </a:fld>
            <a:endParaRPr lang="en-US" altLang="zh-CN"/>
          </a:p>
        </p:txBody>
      </p:sp>
    </p:spTree>
    <p:extLst>
      <p:ext uri="{BB962C8B-B14F-4D97-AF65-F5344CB8AC3E}">
        <p14:creationId xmlns="" xmlns:p14="http://schemas.microsoft.com/office/powerpoint/2010/main" val="277536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lvl1pPr>
              <a:defRPr/>
            </a:lvl1pPr>
          </a:lstStyle>
          <a:p>
            <a:pPr>
              <a:defRPr/>
            </a:pPr>
            <a:endParaRPr lang="en-US" altLang="zh-CN"/>
          </a:p>
        </p:txBody>
      </p:sp>
      <p:sp>
        <p:nvSpPr>
          <p:cNvPr id="8" name="Footer Placeholder 7"/>
          <p:cNvSpPr>
            <a:spLocks noGrp="1"/>
          </p:cNvSpPr>
          <p:nvPr>
            <p:ph type="ftr" sz="quarter" idx="11"/>
          </p:nvPr>
        </p:nvSpPr>
        <p:spPr/>
        <p:txBody>
          <a:bodyPr/>
          <a:lstStyle>
            <a:lvl1pPr>
              <a:defRPr/>
            </a:lvl1pPr>
          </a:lstStyle>
          <a:p>
            <a:pPr>
              <a:defRPr/>
            </a:pPr>
            <a:endParaRPr lang="en-US" altLang="zh-CN"/>
          </a:p>
        </p:txBody>
      </p:sp>
      <p:sp>
        <p:nvSpPr>
          <p:cNvPr id="9" name="Slide Number Placeholder 8"/>
          <p:cNvSpPr>
            <a:spLocks noGrp="1"/>
          </p:cNvSpPr>
          <p:nvPr>
            <p:ph type="sldNum" sz="quarter" idx="12"/>
          </p:nvPr>
        </p:nvSpPr>
        <p:spPr/>
        <p:txBody>
          <a:bodyPr/>
          <a:lstStyle>
            <a:lvl1pPr>
              <a:defRPr/>
            </a:lvl1pPr>
          </a:lstStyle>
          <a:p>
            <a:pPr>
              <a:defRPr/>
            </a:pPr>
            <a:fld id="{E3F0C446-EA5A-47F3-8A08-71BD682F124A}" type="slidenum">
              <a:rPr lang="en-US" altLang="zh-CN"/>
              <a:pPr>
                <a:defRPr/>
              </a:pPr>
              <a:t>‹#›</a:t>
            </a:fld>
            <a:endParaRPr lang="en-US" altLang="zh-CN"/>
          </a:p>
        </p:txBody>
      </p:sp>
    </p:spTree>
    <p:extLst>
      <p:ext uri="{BB962C8B-B14F-4D97-AF65-F5344CB8AC3E}">
        <p14:creationId xmlns="" xmlns:p14="http://schemas.microsoft.com/office/powerpoint/2010/main" val="1952910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lvl1pPr>
              <a:defRPr/>
            </a:lvl1pPr>
          </a:lstStyle>
          <a:p>
            <a:pPr>
              <a:defRPr/>
            </a:pPr>
            <a:endParaRPr lang="en-US" altLang="zh-CN"/>
          </a:p>
        </p:txBody>
      </p:sp>
      <p:sp>
        <p:nvSpPr>
          <p:cNvPr id="4" name="Footer Placeholder 3"/>
          <p:cNvSpPr>
            <a:spLocks noGrp="1"/>
          </p:cNvSpPr>
          <p:nvPr>
            <p:ph type="ftr" sz="quarter" idx="11"/>
          </p:nvPr>
        </p:nvSpPr>
        <p:spPr/>
        <p:txBody>
          <a:bodyPr/>
          <a:lstStyle>
            <a:lvl1pPr>
              <a:defRPr/>
            </a:lvl1pPr>
          </a:lstStyle>
          <a:p>
            <a:pPr>
              <a:defRPr/>
            </a:pPr>
            <a:endParaRPr lang="en-US" altLang="zh-CN"/>
          </a:p>
        </p:txBody>
      </p:sp>
      <p:sp>
        <p:nvSpPr>
          <p:cNvPr id="5" name="Slide Number Placeholder 4"/>
          <p:cNvSpPr>
            <a:spLocks noGrp="1"/>
          </p:cNvSpPr>
          <p:nvPr>
            <p:ph type="sldNum" sz="quarter" idx="12"/>
          </p:nvPr>
        </p:nvSpPr>
        <p:spPr/>
        <p:txBody>
          <a:bodyPr/>
          <a:lstStyle>
            <a:lvl1pPr>
              <a:defRPr/>
            </a:lvl1pPr>
          </a:lstStyle>
          <a:p>
            <a:pPr>
              <a:defRPr/>
            </a:pPr>
            <a:fld id="{1D6BF80D-70DD-43BF-825C-7C5D16485E75}" type="slidenum">
              <a:rPr lang="en-US" altLang="zh-CN"/>
              <a:pPr>
                <a:defRPr/>
              </a:pPr>
              <a:t>‹#›</a:t>
            </a:fld>
            <a:endParaRPr lang="en-US" altLang="zh-CN"/>
          </a:p>
        </p:txBody>
      </p:sp>
    </p:spTree>
    <p:extLst>
      <p:ext uri="{BB962C8B-B14F-4D97-AF65-F5344CB8AC3E}">
        <p14:creationId xmlns="" xmlns:p14="http://schemas.microsoft.com/office/powerpoint/2010/main" val="1068285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3" name="Rounded Rectangle 10"/>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Date Placeholder 1"/>
          <p:cNvSpPr>
            <a:spLocks noGrp="1"/>
          </p:cNvSpPr>
          <p:nvPr>
            <p:ph type="dt" sz="half" idx="10"/>
          </p:nvPr>
        </p:nvSpPr>
        <p:spPr/>
        <p:txBody>
          <a:bodyPr/>
          <a:lstStyle>
            <a:lvl1pPr>
              <a:defRPr/>
            </a:lvl1pPr>
          </a:lstStyle>
          <a:p>
            <a:pPr>
              <a:defRPr/>
            </a:pPr>
            <a:endParaRPr lang="en-US" altLang="zh-CN"/>
          </a:p>
        </p:txBody>
      </p:sp>
      <p:sp>
        <p:nvSpPr>
          <p:cNvPr id="5" name="Footer Placeholder 2"/>
          <p:cNvSpPr>
            <a:spLocks noGrp="1"/>
          </p:cNvSpPr>
          <p:nvPr>
            <p:ph type="ftr" sz="quarter" idx="11"/>
          </p:nvPr>
        </p:nvSpPr>
        <p:spPr/>
        <p:txBody>
          <a:bodyPr/>
          <a:lstStyle>
            <a:lvl1pPr>
              <a:defRPr/>
            </a:lvl1pPr>
          </a:lstStyle>
          <a:p>
            <a:pPr>
              <a:defRPr/>
            </a:pPr>
            <a:endParaRPr lang="en-US" altLang="zh-CN"/>
          </a:p>
        </p:txBody>
      </p:sp>
      <p:sp>
        <p:nvSpPr>
          <p:cNvPr id="6" name="Slide Number Placeholder 3"/>
          <p:cNvSpPr>
            <a:spLocks noGrp="1"/>
          </p:cNvSpPr>
          <p:nvPr>
            <p:ph type="sldNum" sz="quarter" idx="12"/>
          </p:nvPr>
        </p:nvSpPr>
        <p:spPr/>
        <p:txBody>
          <a:bodyPr/>
          <a:lstStyle>
            <a:lvl1pPr>
              <a:defRPr/>
            </a:lvl1pPr>
          </a:lstStyle>
          <a:p>
            <a:pPr>
              <a:defRPr/>
            </a:pPr>
            <a:fld id="{28A2E9D4-E4F2-4194-B6FA-A20B99368A07}" type="slidenum">
              <a:rPr lang="en-US" altLang="zh-CN"/>
              <a:pPr>
                <a:defRPr/>
              </a:pPr>
              <a:t>‹#›</a:t>
            </a:fld>
            <a:endParaRPr lang="en-US" altLang="zh-CN"/>
          </a:p>
        </p:txBody>
      </p:sp>
    </p:spTree>
    <p:extLst>
      <p:ext uri="{BB962C8B-B14F-4D97-AF65-F5344CB8AC3E}">
        <p14:creationId xmlns="" xmlns:p14="http://schemas.microsoft.com/office/powerpoint/2010/main" val="2539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6" name="Rounded Rectangle 11"/>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9"/>
          <p:cNvSpPr/>
          <p:nvPr/>
        </p:nvSpPr>
        <p:spPr>
          <a:xfrm>
            <a:off x="676275" y="1643063"/>
            <a:ext cx="2484438" cy="3233737"/>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 name="Title 1"/>
          <p:cNvSpPr>
            <a:spLocks noGrp="1"/>
          </p:cNvSpPr>
          <p:nvPr>
            <p:ph type="title"/>
          </p:nvPr>
        </p:nvSpPr>
        <p:spPr>
          <a:xfrm>
            <a:off x="769000" y="1734312"/>
            <a:ext cx="2298634" cy="1191620"/>
          </a:xfrm>
        </p:spPr>
        <p:txBody>
          <a:bodyPr anchor="b"/>
          <a:lstStyle>
            <a:lvl1pPr algn="l">
              <a:defRPr sz="2000" b="0">
                <a:solidFill>
                  <a:schemeClr val="accent1">
                    <a:lumMod val="75000"/>
                  </a:schemeClr>
                </a:solidFill>
              </a:defRPr>
            </a:lvl1pPr>
          </a:lstStyle>
          <a:p>
            <a:r>
              <a:rPr lang="zh-CN" altLang="en-US" smtClean="0"/>
              <a:t>单击此处编辑母版标题样式</a:t>
            </a:r>
            <a:endParaRPr lang="en-US" dirty="0"/>
          </a:p>
        </p:txBody>
      </p:sp>
      <p:sp>
        <p:nvSpPr>
          <p:cNvPr id="9" name="Date Placeholder 4"/>
          <p:cNvSpPr>
            <a:spLocks noGrp="1"/>
          </p:cNvSpPr>
          <p:nvPr>
            <p:ph type="dt" sz="half" idx="10"/>
          </p:nvPr>
        </p:nvSpPr>
        <p:spPr/>
        <p:txBody>
          <a:bodyPr/>
          <a:lstStyle>
            <a:lvl1pPr>
              <a:defRPr/>
            </a:lvl1pPr>
          </a:lstStyle>
          <a:p>
            <a:pPr>
              <a:defRPr/>
            </a:pPr>
            <a:endParaRPr lang="en-US" altLang="zh-CN"/>
          </a:p>
        </p:txBody>
      </p:sp>
      <p:sp>
        <p:nvSpPr>
          <p:cNvPr id="10" name="Footer Placeholder 5"/>
          <p:cNvSpPr>
            <a:spLocks noGrp="1"/>
          </p:cNvSpPr>
          <p:nvPr>
            <p:ph type="ftr" sz="quarter" idx="11"/>
          </p:nvPr>
        </p:nvSpPr>
        <p:spPr/>
        <p:txBody>
          <a:bodyPr/>
          <a:lstStyle>
            <a:lvl1pPr>
              <a:defRPr/>
            </a:lvl1pPr>
          </a:lstStyle>
          <a:p>
            <a:pPr>
              <a:defRPr/>
            </a:pPr>
            <a:endParaRPr lang="en-US" altLang="zh-CN"/>
          </a:p>
        </p:txBody>
      </p:sp>
      <p:sp>
        <p:nvSpPr>
          <p:cNvPr id="11" name="Slide Number Placeholder 6"/>
          <p:cNvSpPr>
            <a:spLocks noGrp="1"/>
          </p:cNvSpPr>
          <p:nvPr>
            <p:ph type="sldNum" sz="quarter" idx="12"/>
          </p:nvPr>
        </p:nvSpPr>
        <p:spPr/>
        <p:txBody>
          <a:bodyPr/>
          <a:lstStyle>
            <a:lvl1pPr>
              <a:defRPr/>
            </a:lvl1pPr>
          </a:lstStyle>
          <a:p>
            <a:pPr>
              <a:defRPr/>
            </a:pPr>
            <a:fld id="{267CCCDC-D78D-43E0-A9A4-5D6A4460D237}" type="slidenum">
              <a:rPr lang="en-US" altLang="zh-CN"/>
              <a:pPr>
                <a:defRPr/>
              </a:pPr>
              <a:t>‹#›</a:t>
            </a:fld>
            <a:endParaRPr lang="en-US" altLang="zh-CN"/>
          </a:p>
        </p:txBody>
      </p:sp>
    </p:spTree>
    <p:extLst>
      <p:ext uri="{BB962C8B-B14F-4D97-AF65-F5344CB8AC3E}">
        <p14:creationId xmlns="" xmlns:p14="http://schemas.microsoft.com/office/powerpoint/2010/main" val="527803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6" name="Rounded Rectangle 8"/>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1"/>
          <p:cNvSpPr/>
          <p:nvPr/>
        </p:nvSpPr>
        <p:spPr>
          <a:xfrm>
            <a:off x="762000" y="5029200"/>
            <a:ext cx="7600950" cy="1203325"/>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2"/>
          <p:cNvSpPr/>
          <p:nvPr/>
        </p:nvSpPr>
        <p:spPr>
          <a:xfrm>
            <a:off x="914400" y="5638800"/>
            <a:ext cx="7327900" cy="452438"/>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10"/>
          <p:cNvSpPr/>
          <p:nvPr/>
        </p:nvSpPr>
        <p:spPr>
          <a:xfrm>
            <a:off x="604838" y="5075238"/>
            <a:ext cx="7947025" cy="1096962"/>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 name="Title 1"/>
          <p:cNvSpPr>
            <a:spLocks noGrp="1"/>
          </p:cNvSpPr>
          <p:nvPr>
            <p:ph type="title"/>
          </p:nvPr>
        </p:nvSpPr>
        <p:spPr>
          <a:xfrm>
            <a:off x="914400" y="5105400"/>
            <a:ext cx="7328514" cy="523043"/>
          </a:xfrm>
        </p:spPr>
        <p:txBody>
          <a:bodyPr anchorCtr="0"/>
          <a:lstStyle>
            <a:lvl1pPr algn="ctr">
              <a:defRPr sz="2000" b="0">
                <a:solidFill>
                  <a:schemeClr val="accent1">
                    <a:lumMod val="75000"/>
                  </a:schemeClr>
                </a:solidFill>
              </a:defRPr>
            </a:lvl1pPr>
          </a:lstStyle>
          <a:p>
            <a:r>
              <a:rPr lang="zh-CN" altLang="en-US" smtClean="0"/>
              <a:t>单击此处编辑母版标题样式</a:t>
            </a:r>
            <a:endParaRPr lang="en-US" dirty="0"/>
          </a:p>
        </p:txBody>
      </p:sp>
      <p:sp>
        <p:nvSpPr>
          <p:cNvPr id="11" name="Date Placeholder 4"/>
          <p:cNvSpPr>
            <a:spLocks noGrp="1"/>
          </p:cNvSpPr>
          <p:nvPr>
            <p:ph type="dt" sz="half" idx="10"/>
          </p:nvPr>
        </p:nvSpPr>
        <p:spPr/>
        <p:txBody>
          <a:bodyPr/>
          <a:lstStyle>
            <a:lvl1pPr>
              <a:defRPr/>
            </a:lvl1pPr>
          </a:lstStyle>
          <a:p>
            <a:pPr>
              <a:defRPr/>
            </a:pPr>
            <a:endParaRPr lang="en-US" altLang="zh-CN"/>
          </a:p>
        </p:txBody>
      </p:sp>
      <p:sp>
        <p:nvSpPr>
          <p:cNvPr id="12" name="Slide Number Placeholder 6"/>
          <p:cNvSpPr>
            <a:spLocks noGrp="1"/>
          </p:cNvSpPr>
          <p:nvPr>
            <p:ph type="sldNum" sz="quarter" idx="11"/>
          </p:nvPr>
        </p:nvSpPr>
        <p:spPr/>
        <p:txBody>
          <a:bodyPr/>
          <a:lstStyle>
            <a:lvl1pPr>
              <a:defRPr/>
            </a:lvl1pPr>
          </a:lstStyle>
          <a:p>
            <a:pPr>
              <a:defRPr/>
            </a:pPr>
            <a:fld id="{130802CF-0E69-4BF6-8956-77D5D467F1E9}" type="slidenum">
              <a:rPr lang="en-US" altLang="zh-CN"/>
              <a:pPr>
                <a:defRPr/>
              </a:pPr>
              <a:t>‹#›</a:t>
            </a:fld>
            <a:endParaRPr lang="en-US" altLang="zh-CN"/>
          </a:p>
        </p:txBody>
      </p:sp>
      <p:sp>
        <p:nvSpPr>
          <p:cNvPr id="13" name="Footer Placeholder 5"/>
          <p:cNvSpPr>
            <a:spLocks noGrp="1"/>
          </p:cNvSpPr>
          <p:nvPr>
            <p:ph type="ftr" sz="quarter" idx="12"/>
          </p:nvPr>
        </p:nvSpPr>
        <p:spPr/>
        <p:txBody>
          <a:bodyPr/>
          <a:lstStyle>
            <a:lvl1pPr>
              <a:defRPr/>
            </a:lvl1pPr>
          </a:lstStyle>
          <a:p>
            <a:pPr>
              <a:defRPr/>
            </a:pPr>
            <a:endParaRPr lang="en-US" altLang="zh-CN"/>
          </a:p>
        </p:txBody>
      </p:sp>
    </p:spTree>
    <p:extLst>
      <p:ext uri="{BB962C8B-B14F-4D97-AF65-F5344CB8AC3E}">
        <p14:creationId xmlns="" xmlns:p14="http://schemas.microsoft.com/office/powerpoint/2010/main" val="1142198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7" name="Rounded Rectangle 6"/>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2" name="Text Placeholder 2"/>
          <p:cNvSpPr>
            <a:spLocks noGrp="1"/>
          </p:cNvSpPr>
          <p:nvPr>
            <p:ph type="body" idx="1"/>
          </p:nvPr>
        </p:nvSpPr>
        <p:spPr bwMode="auto">
          <a:xfrm>
            <a:off x="457200" y="1752600"/>
            <a:ext cx="8229600" cy="4373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pPr>
              <a:defRPr/>
            </a:pPr>
            <a:fld id="{AE8A18FA-0CF1-464F-BC7A-CBC88D016E5C}" type="datetimeFigureOut">
              <a:rPr lang="en-US" altLang="zh-CN"/>
              <a:pPr>
                <a:defRPr/>
              </a:pPr>
              <a:t>3/8/2011</a:t>
            </a:fld>
            <a:endParaRPr lang="en-US" alt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pPr>
              <a:defRPr/>
            </a:pPr>
            <a:endParaRPr lang="en-US" altLang="zh-C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pPr>
              <a:defRPr/>
            </a:pPr>
            <a:fld id="{F86E5347-644E-47BF-925E-31B1FD950E64}" type="slidenum">
              <a:rPr lang="en-US" altLang="zh-CN"/>
              <a:pPr>
                <a:defRPr/>
              </a:pPr>
              <a:t>‹#›</a:t>
            </a:fld>
            <a:endParaRPr lang="en-US" altLang="zh-CN"/>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373063" y="373063"/>
            <a:ext cx="8380412" cy="1117600"/>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p:cNvSpPr>
            <a:spLocks noGrp="1"/>
          </p:cNvSpPr>
          <p:nvPr>
            <p:ph type="title"/>
          </p:nvPr>
        </p:nvSpPr>
        <p:spPr>
          <a:xfrm>
            <a:off x="425450" y="407988"/>
            <a:ext cx="8261350" cy="103981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txStyles>
    <p:titleStyle>
      <a:lvl1pPr algn="ctr" rtl="0" eaLnBrk="0" fontAlgn="base" hangingPunct="0">
        <a:spcBef>
          <a:spcPct val="0"/>
        </a:spcBef>
        <a:spcAft>
          <a:spcPct val="0"/>
        </a:spcAft>
        <a:defRPr sz="3500" kern="1200" cap="all">
          <a:solidFill>
            <a:srgbClr val="6B7D72"/>
          </a:solidFill>
          <a:latin typeface="+mj-lt"/>
          <a:ea typeface="+mj-ea"/>
          <a:cs typeface="+mj-cs"/>
        </a:defRPr>
      </a:lvl1pPr>
      <a:lvl2pPr algn="ctr" rtl="0" eaLnBrk="0" fontAlgn="base" hangingPunct="0">
        <a:spcBef>
          <a:spcPct val="0"/>
        </a:spcBef>
        <a:spcAft>
          <a:spcPct val="0"/>
        </a:spcAft>
        <a:defRPr sz="3500">
          <a:solidFill>
            <a:srgbClr val="6B7D72"/>
          </a:solidFill>
          <a:latin typeface="Book Antiqua" pitchFamily="18" charset="0"/>
        </a:defRPr>
      </a:lvl2pPr>
      <a:lvl3pPr algn="ctr" rtl="0" eaLnBrk="0" fontAlgn="base" hangingPunct="0">
        <a:spcBef>
          <a:spcPct val="0"/>
        </a:spcBef>
        <a:spcAft>
          <a:spcPct val="0"/>
        </a:spcAft>
        <a:defRPr sz="3500">
          <a:solidFill>
            <a:srgbClr val="6B7D72"/>
          </a:solidFill>
          <a:latin typeface="Book Antiqua" pitchFamily="18" charset="0"/>
        </a:defRPr>
      </a:lvl3pPr>
      <a:lvl4pPr algn="ctr" rtl="0" eaLnBrk="0" fontAlgn="base" hangingPunct="0">
        <a:spcBef>
          <a:spcPct val="0"/>
        </a:spcBef>
        <a:spcAft>
          <a:spcPct val="0"/>
        </a:spcAft>
        <a:defRPr sz="3500">
          <a:solidFill>
            <a:srgbClr val="6B7D72"/>
          </a:solidFill>
          <a:latin typeface="Book Antiqua" pitchFamily="18" charset="0"/>
        </a:defRPr>
      </a:lvl4pPr>
      <a:lvl5pPr algn="ctr" rtl="0" eaLnBrk="0" fontAlgn="base" hangingPunct="0">
        <a:spcBef>
          <a:spcPct val="0"/>
        </a:spcBef>
        <a:spcAft>
          <a:spcPct val="0"/>
        </a:spcAft>
        <a:defRPr sz="3500">
          <a:solidFill>
            <a:srgbClr val="6B7D72"/>
          </a:solidFill>
          <a:latin typeface="Book Antiqua" pitchFamily="18" charset="0"/>
        </a:defRPr>
      </a:lvl5pPr>
      <a:lvl6pPr marL="457200" algn="ctr" rtl="0" fontAlgn="base">
        <a:spcBef>
          <a:spcPct val="0"/>
        </a:spcBef>
        <a:spcAft>
          <a:spcPct val="0"/>
        </a:spcAft>
        <a:defRPr sz="3500">
          <a:solidFill>
            <a:srgbClr val="6B7D72"/>
          </a:solidFill>
          <a:latin typeface="Book Antiqua" pitchFamily="18" charset="0"/>
        </a:defRPr>
      </a:lvl6pPr>
      <a:lvl7pPr marL="914400" algn="ctr" rtl="0" fontAlgn="base">
        <a:spcBef>
          <a:spcPct val="0"/>
        </a:spcBef>
        <a:spcAft>
          <a:spcPct val="0"/>
        </a:spcAft>
        <a:defRPr sz="3500">
          <a:solidFill>
            <a:srgbClr val="6B7D72"/>
          </a:solidFill>
          <a:latin typeface="Book Antiqua" pitchFamily="18" charset="0"/>
        </a:defRPr>
      </a:lvl7pPr>
      <a:lvl8pPr marL="1371600" algn="ctr" rtl="0" fontAlgn="base">
        <a:spcBef>
          <a:spcPct val="0"/>
        </a:spcBef>
        <a:spcAft>
          <a:spcPct val="0"/>
        </a:spcAft>
        <a:defRPr sz="3500">
          <a:solidFill>
            <a:srgbClr val="6B7D72"/>
          </a:solidFill>
          <a:latin typeface="Book Antiqua" pitchFamily="18" charset="0"/>
        </a:defRPr>
      </a:lvl8pPr>
      <a:lvl9pPr marL="1828800" algn="ctr" rtl="0" fontAlgn="base">
        <a:spcBef>
          <a:spcPct val="0"/>
        </a:spcBef>
        <a:spcAft>
          <a:spcPct val="0"/>
        </a:spcAft>
        <a:defRPr sz="3500">
          <a:solidFill>
            <a:srgbClr val="6B7D72"/>
          </a:solidFill>
          <a:latin typeface="Book Antiqua" pitchFamily="18" charset="0"/>
        </a:defRPr>
      </a:lvl9pPr>
    </p:titleStyle>
    <p:bodyStyle>
      <a:lvl1pPr marL="342900" indent="-228600" algn="l" rtl="0" eaLnBrk="0" fontAlgn="base" hangingPunct="0">
        <a:spcBef>
          <a:spcPct val="20000"/>
        </a:spcBef>
        <a:spcAft>
          <a:spcPct val="0"/>
        </a:spcAft>
        <a:buClr>
          <a:schemeClr val="accent1"/>
        </a:buClr>
        <a:buFont typeface="Arial" pitchFamily="34" charset="0"/>
        <a:buChar char="•"/>
        <a:defRPr sz="2400" kern="1200">
          <a:solidFill>
            <a:schemeClr val="tx2"/>
          </a:solidFill>
          <a:latin typeface="+mn-lt"/>
          <a:ea typeface="+mn-ea"/>
          <a:cs typeface="+mn-cs"/>
        </a:defRPr>
      </a:lvl1pPr>
      <a:lvl2pPr marL="639763" indent="-228600" algn="l" rtl="0" eaLnBrk="0" fontAlgn="base" hangingPunct="0">
        <a:spcBef>
          <a:spcPct val="20000"/>
        </a:spcBef>
        <a:spcAft>
          <a:spcPct val="0"/>
        </a:spcAft>
        <a:buClr>
          <a:schemeClr val="accent2"/>
        </a:buClr>
        <a:buFont typeface="Arial" pitchFamily="34" charset="0"/>
        <a:buChar char="•"/>
        <a:defRPr sz="2000" kern="1200">
          <a:solidFill>
            <a:schemeClr val="tx2"/>
          </a:solidFill>
          <a:latin typeface="+mn-lt"/>
          <a:ea typeface="+mn-ea"/>
          <a:cs typeface="+mn-cs"/>
        </a:defRPr>
      </a:lvl2pPr>
      <a:lvl3pPr marL="914400" indent="-228600" algn="l" rtl="0" eaLnBrk="0" fontAlgn="base" hangingPunct="0">
        <a:spcBef>
          <a:spcPct val="20000"/>
        </a:spcBef>
        <a:spcAft>
          <a:spcPct val="0"/>
        </a:spcAft>
        <a:buClr>
          <a:srgbClr val="B5AE53"/>
        </a:buClr>
        <a:buFont typeface="Arial" pitchFamily="34" charset="0"/>
        <a:buChar char="•"/>
        <a:defRPr kern="1200">
          <a:solidFill>
            <a:schemeClr val="tx2"/>
          </a:solidFill>
          <a:latin typeface="+mn-lt"/>
          <a:ea typeface="+mn-ea"/>
          <a:cs typeface="+mn-cs"/>
        </a:defRPr>
      </a:lvl3pPr>
      <a:lvl4pPr marL="1279525" indent="-228600" algn="l" rtl="0" eaLnBrk="0" fontAlgn="base" hangingPunct="0">
        <a:spcBef>
          <a:spcPct val="20000"/>
        </a:spcBef>
        <a:spcAft>
          <a:spcPct val="0"/>
        </a:spcAft>
        <a:buClr>
          <a:srgbClr val="848058"/>
        </a:buClr>
        <a:buFont typeface="Arial" pitchFamily="34" charset="0"/>
        <a:buChar char="•"/>
        <a:defRPr sz="1600" kern="1200">
          <a:solidFill>
            <a:schemeClr val="tx2"/>
          </a:solidFill>
          <a:latin typeface="+mn-lt"/>
          <a:ea typeface="+mn-ea"/>
          <a:cs typeface="+mn-cs"/>
        </a:defRPr>
      </a:lvl4pPr>
      <a:lvl5pPr marL="1554163" indent="-228600" algn="l" rtl="0" eaLnBrk="0" fontAlgn="base" hangingPunct="0">
        <a:spcBef>
          <a:spcPct val="20000"/>
        </a:spcBef>
        <a:spcAft>
          <a:spcPct val="0"/>
        </a:spcAft>
        <a:buClr>
          <a:srgbClr val="E8B54D"/>
        </a:buClr>
        <a:buFont typeface="Arial" pitchFamily="34" charset="0"/>
        <a:buChar char="•"/>
        <a:defRPr sz="1600" kern="120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oleObject" Target="../embeddings/oleObject15.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7.bin"/><Relationship Id="rId5" Type="http://schemas.openxmlformats.org/officeDocument/2006/relationships/image" Target="../media/image34.wmf"/><Relationship Id="rId10" Type="http://schemas.openxmlformats.org/officeDocument/2006/relationships/oleObject" Target="../embeddings/oleObject21.bin"/><Relationship Id="rId4" Type="http://schemas.openxmlformats.org/officeDocument/2006/relationships/oleObject" Target="../embeddings/oleObject16.bin"/><Relationship Id="rId9" Type="http://schemas.openxmlformats.org/officeDocument/2006/relationships/oleObject" Target="../embeddings/oleObject20.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6.jpe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4.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1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oleObject31.bin"/><Relationship Id="rId4" Type="http://schemas.openxmlformats.org/officeDocument/2006/relationships/oleObject" Target="../embeddings/oleObject3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33.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7.bin"/><Relationship Id="rId5" Type="http://schemas.openxmlformats.org/officeDocument/2006/relationships/oleObject" Target="../embeddings/oleObject36.bin"/><Relationship Id="rId4" Type="http://schemas.openxmlformats.org/officeDocument/2006/relationships/oleObject" Target="../embeddings/oleObject35.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oleObject" Target="../embeddings/oleObject38.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41.bin"/><Relationship Id="rId5" Type="http://schemas.openxmlformats.org/officeDocument/2006/relationships/oleObject" Target="../embeddings/oleObject40.bin"/><Relationship Id="rId4" Type="http://schemas.openxmlformats.org/officeDocument/2006/relationships/oleObject" Target="../embeddings/oleObject39.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oleObject" Target="../embeddings/oleObject44.bin"/><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47.bin"/><Relationship Id="rId5" Type="http://schemas.openxmlformats.org/officeDocument/2006/relationships/oleObject" Target="../embeddings/oleObject46.bin"/><Relationship Id="rId4" Type="http://schemas.openxmlformats.org/officeDocument/2006/relationships/oleObject" Target="../embeddings/oleObject45.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oleObject" Target="../embeddings/oleObject59.bin"/><Relationship Id="rId3" Type="http://schemas.openxmlformats.org/officeDocument/2006/relationships/oleObject" Target="../embeddings/oleObject49.bin"/><Relationship Id="rId7" Type="http://schemas.openxmlformats.org/officeDocument/2006/relationships/oleObject" Target="../embeddings/oleObject53.bin"/><Relationship Id="rId12" Type="http://schemas.openxmlformats.org/officeDocument/2006/relationships/oleObject" Target="../embeddings/oleObject58.bin"/><Relationship Id="rId17" Type="http://schemas.openxmlformats.org/officeDocument/2006/relationships/oleObject" Target="../embeddings/oleObject63.bin"/><Relationship Id="rId2" Type="http://schemas.openxmlformats.org/officeDocument/2006/relationships/slideLayout" Target="../slideLayouts/slideLayout2.xml"/><Relationship Id="rId16" Type="http://schemas.openxmlformats.org/officeDocument/2006/relationships/oleObject" Target="../embeddings/oleObject62.bin"/><Relationship Id="rId1" Type="http://schemas.openxmlformats.org/officeDocument/2006/relationships/vmlDrawing" Target="../drawings/vmlDrawing16.vml"/><Relationship Id="rId6" Type="http://schemas.openxmlformats.org/officeDocument/2006/relationships/oleObject" Target="../embeddings/oleObject52.bin"/><Relationship Id="rId11" Type="http://schemas.openxmlformats.org/officeDocument/2006/relationships/oleObject" Target="../embeddings/oleObject57.bin"/><Relationship Id="rId5" Type="http://schemas.openxmlformats.org/officeDocument/2006/relationships/oleObject" Target="../embeddings/oleObject51.bin"/><Relationship Id="rId15" Type="http://schemas.openxmlformats.org/officeDocument/2006/relationships/oleObject" Target="../embeddings/oleObject61.bin"/><Relationship Id="rId10" Type="http://schemas.openxmlformats.org/officeDocument/2006/relationships/oleObject" Target="../embeddings/oleObject56.bin"/><Relationship Id="rId4" Type="http://schemas.openxmlformats.org/officeDocument/2006/relationships/oleObject" Target="../embeddings/oleObject50.bin"/><Relationship Id="rId9" Type="http://schemas.openxmlformats.org/officeDocument/2006/relationships/oleObject" Target="../embeddings/oleObject55.bin"/><Relationship Id="rId14" Type="http://schemas.openxmlformats.org/officeDocument/2006/relationships/oleObject" Target="../embeddings/oleObject60.bin"/></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oleObject" Target="../embeddings/oleObject74.bin"/><Relationship Id="rId3" Type="http://schemas.openxmlformats.org/officeDocument/2006/relationships/oleObject" Target="../embeddings/oleObject64.bin"/><Relationship Id="rId7" Type="http://schemas.openxmlformats.org/officeDocument/2006/relationships/oleObject" Target="../embeddings/oleObject68.bin"/><Relationship Id="rId12"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67.bin"/><Relationship Id="rId11" Type="http://schemas.openxmlformats.org/officeDocument/2006/relationships/oleObject" Target="../embeddings/oleObject72.bin"/><Relationship Id="rId5" Type="http://schemas.openxmlformats.org/officeDocument/2006/relationships/oleObject" Target="../embeddings/oleObject66.bin"/><Relationship Id="rId10" Type="http://schemas.openxmlformats.org/officeDocument/2006/relationships/oleObject" Target="../embeddings/oleObject71.bin"/><Relationship Id="rId4" Type="http://schemas.openxmlformats.org/officeDocument/2006/relationships/oleObject" Target="../embeddings/oleObject65.bin"/><Relationship Id="rId9" Type="http://schemas.openxmlformats.org/officeDocument/2006/relationships/oleObject" Target="../embeddings/oleObject70.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oleObject" Target="../embeddings/oleObject77.bin"/><Relationship Id="rId4" Type="http://schemas.openxmlformats.org/officeDocument/2006/relationships/oleObject" Target="../embeddings/oleObject76.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81.bin"/><Relationship Id="rId5" Type="http://schemas.openxmlformats.org/officeDocument/2006/relationships/oleObject" Target="../embeddings/oleObject80.bin"/><Relationship Id="rId4" Type="http://schemas.openxmlformats.org/officeDocument/2006/relationships/oleObject" Target="../embeddings/oleObject79.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88.bin"/><Relationship Id="rId13" Type="http://schemas.openxmlformats.org/officeDocument/2006/relationships/oleObject" Target="../embeddings/oleObject93.bin"/><Relationship Id="rId3" Type="http://schemas.openxmlformats.org/officeDocument/2006/relationships/oleObject" Target="../embeddings/oleObject83.bin"/><Relationship Id="rId7" Type="http://schemas.openxmlformats.org/officeDocument/2006/relationships/oleObject" Target="../embeddings/oleObject87.bin"/><Relationship Id="rId12"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86.bin"/><Relationship Id="rId11" Type="http://schemas.openxmlformats.org/officeDocument/2006/relationships/oleObject" Target="../embeddings/oleObject91.bin"/><Relationship Id="rId5" Type="http://schemas.openxmlformats.org/officeDocument/2006/relationships/oleObject" Target="../embeddings/oleObject85.bin"/><Relationship Id="rId15" Type="http://schemas.openxmlformats.org/officeDocument/2006/relationships/oleObject" Target="../embeddings/oleObject95.bin"/><Relationship Id="rId10" Type="http://schemas.openxmlformats.org/officeDocument/2006/relationships/oleObject" Target="../embeddings/oleObject90.bin"/><Relationship Id="rId4" Type="http://schemas.openxmlformats.org/officeDocument/2006/relationships/oleObject" Target="../embeddings/oleObject84.bin"/><Relationship Id="rId9" Type="http://schemas.openxmlformats.org/officeDocument/2006/relationships/oleObject" Target="../embeddings/oleObject89.bin"/><Relationship Id="rId14" Type="http://schemas.openxmlformats.org/officeDocument/2006/relationships/oleObject" Target="../embeddings/oleObject94.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01.bin"/><Relationship Id="rId3" Type="http://schemas.openxmlformats.org/officeDocument/2006/relationships/oleObject" Target="../embeddings/oleObject96.bin"/><Relationship Id="rId7"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99.bin"/><Relationship Id="rId5" Type="http://schemas.openxmlformats.org/officeDocument/2006/relationships/oleObject" Target="../embeddings/oleObject98.bin"/><Relationship Id="rId4" Type="http://schemas.openxmlformats.org/officeDocument/2006/relationships/oleObject" Target="../embeddings/oleObject97.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07.bin"/><Relationship Id="rId13" Type="http://schemas.openxmlformats.org/officeDocument/2006/relationships/oleObject" Target="../embeddings/oleObject112.bin"/><Relationship Id="rId18" Type="http://schemas.openxmlformats.org/officeDocument/2006/relationships/oleObject" Target="../embeddings/oleObject117.bin"/><Relationship Id="rId3" Type="http://schemas.openxmlformats.org/officeDocument/2006/relationships/oleObject" Target="../embeddings/oleObject102.bin"/><Relationship Id="rId7" Type="http://schemas.openxmlformats.org/officeDocument/2006/relationships/oleObject" Target="../embeddings/oleObject106.bin"/><Relationship Id="rId12" Type="http://schemas.openxmlformats.org/officeDocument/2006/relationships/oleObject" Target="../embeddings/oleObject111.bin"/><Relationship Id="rId17" Type="http://schemas.openxmlformats.org/officeDocument/2006/relationships/oleObject" Target="../embeddings/oleObject116.bin"/><Relationship Id="rId2" Type="http://schemas.openxmlformats.org/officeDocument/2006/relationships/slideLayout" Target="../slideLayouts/slideLayout2.xml"/><Relationship Id="rId16" Type="http://schemas.openxmlformats.org/officeDocument/2006/relationships/oleObject" Target="../embeddings/oleObject115.bin"/><Relationship Id="rId1" Type="http://schemas.openxmlformats.org/officeDocument/2006/relationships/vmlDrawing" Target="../drawings/vmlDrawing23.vml"/><Relationship Id="rId6" Type="http://schemas.openxmlformats.org/officeDocument/2006/relationships/oleObject" Target="../embeddings/oleObject105.bin"/><Relationship Id="rId11" Type="http://schemas.openxmlformats.org/officeDocument/2006/relationships/oleObject" Target="../embeddings/oleObject110.bin"/><Relationship Id="rId5" Type="http://schemas.openxmlformats.org/officeDocument/2006/relationships/oleObject" Target="../embeddings/oleObject104.bin"/><Relationship Id="rId15" Type="http://schemas.openxmlformats.org/officeDocument/2006/relationships/oleObject" Target="../embeddings/oleObject114.bin"/><Relationship Id="rId10" Type="http://schemas.openxmlformats.org/officeDocument/2006/relationships/oleObject" Target="../embeddings/oleObject109.bin"/><Relationship Id="rId4" Type="http://schemas.openxmlformats.org/officeDocument/2006/relationships/oleObject" Target="../embeddings/oleObject103.bin"/><Relationship Id="rId9" Type="http://schemas.openxmlformats.org/officeDocument/2006/relationships/oleObject" Target="../embeddings/oleObject108.bin"/><Relationship Id="rId14" Type="http://schemas.openxmlformats.org/officeDocument/2006/relationships/oleObject" Target="../embeddings/oleObject113.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23.bin"/><Relationship Id="rId13" Type="http://schemas.openxmlformats.org/officeDocument/2006/relationships/oleObject" Target="../embeddings/oleObject128.bin"/><Relationship Id="rId3" Type="http://schemas.openxmlformats.org/officeDocument/2006/relationships/oleObject" Target="../embeddings/oleObject118.bin"/><Relationship Id="rId7" Type="http://schemas.openxmlformats.org/officeDocument/2006/relationships/oleObject" Target="../embeddings/oleObject122.bin"/><Relationship Id="rId12" Type="http://schemas.openxmlformats.org/officeDocument/2006/relationships/oleObject" Target="../embeddings/oleObject127.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121.bin"/><Relationship Id="rId11" Type="http://schemas.openxmlformats.org/officeDocument/2006/relationships/oleObject" Target="../embeddings/oleObject126.bin"/><Relationship Id="rId5" Type="http://schemas.openxmlformats.org/officeDocument/2006/relationships/oleObject" Target="../embeddings/oleObject120.bin"/><Relationship Id="rId15" Type="http://schemas.openxmlformats.org/officeDocument/2006/relationships/oleObject" Target="../embeddings/oleObject130.bin"/><Relationship Id="rId10" Type="http://schemas.openxmlformats.org/officeDocument/2006/relationships/oleObject" Target="../embeddings/oleObject125.bin"/><Relationship Id="rId4" Type="http://schemas.openxmlformats.org/officeDocument/2006/relationships/oleObject" Target="../embeddings/oleObject119.bin"/><Relationship Id="rId9" Type="http://schemas.openxmlformats.org/officeDocument/2006/relationships/oleObject" Target="../embeddings/oleObject124.bin"/><Relationship Id="rId14" Type="http://schemas.openxmlformats.org/officeDocument/2006/relationships/oleObject" Target="../embeddings/oleObject129.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134.bin"/><Relationship Id="rId5" Type="http://schemas.openxmlformats.org/officeDocument/2006/relationships/oleObject" Target="../embeddings/oleObject133.bin"/><Relationship Id="rId4" Type="http://schemas.openxmlformats.org/officeDocument/2006/relationships/oleObject" Target="../embeddings/oleObject132.bin"/></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35.bin"/><Relationship Id="rId7" Type="http://schemas.openxmlformats.org/officeDocument/2006/relationships/oleObject" Target="../embeddings/oleObject139.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138.bin"/><Relationship Id="rId5" Type="http://schemas.openxmlformats.org/officeDocument/2006/relationships/oleObject" Target="../embeddings/oleObject137.bin"/><Relationship Id="rId4" Type="http://schemas.openxmlformats.org/officeDocument/2006/relationships/oleObject" Target="../embeddings/oleObject136.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45.bin"/><Relationship Id="rId3" Type="http://schemas.openxmlformats.org/officeDocument/2006/relationships/oleObject" Target="../embeddings/oleObject140.bin"/><Relationship Id="rId7" Type="http://schemas.openxmlformats.org/officeDocument/2006/relationships/oleObject" Target="../embeddings/oleObject144.bin"/><Relationship Id="rId12" Type="http://schemas.openxmlformats.org/officeDocument/2006/relationships/oleObject" Target="../embeddings/oleObject149.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143.bin"/><Relationship Id="rId11" Type="http://schemas.openxmlformats.org/officeDocument/2006/relationships/oleObject" Target="../embeddings/oleObject148.bin"/><Relationship Id="rId5" Type="http://schemas.openxmlformats.org/officeDocument/2006/relationships/oleObject" Target="../embeddings/oleObject142.bin"/><Relationship Id="rId10" Type="http://schemas.openxmlformats.org/officeDocument/2006/relationships/oleObject" Target="../embeddings/oleObject147.bin"/><Relationship Id="rId4" Type="http://schemas.openxmlformats.org/officeDocument/2006/relationships/oleObject" Target="../embeddings/oleObject141.bin"/><Relationship Id="rId9" Type="http://schemas.openxmlformats.org/officeDocument/2006/relationships/oleObject" Target="../embeddings/oleObject146.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55.bin"/><Relationship Id="rId13" Type="http://schemas.openxmlformats.org/officeDocument/2006/relationships/oleObject" Target="../embeddings/oleObject160.bin"/><Relationship Id="rId18" Type="http://schemas.openxmlformats.org/officeDocument/2006/relationships/oleObject" Target="../embeddings/oleObject165.bin"/><Relationship Id="rId3" Type="http://schemas.openxmlformats.org/officeDocument/2006/relationships/oleObject" Target="../embeddings/oleObject150.bin"/><Relationship Id="rId7" Type="http://schemas.openxmlformats.org/officeDocument/2006/relationships/oleObject" Target="../embeddings/oleObject154.bin"/><Relationship Id="rId12" Type="http://schemas.openxmlformats.org/officeDocument/2006/relationships/oleObject" Target="../embeddings/oleObject159.bin"/><Relationship Id="rId17" Type="http://schemas.openxmlformats.org/officeDocument/2006/relationships/oleObject" Target="../embeddings/oleObject164.bin"/><Relationship Id="rId2" Type="http://schemas.openxmlformats.org/officeDocument/2006/relationships/slideLayout" Target="../slideLayouts/slideLayout2.xml"/><Relationship Id="rId16" Type="http://schemas.openxmlformats.org/officeDocument/2006/relationships/oleObject" Target="../embeddings/oleObject163.bin"/><Relationship Id="rId1" Type="http://schemas.openxmlformats.org/officeDocument/2006/relationships/vmlDrawing" Target="../drawings/vmlDrawing28.vml"/><Relationship Id="rId6" Type="http://schemas.openxmlformats.org/officeDocument/2006/relationships/oleObject" Target="../embeddings/oleObject153.bin"/><Relationship Id="rId11" Type="http://schemas.openxmlformats.org/officeDocument/2006/relationships/oleObject" Target="../embeddings/oleObject158.bin"/><Relationship Id="rId5" Type="http://schemas.openxmlformats.org/officeDocument/2006/relationships/oleObject" Target="../embeddings/oleObject152.bin"/><Relationship Id="rId15" Type="http://schemas.openxmlformats.org/officeDocument/2006/relationships/oleObject" Target="../embeddings/oleObject162.bin"/><Relationship Id="rId10" Type="http://schemas.openxmlformats.org/officeDocument/2006/relationships/oleObject" Target="../embeddings/oleObject157.bin"/><Relationship Id="rId4" Type="http://schemas.openxmlformats.org/officeDocument/2006/relationships/oleObject" Target="../embeddings/oleObject151.bin"/><Relationship Id="rId9" Type="http://schemas.openxmlformats.org/officeDocument/2006/relationships/oleObject" Target="../embeddings/oleObject156.bin"/><Relationship Id="rId14" Type="http://schemas.openxmlformats.org/officeDocument/2006/relationships/oleObject" Target="../embeddings/oleObject161.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71.bin"/><Relationship Id="rId13" Type="http://schemas.openxmlformats.org/officeDocument/2006/relationships/oleObject" Target="../embeddings/oleObject176.bin"/><Relationship Id="rId18" Type="http://schemas.openxmlformats.org/officeDocument/2006/relationships/oleObject" Target="../embeddings/oleObject181.bin"/><Relationship Id="rId3" Type="http://schemas.openxmlformats.org/officeDocument/2006/relationships/oleObject" Target="../embeddings/oleObject166.bin"/><Relationship Id="rId7" Type="http://schemas.openxmlformats.org/officeDocument/2006/relationships/oleObject" Target="../embeddings/oleObject170.bin"/><Relationship Id="rId12" Type="http://schemas.openxmlformats.org/officeDocument/2006/relationships/oleObject" Target="../embeddings/oleObject175.bin"/><Relationship Id="rId17" Type="http://schemas.openxmlformats.org/officeDocument/2006/relationships/oleObject" Target="../embeddings/oleObject180.bin"/><Relationship Id="rId2" Type="http://schemas.openxmlformats.org/officeDocument/2006/relationships/slideLayout" Target="../slideLayouts/slideLayout2.xml"/><Relationship Id="rId16" Type="http://schemas.openxmlformats.org/officeDocument/2006/relationships/oleObject" Target="../embeddings/oleObject179.bin"/><Relationship Id="rId1" Type="http://schemas.openxmlformats.org/officeDocument/2006/relationships/vmlDrawing" Target="../drawings/vmlDrawing29.vml"/><Relationship Id="rId6" Type="http://schemas.openxmlformats.org/officeDocument/2006/relationships/oleObject" Target="../embeddings/oleObject169.bin"/><Relationship Id="rId11" Type="http://schemas.openxmlformats.org/officeDocument/2006/relationships/oleObject" Target="../embeddings/oleObject174.bin"/><Relationship Id="rId5" Type="http://schemas.openxmlformats.org/officeDocument/2006/relationships/oleObject" Target="../embeddings/oleObject168.bin"/><Relationship Id="rId15" Type="http://schemas.openxmlformats.org/officeDocument/2006/relationships/oleObject" Target="../embeddings/oleObject178.bin"/><Relationship Id="rId10" Type="http://schemas.openxmlformats.org/officeDocument/2006/relationships/oleObject" Target="../embeddings/oleObject173.bin"/><Relationship Id="rId4" Type="http://schemas.openxmlformats.org/officeDocument/2006/relationships/oleObject" Target="../embeddings/oleObject167.bin"/><Relationship Id="rId9" Type="http://schemas.openxmlformats.org/officeDocument/2006/relationships/oleObject" Target="../embeddings/oleObject172.bin"/><Relationship Id="rId14" Type="http://schemas.openxmlformats.org/officeDocument/2006/relationships/oleObject" Target="../embeddings/oleObject177.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87.bin"/><Relationship Id="rId13" Type="http://schemas.openxmlformats.org/officeDocument/2006/relationships/oleObject" Target="../embeddings/oleObject192.bin"/><Relationship Id="rId18" Type="http://schemas.openxmlformats.org/officeDocument/2006/relationships/oleObject" Target="../embeddings/oleObject197.bin"/><Relationship Id="rId3" Type="http://schemas.openxmlformats.org/officeDocument/2006/relationships/oleObject" Target="../embeddings/oleObject182.bin"/><Relationship Id="rId7" Type="http://schemas.openxmlformats.org/officeDocument/2006/relationships/oleObject" Target="../embeddings/oleObject186.bin"/><Relationship Id="rId12" Type="http://schemas.openxmlformats.org/officeDocument/2006/relationships/oleObject" Target="../embeddings/oleObject191.bin"/><Relationship Id="rId17" Type="http://schemas.openxmlformats.org/officeDocument/2006/relationships/oleObject" Target="../embeddings/oleObject196.bin"/><Relationship Id="rId2" Type="http://schemas.openxmlformats.org/officeDocument/2006/relationships/slideLayout" Target="../slideLayouts/slideLayout2.xml"/><Relationship Id="rId16" Type="http://schemas.openxmlformats.org/officeDocument/2006/relationships/oleObject" Target="../embeddings/oleObject195.bin"/><Relationship Id="rId1" Type="http://schemas.openxmlformats.org/officeDocument/2006/relationships/vmlDrawing" Target="../drawings/vmlDrawing30.vml"/><Relationship Id="rId6" Type="http://schemas.openxmlformats.org/officeDocument/2006/relationships/oleObject" Target="../embeddings/oleObject185.bin"/><Relationship Id="rId11" Type="http://schemas.openxmlformats.org/officeDocument/2006/relationships/oleObject" Target="../embeddings/oleObject190.bin"/><Relationship Id="rId5" Type="http://schemas.openxmlformats.org/officeDocument/2006/relationships/oleObject" Target="../embeddings/oleObject184.bin"/><Relationship Id="rId15" Type="http://schemas.openxmlformats.org/officeDocument/2006/relationships/oleObject" Target="../embeddings/oleObject194.bin"/><Relationship Id="rId10" Type="http://schemas.openxmlformats.org/officeDocument/2006/relationships/oleObject" Target="../embeddings/oleObject189.bin"/><Relationship Id="rId4" Type="http://schemas.openxmlformats.org/officeDocument/2006/relationships/oleObject" Target="../embeddings/oleObject183.bin"/><Relationship Id="rId9" Type="http://schemas.openxmlformats.org/officeDocument/2006/relationships/oleObject" Target="../embeddings/oleObject188.bin"/><Relationship Id="rId14" Type="http://schemas.openxmlformats.org/officeDocument/2006/relationships/oleObject" Target="../embeddings/oleObject193.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03.bin"/><Relationship Id="rId13" Type="http://schemas.openxmlformats.org/officeDocument/2006/relationships/oleObject" Target="../embeddings/oleObject208.bin"/><Relationship Id="rId18" Type="http://schemas.openxmlformats.org/officeDocument/2006/relationships/oleObject" Target="../embeddings/oleObject213.bin"/><Relationship Id="rId3" Type="http://schemas.openxmlformats.org/officeDocument/2006/relationships/oleObject" Target="../embeddings/oleObject198.bin"/><Relationship Id="rId7" Type="http://schemas.openxmlformats.org/officeDocument/2006/relationships/oleObject" Target="../embeddings/oleObject202.bin"/><Relationship Id="rId12" Type="http://schemas.openxmlformats.org/officeDocument/2006/relationships/oleObject" Target="../embeddings/oleObject207.bin"/><Relationship Id="rId17" Type="http://schemas.openxmlformats.org/officeDocument/2006/relationships/oleObject" Target="../embeddings/oleObject212.bin"/><Relationship Id="rId2" Type="http://schemas.openxmlformats.org/officeDocument/2006/relationships/slideLayout" Target="../slideLayouts/slideLayout2.xml"/><Relationship Id="rId16" Type="http://schemas.openxmlformats.org/officeDocument/2006/relationships/oleObject" Target="../embeddings/oleObject211.bin"/><Relationship Id="rId1" Type="http://schemas.openxmlformats.org/officeDocument/2006/relationships/vmlDrawing" Target="../drawings/vmlDrawing31.vml"/><Relationship Id="rId6" Type="http://schemas.openxmlformats.org/officeDocument/2006/relationships/oleObject" Target="../embeddings/oleObject201.bin"/><Relationship Id="rId11" Type="http://schemas.openxmlformats.org/officeDocument/2006/relationships/oleObject" Target="../embeddings/oleObject206.bin"/><Relationship Id="rId5" Type="http://schemas.openxmlformats.org/officeDocument/2006/relationships/oleObject" Target="../embeddings/oleObject200.bin"/><Relationship Id="rId15" Type="http://schemas.openxmlformats.org/officeDocument/2006/relationships/oleObject" Target="../embeddings/oleObject210.bin"/><Relationship Id="rId10" Type="http://schemas.openxmlformats.org/officeDocument/2006/relationships/oleObject" Target="../embeddings/oleObject205.bin"/><Relationship Id="rId4" Type="http://schemas.openxmlformats.org/officeDocument/2006/relationships/oleObject" Target="../embeddings/oleObject199.bin"/><Relationship Id="rId9" Type="http://schemas.openxmlformats.org/officeDocument/2006/relationships/oleObject" Target="../embeddings/oleObject204.bin"/><Relationship Id="rId14" Type="http://schemas.openxmlformats.org/officeDocument/2006/relationships/oleObject" Target="../embeddings/oleObject209.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14.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217.bin"/><Relationship Id="rId5" Type="http://schemas.openxmlformats.org/officeDocument/2006/relationships/oleObject" Target="../embeddings/oleObject216.bin"/><Relationship Id="rId4" Type="http://schemas.openxmlformats.org/officeDocument/2006/relationships/oleObject" Target="../embeddings/oleObject215.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8.wmf"/></Relationships>
</file>

<file path=ppt/slides/_rels/slide50.xml.rels><?xml version="1.0" encoding="UTF-8" standalone="yes"?>
<Relationships xmlns="http://schemas.openxmlformats.org/package/2006/relationships"><Relationship Id="rId3" Type="http://schemas.openxmlformats.org/officeDocument/2006/relationships/image" Target="../media/image228.jpeg"/><Relationship Id="rId2" Type="http://schemas.openxmlformats.org/officeDocument/2006/relationships/image" Target="../media/image22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11.wmf"/><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7.bin"/><Relationship Id="rId4" Type="http://schemas.openxmlformats.org/officeDocument/2006/relationships/image" Target="../media/image16.wmf"/><Relationship Id="rId9"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95288" y="2565400"/>
            <a:ext cx="7127875" cy="1728788"/>
          </a:xfrm>
        </p:spPr>
        <p:txBody>
          <a:bodyPr>
            <a:normAutofit/>
          </a:bodyPr>
          <a:lstStyle/>
          <a:p>
            <a:pPr eaLnBrk="1" fontAlgn="auto" hangingPunct="1">
              <a:spcAft>
                <a:spcPts val="0"/>
              </a:spcAft>
              <a:defRPr/>
            </a:pPr>
            <a:r>
              <a:rPr lang="zh-CN" altLang="en-US" sz="5400" dirty="0" smtClean="0">
                <a:effectLst>
                  <a:outerShdw blurRad="38100" dist="38100" dir="2700000" algn="tl">
                    <a:srgbClr val="000000">
                      <a:alpha val="43137"/>
                    </a:srgbClr>
                  </a:outerShdw>
                </a:effectLst>
                <a:latin typeface="微软雅黑" pitchFamily="34" charset="-122"/>
                <a:ea typeface="微软雅黑" pitchFamily="34" charset="-122"/>
              </a:rPr>
              <a:t>判别函数</a:t>
            </a:r>
            <a:endParaRPr lang="en-US" altLang="zh-CN" sz="54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7" name="Rectangle 2"/>
          <p:cNvSpPr txBox="1">
            <a:spLocks noChangeArrowheads="1"/>
          </p:cNvSpPr>
          <p:nvPr/>
        </p:nvSpPr>
        <p:spPr bwMode="gray">
          <a:xfrm>
            <a:off x="1547664" y="4725144"/>
            <a:ext cx="4680669" cy="1079500"/>
          </a:xfrm>
          <a:prstGeom prst="rect">
            <a:avLst/>
          </a:prstGeom>
          <a:noFill/>
          <a:ln w="9525">
            <a:noFill/>
            <a:miter lim="800000"/>
            <a:headEnd/>
            <a:tailEnd/>
          </a:ln>
        </p:spPr>
        <p:txBody>
          <a:bodyPr anchor="ctr"/>
          <a:lstStyle/>
          <a:p>
            <a:pPr algn="ctr">
              <a:defRPr/>
            </a:pPr>
            <a:r>
              <a:rPr lang="zh-CN" altLang="en-US" sz="3200" b="1" kern="0" dirty="0" smtClean="0">
                <a:solidFill>
                  <a:srgbClr val="002060"/>
                </a:solidFill>
                <a:effectLst>
                  <a:outerShdw blurRad="38100" dist="38100" dir="2700000" algn="tl">
                    <a:srgbClr val="000000">
                      <a:alpha val="43137"/>
                    </a:srgbClr>
                  </a:outerShdw>
                </a:effectLst>
                <a:latin typeface="华文仿宋" pitchFamily="2" charset="-122"/>
                <a:ea typeface="华文仿宋" pitchFamily="2" charset="-122"/>
              </a:rPr>
              <a:t>张严辞</a:t>
            </a:r>
            <a:endParaRPr lang="en-US" altLang="zh-CN" sz="3200" b="1" kern="0" dirty="0" smtClean="0">
              <a:solidFill>
                <a:srgbClr val="002060"/>
              </a:solidFill>
              <a:effectLst>
                <a:outerShdw blurRad="38100" dist="38100" dir="2700000" algn="tl">
                  <a:srgbClr val="000000">
                    <a:alpha val="43137"/>
                  </a:srgbClr>
                </a:outerShdw>
              </a:effectLst>
              <a:latin typeface="华文仿宋" pitchFamily="2" charset="-122"/>
              <a:ea typeface="华文仿宋" pitchFamily="2" charset="-122"/>
            </a:endParaRPr>
          </a:p>
          <a:p>
            <a:pPr algn="ctr">
              <a:defRPr/>
            </a:pPr>
            <a:endParaRPr lang="en-US" altLang="zh-CN" sz="3200" b="1" kern="0" dirty="0" smtClean="0">
              <a:solidFill>
                <a:srgbClr val="002060"/>
              </a:solidFill>
              <a:effectLst>
                <a:outerShdw blurRad="38100" dist="38100" dir="2700000" algn="tl">
                  <a:srgbClr val="000000">
                    <a:alpha val="43137"/>
                  </a:srgbClr>
                </a:outerShdw>
              </a:effectLst>
              <a:latin typeface="华文仿宋" pitchFamily="2" charset="-122"/>
              <a:ea typeface="华文仿宋" pitchFamily="2" charset="-122"/>
            </a:endParaRPr>
          </a:p>
          <a:p>
            <a:pPr algn="ctr">
              <a:defRPr/>
            </a:pPr>
            <a:r>
              <a:rPr lang="zh-CN" altLang="en-US" sz="2000" b="1" kern="0" dirty="0" smtClean="0">
                <a:solidFill>
                  <a:srgbClr val="002060"/>
                </a:solidFill>
                <a:effectLst>
                  <a:outerShdw blurRad="38100" dist="38100" dir="2700000" algn="tl">
                    <a:srgbClr val="000000">
                      <a:alpha val="43137"/>
                    </a:srgbClr>
                  </a:outerShdw>
                </a:effectLst>
                <a:latin typeface="华文仿宋" pitchFamily="2" charset="-122"/>
                <a:ea typeface="华文仿宋" pitchFamily="2" charset="-122"/>
              </a:rPr>
              <a:t>四川大学计算机学院</a:t>
            </a:r>
            <a:endParaRPr lang="en-US" altLang="zh-CN" sz="2000" b="1" kern="0" dirty="0">
              <a:solidFill>
                <a:srgbClr val="002060"/>
              </a:solidFill>
              <a:effectLst>
                <a:outerShdw blurRad="38100" dist="38100" dir="2700000" algn="tl">
                  <a:srgbClr val="000000">
                    <a:alpha val="43137"/>
                  </a:srgbClr>
                </a:outerShdw>
              </a:effectLst>
              <a:latin typeface="华文仿宋" pitchFamily="2" charset="-122"/>
              <a:ea typeface="华文仿宋"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华文行楷" pitchFamily="2" charset="-122"/>
                <a:ea typeface="华文行楷" pitchFamily="2" charset="-122"/>
              </a:rPr>
              <a:t>        </a:t>
            </a:r>
            <a:r>
              <a:rPr lang="zh-CN" altLang="en-US" sz="4800" dirty="0" smtClean="0">
                <a:solidFill>
                  <a:schemeClr val="tx1"/>
                </a:solidFill>
                <a:latin typeface="黑体" pitchFamily="49" charset="-122"/>
                <a:ea typeface="黑体" pitchFamily="49" charset="-122"/>
              </a:rPr>
              <a:t>两分法</a:t>
            </a:r>
            <a:endParaRPr lang="zh-CN" altLang="en-US" sz="4800" dirty="0">
              <a:latin typeface="黑体" pitchFamily="49" charset="-122"/>
              <a:ea typeface="黑体" pitchFamily="49" charset="-122"/>
            </a:endParaRPr>
          </a:p>
        </p:txBody>
      </p:sp>
      <p:sp>
        <p:nvSpPr>
          <p:cNvPr id="3" name="内容占位符 2"/>
          <p:cNvSpPr>
            <a:spLocks noGrp="1"/>
          </p:cNvSpPr>
          <p:nvPr>
            <p:ph idx="1"/>
          </p:nvPr>
        </p:nvSpPr>
        <p:spPr/>
        <p:txBody>
          <a:bodyPr/>
          <a:lstStyle/>
          <a:p>
            <a:pPr>
              <a:buNone/>
            </a:pPr>
            <a:r>
              <a:rPr lang="zh-CN" altLang="en-US" dirty="0" smtClean="0">
                <a:latin typeface="仿宋" pitchFamily="49" charset="-122"/>
                <a:ea typeface="仿宋" pitchFamily="49" charset="-122"/>
              </a:rPr>
              <a:t>图示</a:t>
            </a:r>
          </a:p>
        </p:txBody>
      </p:sp>
      <p:graphicFrame>
        <p:nvGraphicFramePr>
          <p:cNvPr id="5123" name="Object 3"/>
          <p:cNvGraphicFramePr>
            <a:graphicFrameLocks noChangeAspect="1"/>
          </p:cNvGraphicFramePr>
          <p:nvPr/>
        </p:nvGraphicFramePr>
        <p:xfrm>
          <a:off x="353988" y="571500"/>
          <a:ext cx="1409700" cy="714375"/>
        </p:xfrm>
        <a:graphic>
          <a:graphicData uri="http://schemas.openxmlformats.org/presentationml/2006/ole">
            <p:oleObj spid="_x0000_s5123" name="公式" r:id="rId3" imgW="406080" imgH="228600" progId="Equation.3">
              <p:embed/>
            </p:oleObj>
          </a:graphicData>
        </a:graphic>
      </p:graphicFrame>
      <p:pic>
        <p:nvPicPr>
          <p:cNvPr id="5124" name="Picture 4" descr="2"/>
          <p:cNvPicPr>
            <a:picLocks noChangeAspect="1" noChangeArrowheads="1"/>
          </p:cNvPicPr>
          <p:nvPr/>
        </p:nvPicPr>
        <p:blipFill>
          <a:blip r:embed="rId4" cstate="print"/>
          <a:srcRect/>
          <a:stretch>
            <a:fillRect/>
          </a:stretch>
        </p:blipFill>
        <p:spPr bwMode="auto">
          <a:xfrm>
            <a:off x="2357422" y="2000240"/>
            <a:ext cx="4357718" cy="4500594"/>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5400" dirty="0" smtClean="0"/>
              <a:t>       </a:t>
            </a:r>
            <a:r>
              <a:rPr lang="zh-CN" altLang="zh-CN" sz="5400" dirty="0" smtClean="0">
                <a:solidFill>
                  <a:schemeClr val="tx1"/>
                </a:solidFill>
                <a:latin typeface="黑体" pitchFamily="49" charset="-122"/>
                <a:ea typeface="黑体" pitchFamily="49" charset="-122"/>
              </a:rPr>
              <a:t>两分法</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出发点：</a:t>
            </a:r>
            <a:r>
              <a:rPr lang="zh-CN" altLang="zh-CN" sz="2400" dirty="0" smtClean="0">
                <a:solidFill>
                  <a:schemeClr val="tx1"/>
                </a:solidFill>
                <a:latin typeface="仿宋" pitchFamily="49" charset="-122"/>
                <a:ea typeface="仿宋" pitchFamily="49" charset="-122"/>
              </a:rPr>
              <a:t>一个判别界面只能分开两种类别，但不能把它与其余所有的界面分开</a:t>
            </a:r>
            <a:endParaRPr lang="en-US" altLang="zh-CN" sz="2400" dirty="0" smtClean="0">
              <a:solidFill>
                <a:schemeClr val="tx1"/>
              </a:solidFill>
              <a:latin typeface="仿宋" pitchFamily="49" charset="-122"/>
              <a:ea typeface="仿宋" pitchFamily="49" charset="-122"/>
            </a:endParaRPr>
          </a:p>
          <a:p>
            <a:pPr marL="342900" lvl="1">
              <a:buClr>
                <a:schemeClr val="accent1"/>
              </a:buClr>
            </a:pPr>
            <a:r>
              <a:rPr lang="zh-CN" altLang="en-US" sz="2800" dirty="0" smtClean="0">
                <a:solidFill>
                  <a:schemeClr val="tx1"/>
                </a:solidFill>
                <a:latin typeface="仿宋" pitchFamily="49" charset="-122"/>
                <a:ea typeface="仿宋" pitchFamily="49" charset="-122"/>
              </a:rPr>
              <a:t>判别函数</a:t>
            </a:r>
            <a:endParaRPr lang="en-US" altLang="zh-CN" sz="2800" dirty="0" smtClean="0">
              <a:solidFill>
                <a:schemeClr val="tx1"/>
              </a:solidFill>
              <a:latin typeface="仿宋" pitchFamily="49" charset="-122"/>
              <a:ea typeface="仿宋" pitchFamily="49" charset="-122"/>
            </a:endParaRPr>
          </a:p>
          <a:p>
            <a:pPr lvl="1">
              <a:buNone/>
            </a:pPr>
            <a:r>
              <a:rPr lang="en-US" altLang="zh-CN" sz="2800" dirty="0" smtClean="0">
                <a:solidFill>
                  <a:schemeClr val="tx1"/>
                </a:solidFill>
                <a:latin typeface="仿宋" pitchFamily="49" charset="-122"/>
                <a:ea typeface="仿宋" pitchFamily="49" charset="-122"/>
              </a:rPr>
              <a:t>	</a:t>
            </a:r>
            <a:r>
              <a:rPr lang="zh-CN" altLang="zh-CN" sz="2800" dirty="0" smtClean="0">
                <a:solidFill>
                  <a:schemeClr val="tx1"/>
                </a:solidFill>
                <a:latin typeface="仿宋" pitchFamily="49" charset="-122"/>
                <a:ea typeface="仿宋" pitchFamily="49" charset="-122"/>
              </a:rPr>
              <a:t>若</a:t>
            </a:r>
            <a:r>
              <a:rPr lang="en-US" altLang="zh-CN" sz="2800" dirty="0" smtClean="0">
                <a:solidFill>
                  <a:schemeClr val="tx1"/>
                </a:solidFill>
                <a:latin typeface="仿宋" pitchFamily="49" charset="-122"/>
                <a:ea typeface="仿宋" pitchFamily="49" charset="-122"/>
              </a:rPr>
              <a:t>       </a:t>
            </a:r>
            <a:r>
              <a:rPr lang="zh-CN" altLang="zh-CN" sz="2800" dirty="0" smtClean="0">
                <a:solidFill>
                  <a:schemeClr val="tx1"/>
                </a:solidFill>
                <a:latin typeface="仿宋" pitchFamily="49" charset="-122"/>
                <a:ea typeface="仿宋" pitchFamily="49" charset="-122"/>
              </a:rPr>
              <a:t>，</a:t>
            </a:r>
            <a:r>
              <a:rPr lang="en-US" altLang="zh-CN" sz="2800" dirty="0" smtClean="0">
                <a:solidFill>
                  <a:schemeClr val="tx1"/>
                </a:solidFill>
                <a:latin typeface="仿宋" pitchFamily="49" charset="-122"/>
                <a:ea typeface="仿宋" pitchFamily="49" charset="-122"/>
              </a:rPr>
              <a:t>    </a:t>
            </a:r>
            <a:r>
              <a:rPr lang="zh-CN" altLang="en-US" sz="2800" dirty="0" smtClean="0">
                <a:solidFill>
                  <a:schemeClr val="tx1"/>
                </a:solidFill>
                <a:latin typeface="仿宋" pitchFamily="49" charset="-122"/>
                <a:ea typeface="仿宋" pitchFamily="49" charset="-122"/>
              </a:rPr>
              <a:t>，</a:t>
            </a:r>
            <a:r>
              <a:rPr lang="zh-CN" altLang="zh-CN" sz="2800" dirty="0" smtClean="0">
                <a:solidFill>
                  <a:schemeClr val="tx1"/>
                </a:solidFill>
                <a:latin typeface="仿宋" pitchFamily="49" charset="-122"/>
                <a:ea typeface="仿宋" pitchFamily="49" charset="-122"/>
              </a:rPr>
              <a:t>则</a:t>
            </a:r>
            <a:endParaRPr lang="en-US" altLang="zh-CN" sz="2800" dirty="0" smtClean="0">
              <a:solidFill>
                <a:schemeClr val="tx1"/>
              </a:solidFill>
              <a:latin typeface="仿宋" pitchFamily="49" charset="-122"/>
              <a:ea typeface="仿宋" pitchFamily="49" charset="-122"/>
            </a:endParaRPr>
          </a:p>
          <a:p>
            <a:pPr marL="342900" lvl="1">
              <a:buClr>
                <a:schemeClr val="accent1"/>
              </a:buClr>
            </a:pPr>
            <a:r>
              <a:rPr lang="zh-CN" altLang="en-US" sz="2800" dirty="0" smtClean="0">
                <a:solidFill>
                  <a:schemeClr val="tx1"/>
                </a:solidFill>
                <a:latin typeface="仿宋" pitchFamily="49" charset="-122"/>
                <a:ea typeface="仿宋" pitchFamily="49" charset="-122"/>
              </a:rPr>
              <a:t>重要性质</a:t>
            </a:r>
            <a:r>
              <a:rPr lang="en-US" altLang="zh-CN" sz="2800" dirty="0" smtClean="0">
                <a:solidFill>
                  <a:schemeClr val="tx1"/>
                </a:solidFill>
                <a:latin typeface="仿宋" pitchFamily="49" charset="-122"/>
                <a:ea typeface="仿宋" pitchFamily="49" charset="-122"/>
              </a:rPr>
              <a:t> </a:t>
            </a:r>
            <a:r>
              <a:rPr lang="zh-CN" altLang="en-US" sz="2800" dirty="0" smtClean="0">
                <a:solidFill>
                  <a:schemeClr val="tx1"/>
                </a:solidFill>
                <a:latin typeface="仿宋" pitchFamily="49" charset="-122"/>
                <a:ea typeface="仿宋" pitchFamily="49" charset="-122"/>
              </a:rPr>
              <a:t>：</a:t>
            </a:r>
            <a:endParaRPr lang="en-US" altLang="zh-CN" sz="2400" dirty="0" smtClean="0">
              <a:solidFill>
                <a:schemeClr val="tx1"/>
              </a:solidFill>
              <a:latin typeface="仿宋" pitchFamily="49" charset="-122"/>
              <a:ea typeface="仿宋" pitchFamily="49" charset="-122"/>
            </a:endParaRPr>
          </a:p>
          <a:p>
            <a:pPr marL="342900" lvl="1">
              <a:buClr>
                <a:schemeClr val="accent1"/>
              </a:buClr>
            </a:pPr>
            <a:r>
              <a:rPr lang="zh-CN" altLang="en-US" sz="2800" dirty="0" smtClean="0">
                <a:solidFill>
                  <a:schemeClr val="tx1"/>
                </a:solidFill>
                <a:latin typeface="仿宋" pitchFamily="49" charset="-122"/>
                <a:ea typeface="仿宋" pitchFamily="49" charset="-122"/>
              </a:rPr>
              <a:t>对</a:t>
            </a:r>
            <a:r>
              <a:rPr lang="en-US" altLang="zh-CN" sz="2800" dirty="0" smtClean="0">
                <a:solidFill>
                  <a:schemeClr val="tx1"/>
                </a:solidFill>
                <a:latin typeface="仿宋" pitchFamily="49" charset="-122"/>
                <a:ea typeface="仿宋" pitchFamily="49" charset="-122"/>
              </a:rPr>
              <a:t>M</a:t>
            </a:r>
            <a:r>
              <a:rPr lang="zh-CN" altLang="en-US" sz="2800" dirty="0" smtClean="0">
                <a:solidFill>
                  <a:schemeClr val="tx1"/>
                </a:solidFill>
                <a:latin typeface="仿宋" pitchFamily="49" charset="-122"/>
                <a:ea typeface="仿宋" pitchFamily="49" charset="-122"/>
              </a:rPr>
              <a:t>个类分类需要</a:t>
            </a:r>
            <a:r>
              <a:rPr lang="en-US" altLang="zh-CN" sz="2800" dirty="0" smtClean="0">
                <a:solidFill>
                  <a:schemeClr val="tx1"/>
                </a:solidFill>
                <a:latin typeface="仿宋" pitchFamily="49" charset="-122"/>
                <a:ea typeface="仿宋" pitchFamily="49" charset="-122"/>
              </a:rPr>
              <a:t>M(M-1)/2</a:t>
            </a:r>
            <a:r>
              <a:rPr lang="zh-CN" altLang="en-US" sz="2800" dirty="0" smtClean="0">
                <a:solidFill>
                  <a:schemeClr val="tx1"/>
                </a:solidFill>
                <a:latin typeface="仿宋" pitchFamily="49" charset="-122"/>
                <a:ea typeface="仿宋" pitchFamily="49" charset="-122"/>
              </a:rPr>
              <a:t>个判别函数</a:t>
            </a:r>
            <a:endParaRPr lang="en-US" altLang="zh-CN" sz="2800" dirty="0" smtClean="0">
              <a:solidFill>
                <a:schemeClr val="tx1"/>
              </a:solidFill>
              <a:latin typeface="仿宋" pitchFamily="49" charset="-122"/>
              <a:ea typeface="仿宋" pitchFamily="49" charset="-122"/>
            </a:endParaRPr>
          </a:p>
          <a:p>
            <a:pPr marL="342900" lvl="1">
              <a:buClr>
                <a:schemeClr val="accent1"/>
              </a:buClr>
            </a:pPr>
            <a:r>
              <a:rPr lang="zh-CN" altLang="en-US" sz="2800" dirty="0" smtClean="0">
                <a:solidFill>
                  <a:schemeClr val="tx1"/>
                </a:solidFill>
                <a:latin typeface="仿宋" pitchFamily="49" charset="-122"/>
                <a:ea typeface="仿宋" pitchFamily="49" charset="-122"/>
              </a:rPr>
              <a:t>不足：</a:t>
            </a:r>
            <a:r>
              <a:rPr lang="zh-CN" altLang="en-US" sz="2400" dirty="0" smtClean="0">
                <a:solidFill>
                  <a:schemeClr val="tx1"/>
                </a:solidFill>
                <a:latin typeface="仿宋" pitchFamily="49" charset="-122"/>
                <a:ea typeface="仿宋" pitchFamily="49" charset="-122"/>
              </a:rPr>
              <a:t>任然存在较少的不确定区域</a:t>
            </a:r>
            <a:endParaRPr lang="en-US" altLang="zh-CN" sz="2400" dirty="0" smtClean="0">
              <a:solidFill>
                <a:schemeClr val="tx1"/>
              </a:solidFill>
              <a:latin typeface="仿宋" pitchFamily="49" charset="-122"/>
              <a:ea typeface="仿宋" pitchFamily="49" charset="-122"/>
            </a:endParaRPr>
          </a:p>
          <a:p>
            <a:pPr lvl="1">
              <a:buNone/>
            </a:pPr>
            <a:endParaRPr lang="en-US" altLang="zh-CN" dirty="0" smtClean="0">
              <a:latin typeface="仿宋" pitchFamily="49" charset="-122"/>
              <a:ea typeface="仿宋" pitchFamily="49" charset="-122"/>
            </a:endParaRPr>
          </a:p>
        </p:txBody>
      </p:sp>
      <p:graphicFrame>
        <p:nvGraphicFramePr>
          <p:cNvPr id="6147" name="Object 3"/>
          <p:cNvGraphicFramePr>
            <a:graphicFrameLocks noChangeAspect="1"/>
          </p:cNvGraphicFramePr>
          <p:nvPr/>
        </p:nvGraphicFramePr>
        <p:xfrm>
          <a:off x="337096" y="552450"/>
          <a:ext cx="1498600" cy="754063"/>
        </p:xfrm>
        <a:graphic>
          <a:graphicData uri="http://schemas.openxmlformats.org/presentationml/2006/ole">
            <p:oleObj spid="_x0000_s6147" name="Equation" r:id="rId3" imgW="431640" imgH="241200" progId="Equation.3">
              <p:embed/>
            </p:oleObj>
          </a:graphicData>
        </a:graphic>
      </p:graphicFrame>
      <p:graphicFrame>
        <p:nvGraphicFramePr>
          <p:cNvPr id="6148" name="Object 4"/>
          <p:cNvGraphicFramePr>
            <a:graphicFrameLocks noChangeAspect="1"/>
          </p:cNvGraphicFramePr>
          <p:nvPr/>
        </p:nvGraphicFramePr>
        <p:xfrm>
          <a:off x="2433638" y="2624138"/>
          <a:ext cx="1574800" cy="525462"/>
        </p:xfrm>
        <a:graphic>
          <a:graphicData uri="http://schemas.openxmlformats.org/presentationml/2006/ole">
            <p:oleObj spid="_x0000_s6148" name="Equation" r:id="rId4" imgW="799920" imgH="266400" progId="Equation.3">
              <p:embed/>
            </p:oleObj>
          </a:graphicData>
        </a:graphic>
      </p:graphicFrame>
      <p:pic>
        <p:nvPicPr>
          <p:cNvPr id="6149" name="Picture 5"/>
          <p:cNvPicPr>
            <a:picLocks noChangeAspect="1" noChangeArrowheads="1"/>
          </p:cNvPicPr>
          <p:nvPr/>
        </p:nvPicPr>
        <p:blipFill>
          <a:blip r:embed="rId5" cstate="print"/>
          <a:srcRect/>
          <a:stretch>
            <a:fillRect/>
          </a:stretch>
        </p:blipFill>
        <p:spPr bwMode="auto">
          <a:xfrm>
            <a:off x="2901007" y="3213100"/>
            <a:ext cx="950913" cy="431800"/>
          </a:xfrm>
          <a:prstGeom prst="rect">
            <a:avLst/>
          </a:prstGeom>
          <a:noFill/>
          <a:ln w="9525">
            <a:miter lim="800000"/>
            <a:headEnd/>
            <a:tailEnd/>
          </a:ln>
          <a:effectLst/>
        </p:spPr>
      </p:pic>
      <p:pic>
        <p:nvPicPr>
          <p:cNvPr id="6150" name="Picture 6"/>
          <p:cNvPicPr>
            <a:picLocks noChangeAspect="1" noChangeArrowheads="1"/>
          </p:cNvPicPr>
          <p:nvPr/>
        </p:nvPicPr>
        <p:blipFill>
          <a:blip r:embed="rId6" cstate="print"/>
          <a:srcRect/>
          <a:stretch>
            <a:fillRect/>
          </a:stretch>
        </p:blipFill>
        <p:spPr bwMode="auto">
          <a:xfrm>
            <a:off x="4571479" y="3176588"/>
            <a:ext cx="936625" cy="468312"/>
          </a:xfrm>
          <a:prstGeom prst="rect">
            <a:avLst/>
          </a:prstGeom>
          <a:noFill/>
          <a:ln w="9525">
            <a:miter lim="800000"/>
            <a:headEnd/>
            <a:tailEnd/>
          </a:ln>
          <a:effectLst/>
        </p:spPr>
      </p:pic>
      <p:graphicFrame>
        <p:nvGraphicFramePr>
          <p:cNvPr id="6151" name="Object 7"/>
          <p:cNvGraphicFramePr>
            <a:graphicFrameLocks noChangeAspect="1"/>
          </p:cNvGraphicFramePr>
          <p:nvPr/>
        </p:nvGraphicFramePr>
        <p:xfrm>
          <a:off x="2699792" y="3717032"/>
          <a:ext cx="1198562" cy="474662"/>
        </p:xfrm>
        <a:graphic>
          <a:graphicData uri="http://schemas.openxmlformats.org/presentationml/2006/ole">
            <p:oleObj spid="_x0000_s6151" name="Equation" r:id="rId7" imgW="609480" imgH="241200" progId="Equation.3">
              <p:embed/>
            </p:oleObj>
          </a:graphicData>
        </a:graphic>
      </p:graphicFrame>
      <p:graphicFrame>
        <p:nvGraphicFramePr>
          <p:cNvPr id="6152" name="Object 8"/>
          <p:cNvGraphicFramePr>
            <a:graphicFrameLocks noChangeAspect="1"/>
          </p:cNvGraphicFramePr>
          <p:nvPr/>
        </p:nvGraphicFramePr>
        <p:xfrm>
          <a:off x="1547838" y="3212976"/>
          <a:ext cx="1223962" cy="476250"/>
        </p:xfrm>
        <a:graphic>
          <a:graphicData uri="http://schemas.openxmlformats.org/presentationml/2006/ole">
            <p:oleObj spid="_x0000_s6152" name="Equation" r:id="rId8" imgW="622080" imgH="241200" progId="Equation.3">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华文行楷" pitchFamily="2" charset="-122"/>
                <a:ea typeface="华文行楷" pitchFamily="2" charset="-122"/>
              </a:rPr>
              <a:t>       </a:t>
            </a:r>
            <a:r>
              <a:rPr lang="zh-CN" altLang="en-US" sz="5400" dirty="0" smtClean="0">
                <a:solidFill>
                  <a:schemeClr val="tx1"/>
                </a:solidFill>
                <a:latin typeface="黑体" pitchFamily="49" charset="-122"/>
                <a:ea typeface="黑体" pitchFamily="49" charset="-122"/>
              </a:rPr>
              <a:t>两分法</a:t>
            </a:r>
            <a:endParaRPr lang="zh-CN" altLang="en-US" sz="5400" dirty="0">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dirty="0" smtClean="0">
                <a:solidFill>
                  <a:schemeClr val="tx1"/>
                </a:solidFill>
                <a:latin typeface="仿宋" pitchFamily="49" charset="-122"/>
                <a:ea typeface="仿宋" pitchFamily="49" charset="-122"/>
              </a:rPr>
              <a:t>已知              </a:t>
            </a:r>
            <a:r>
              <a:rPr lang="zh-CN" altLang="en-US" dirty="0" smtClean="0">
                <a:solidFill>
                  <a:schemeClr val="tx1"/>
                </a:solidFill>
                <a:latin typeface="仿宋" pitchFamily="49" charset="-122"/>
                <a:ea typeface="仿宋" pitchFamily="49" charset="-122"/>
              </a:rPr>
              <a:t>的</a:t>
            </a:r>
            <a:r>
              <a:rPr lang="zh-CN" altLang="en-US" dirty="0" smtClean="0">
                <a:solidFill>
                  <a:schemeClr val="tx1"/>
                </a:solidFill>
                <a:latin typeface="仿宋" pitchFamily="49" charset="-122"/>
                <a:ea typeface="仿宋" pitchFamily="49" charset="-122"/>
              </a:rPr>
              <a:t>判别函数分别为</a:t>
            </a:r>
            <a:endParaRPr lang="en-US" altLang="zh-CN" dirty="0" smtClean="0">
              <a:solidFill>
                <a:schemeClr val="tx1"/>
              </a:solidFill>
              <a:latin typeface="仿宋" pitchFamily="49" charset="-122"/>
              <a:ea typeface="仿宋" pitchFamily="49" charset="-122"/>
            </a:endParaRPr>
          </a:p>
          <a:p>
            <a:endParaRPr lang="en-US" altLang="zh-CN" dirty="0" smtClean="0">
              <a:solidFill>
                <a:schemeClr val="tx1"/>
              </a:solidFill>
              <a:latin typeface="仿宋" pitchFamily="49" charset="-122"/>
              <a:ea typeface="仿宋" pitchFamily="49" charset="-122"/>
            </a:endParaRPr>
          </a:p>
          <a:p>
            <a:endParaRPr lang="en-US" altLang="zh-CN" dirty="0" smtClean="0">
              <a:solidFill>
                <a:schemeClr val="tx1"/>
              </a:solidFill>
              <a:latin typeface="仿宋" pitchFamily="49" charset="-122"/>
              <a:ea typeface="仿宋" pitchFamily="49" charset="-122"/>
            </a:endParaRPr>
          </a:p>
          <a:p>
            <a:pPr lvl="8">
              <a:buNone/>
            </a:pPr>
            <a:r>
              <a:rPr lang="en-US" altLang="zh-CN" sz="2400" dirty="0" smtClean="0">
                <a:solidFill>
                  <a:schemeClr val="tx1"/>
                </a:solidFill>
                <a:latin typeface="仿宋" pitchFamily="49" charset="-122"/>
                <a:ea typeface="仿宋" pitchFamily="49" charset="-122"/>
              </a:rPr>
              <a:t>		</a:t>
            </a:r>
            <a:r>
              <a:rPr lang="en-US" altLang="zh-CN" sz="2400" dirty="0" smtClean="0">
                <a:solidFill>
                  <a:schemeClr val="tx1"/>
                </a:solidFill>
                <a:latin typeface="仿宋" pitchFamily="49" charset="-122"/>
                <a:ea typeface="仿宋" pitchFamily="49" charset="-122"/>
              </a:rPr>
              <a:t>    </a:t>
            </a:r>
            <a:r>
              <a:rPr lang="zh-CN" altLang="en-US" sz="2400" dirty="0" smtClean="0">
                <a:solidFill>
                  <a:schemeClr val="tx1"/>
                </a:solidFill>
                <a:latin typeface="仿宋" pitchFamily="49" charset="-122"/>
                <a:ea typeface="仿宋" pitchFamily="49" charset="-122"/>
              </a:rPr>
              <a:t>问         属于哪</a:t>
            </a:r>
            <a:r>
              <a:rPr lang="zh-CN" altLang="en-US" sz="2400" dirty="0" smtClean="0">
                <a:solidFill>
                  <a:schemeClr val="tx1"/>
                </a:solidFill>
                <a:latin typeface="仿宋" pitchFamily="49" charset="-122"/>
                <a:ea typeface="仿宋" pitchFamily="49" charset="-122"/>
              </a:rPr>
              <a:t>一类？</a:t>
            </a:r>
            <a:endParaRPr lang="en-US" altLang="zh-CN" sz="2400" dirty="0" smtClean="0">
              <a:solidFill>
                <a:schemeClr val="tx1"/>
              </a:solidFill>
              <a:latin typeface="仿宋" pitchFamily="49" charset="-122"/>
              <a:ea typeface="仿宋" pitchFamily="49" charset="-122"/>
            </a:endParaRPr>
          </a:p>
          <a:p>
            <a:pPr lvl="8">
              <a:buNone/>
            </a:pPr>
            <a:endParaRPr lang="en-US" altLang="zh-CN" sz="2400" dirty="0" smtClean="0">
              <a:solidFill>
                <a:schemeClr val="tx1"/>
              </a:solidFill>
              <a:latin typeface="仿宋" pitchFamily="49" charset="-122"/>
              <a:ea typeface="仿宋" pitchFamily="49" charset="-122"/>
            </a:endParaRPr>
          </a:p>
          <a:p>
            <a:pPr marL="342900" lvl="8" indent="-228600" eaLnBrk="0" fontAlgn="base" hangingPunct="0">
              <a:spcAft>
                <a:spcPct val="0"/>
              </a:spcAft>
              <a:buClr>
                <a:schemeClr val="accent1"/>
              </a:buClr>
              <a:buNone/>
            </a:pPr>
            <a:r>
              <a:rPr lang="zh-CN" altLang="en-US" sz="2400" dirty="0" smtClean="0">
                <a:solidFill>
                  <a:schemeClr val="tx1"/>
                </a:solidFill>
                <a:latin typeface="仿宋" pitchFamily="49" charset="-122"/>
                <a:ea typeface="仿宋" pitchFamily="49" charset="-122"/>
              </a:rPr>
              <a:t>解：代入</a:t>
            </a:r>
            <a:endParaRPr lang="en-US" altLang="zh-CN" sz="2400" dirty="0" smtClean="0">
              <a:solidFill>
                <a:schemeClr val="tx1"/>
              </a:solidFill>
              <a:latin typeface="仿宋" pitchFamily="49" charset="-122"/>
              <a:ea typeface="仿宋" pitchFamily="49" charset="-122"/>
            </a:endParaRPr>
          </a:p>
          <a:p>
            <a:pPr marL="342900" lvl="8" indent="-228600" eaLnBrk="0" fontAlgn="base" hangingPunct="0">
              <a:spcAft>
                <a:spcPct val="0"/>
              </a:spcAft>
              <a:buClr>
                <a:schemeClr val="accent1"/>
              </a:buClr>
              <a:buNone/>
            </a:pPr>
            <a:endParaRPr lang="en-US" altLang="zh-CN" sz="2400" dirty="0" smtClean="0">
              <a:solidFill>
                <a:schemeClr val="tx1"/>
              </a:solidFill>
              <a:latin typeface="仿宋" pitchFamily="49" charset="-122"/>
              <a:ea typeface="仿宋" pitchFamily="49" charset="-122"/>
            </a:endParaRPr>
          </a:p>
          <a:p>
            <a:endParaRPr lang="en-US" altLang="zh-CN" dirty="0" smtClean="0">
              <a:solidFill>
                <a:schemeClr val="tx1"/>
              </a:solidFill>
              <a:latin typeface="仿宋" pitchFamily="49" charset="-122"/>
              <a:ea typeface="仿宋" pitchFamily="49" charset="-122"/>
            </a:endParaRPr>
          </a:p>
          <a:p>
            <a:endParaRPr lang="en-US" altLang="zh-CN" dirty="0" smtClean="0">
              <a:solidFill>
                <a:schemeClr val="tx1"/>
              </a:solidFill>
              <a:latin typeface="仿宋" pitchFamily="49" charset="-122"/>
              <a:ea typeface="仿宋" pitchFamily="49" charset="-122"/>
            </a:endParaRPr>
          </a:p>
          <a:p>
            <a:pPr>
              <a:buNone/>
            </a:pPr>
            <a:r>
              <a:rPr lang="en-US" altLang="zh-CN" dirty="0" smtClean="0">
                <a:solidFill>
                  <a:schemeClr val="tx1"/>
                </a:solidFill>
                <a:latin typeface="仿宋" pitchFamily="49" charset="-122"/>
                <a:ea typeface="仿宋" pitchFamily="49" charset="-122"/>
              </a:rPr>
              <a:t>				</a:t>
            </a:r>
            <a:r>
              <a:rPr lang="zh-CN" altLang="en-US" dirty="0" smtClean="0">
                <a:solidFill>
                  <a:schemeClr val="tx1"/>
                </a:solidFill>
                <a:latin typeface="仿宋" pitchFamily="49" charset="-122"/>
                <a:ea typeface="仿宋" pitchFamily="49" charset="-122"/>
              </a:rPr>
              <a:t>所以</a:t>
            </a:r>
            <a:endParaRPr lang="en-US" altLang="zh-CN" dirty="0" smtClean="0">
              <a:solidFill>
                <a:schemeClr val="tx1"/>
              </a:solidFill>
              <a:latin typeface="仿宋" pitchFamily="49" charset="-122"/>
              <a:ea typeface="仿宋" pitchFamily="49" charset="-122"/>
            </a:endParaRPr>
          </a:p>
        </p:txBody>
      </p:sp>
      <p:graphicFrame>
        <p:nvGraphicFramePr>
          <p:cNvPr id="34819" name="Object 3"/>
          <p:cNvGraphicFramePr>
            <a:graphicFrameLocks noChangeAspect="1"/>
          </p:cNvGraphicFramePr>
          <p:nvPr/>
        </p:nvGraphicFramePr>
        <p:xfrm>
          <a:off x="1477963" y="1647825"/>
          <a:ext cx="2246312" cy="714375"/>
        </p:xfrm>
        <a:graphic>
          <a:graphicData uri="http://schemas.openxmlformats.org/presentationml/2006/ole">
            <p:oleObj spid="_x0000_s34819" name="Equation" r:id="rId3" imgW="647640" imgH="228600" progId="Equation.3">
              <p:embed/>
            </p:oleObj>
          </a:graphicData>
        </a:graphic>
      </p:graphicFrame>
      <p:graphicFrame>
        <p:nvGraphicFramePr>
          <p:cNvPr id="34820" name="Object 4"/>
          <p:cNvGraphicFramePr>
            <a:graphicFrameLocks noChangeAspect="1"/>
          </p:cNvGraphicFramePr>
          <p:nvPr/>
        </p:nvGraphicFramePr>
        <p:xfrm>
          <a:off x="862013" y="2400300"/>
          <a:ext cx="2992437" cy="1557338"/>
        </p:xfrm>
        <a:graphic>
          <a:graphicData uri="http://schemas.openxmlformats.org/presentationml/2006/ole">
            <p:oleObj spid="_x0000_s34820" name="Equation" r:id="rId4" imgW="1269720" imgH="685800" progId="Equation.3">
              <p:embed/>
            </p:oleObj>
          </a:graphicData>
        </a:graphic>
      </p:graphicFrame>
      <p:pic>
        <p:nvPicPr>
          <p:cNvPr id="34822" name="Picture 6"/>
          <p:cNvPicPr>
            <a:picLocks noChangeAspect="1" noChangeArrowheads="1"/>
          </p:cNvPicPr>
          <p:nvPr/>
        </p:nvPicPr>
        <p:blipFill>
          <a:blip r:embed="rId5" cstate="print"/>
          <a:srcRect/>
          <a:stretch>
            <a:fillRect/>
          </a:stretch>
        </p:blipFill>
        <p:spPr bwMode="auto">
          <a:xfrm>
            <a:off x="4264075" y="3085653"/>
            <a:ext cx="1316037" cy="487363"/>
          </a:xfrm>
          <a:prstGeom prst="rect">
            <a:avLst/>
          </a:prstGeom>
          <a:noFill/>
          <a:ln w="9525">
            <a:miter lim="800000"/>
            <a:headEnd/>
            <a:tailEnd/>
          </a:ln>
          <a:effectLst/>
        </p:spPr>
      </p:pic>
      <p:graphicFrame>
        <p:nvGraphicFramePr>
          <p:cNvPr id="34823" name="Object 7"/>
          <p:cNvGraphicFramePr>
            <a:graphicFrameLocks noChangeAspect="1"/>
          </p:cNvGraphicFramePr>
          <p:nvPr/>
        </p:nvGraphicFramePr>
        <p:xfrm>
          <a:off x="900113" y="4414838"/>
          <a:ext cx="2273300" cy="1154112"/>
        </p:xfrm>
        <a:graphic>
          <a:graphicData uri="http://schemas.openxmlformats.org/presentationml/2006/ole">
            <p:oleObj spid="_x0000_s34823" name="Equation" r:id="rId6" imgW="965160" imgH="507960" progId="Equation.3">
              <p:embed/>
            </p:oleObj>
          </a:graphicData>
        </a:graphic>
      </p:graphicFrame>
      <p:graphicFrame>
        <p:nvGraphicFramePr>
          <p:cNvPr id="34824" name="Object 8"/>
          <p:cNvGraphicFramePr>
            <a:graphicFrameLocks noChangeAspect="1"/>
          </p:cNvGraphicFramePr>
          <p:nvPr/>
        </p:nvGraphicFramePr>
        <p:xfrm>
          <a:off x="3556000" y="4414838"/>
          <a:ext cx="2243138" cy="1154112"/>
        </p:xfrm>
        <a:graphic>
          <a:graphicData uri="http://schemas.openxmlformats.org/presentationml/2006/ole">
            <p:oleObj spid="_x0000_s34824" name="Equation" r:id="rId7" imgW="952200" imgH="507960" progId="Equation.3">
              <p:embed/>
            </p:oleObj>
          </a:graphicData>
        </a:graphic>
      </p:graphicFrame>
      <p:graphicFrame>
        <p:nvGraphicFramePr>
          <p:cNvPr id="34825" name="Object 9"/>
          <p:cNvGraphicFramePr>
            <a:graphicFrameLocks noChangeAspect="1"/>
          </p:cNvGraphicFramePr>
          <p:nvPr/>
        </p:nvGraphicFramePr>
        <p:xfrm>
          <a:off x="6211888" y="4414838"/>
          <a:ext cx="2033587" cy="1154112"/>
        </p:xfrm>
        <a:graphic>
          <a:graphicData uri="http://schemas.openxmlformats.org/presentationml/2006/ole">
            <p:oleObj spid="_x0000_s34825" name="Equation" r:id="rId8" imgW="863280" imgH="507960" progId="Equation.3">
              <p:embed/>
            </p:oleObj>
          </a:graphicData>
        </a:graphic>
      </p:graphicFrame>
      <p:graphicFrame>
        <p:nvGraphicFramePr>
          <p:cNvPr id="34826" name="Object 10"/>
          <p:cNvGraphicFramePr>
            <a:graphicFrameLocks noChangeAspect="1"/>
          </p:cNvGraphicFramePr>
          <p:nvPr/>
        </p:nvGraphicFramePr>
        <p:xfrm>
          <a:off x="3929063" y="5648350"/>
          <a:ext cx="985837" cy="588962"/>
        </p:xfrm>
        <a:graphic>
          <a:graphicData uri="http://schemas.openxmlformats.org/presentationml/2006/ole">
            <p:oleObj spid="_x0000_s34826" name="Equation" r:id="rId9" imgW="419040" imgH="253800" progId="Equation.3">
              <p:embed/>
            </p:oleObj>
          </a:graphicData>
        </a:graphic>
      </p:graphicFrame>
      <p:graphicFrame>
        <p:nvGraphicFramePr>
          <p:cNvPr id="34827" name="Object 11"/>
          <p:cNvGraphicFramePr>
            <a:graphicFrameLocks noChangeAspect="1"/>
          </p:cNvGraphicFramePr>
          <p:nvPr/>
        </p:nvGraphicFramePr>
        <p:xfrm>
          <a:off x="312738" y="552450"/>
          <a:ext cx="1498600" cy="754063"/>
        </p:xfrm>
        <a:graphic>
          <a:graphicData uri="http://schemas.openxmlformats.org/presentationml/2006/ole">
            <p:oleObj spid="_x0000_s34827" name="Equation" r:id="rId10" imgW="431640" imgH="241200" progId="Equation.3">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华文行楷" pitchFamily="2" charset="-122"/>
                <a:ea typeface="华文行楷" pitchFamily="2" charset="-122"/>
              </a:rPr>
              <a:t>       </a:t>
            </a:r>
            <a:r>
              <a:rPr lang="zh-CN" altLang="en-US" sz="5400" dirty="0" smtClean="0">
                <a:solidFill>
                  <a:schemeClr val="tx1"/>
                </a:solidFill>
                <a:latin typeface="黑体" pitchFamily="49" charset="-122"/>
                <a:ea typeface="黑体" pitchFamily="49" charset="-122"/>
              </a:rPr>
              <a:t>两分法</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pPr>
              <a:buNone/>
            </a:pPr>
            <a:r>
              <a:rPr lang="zh-CN" altLang="en-US" sz="2800" dirty="0" smtClean="0">
                <a:solidFill>
                  <a:schemeClr val="tx1"/>
                </a:solidFill>
                <a:latin typeface="仿宋" pitchFamily="49" charset="-122"/>
                <a:ea typeface="仿宋" pitchFamily="49" charset="-122"/>
              </a:rPr>
              <a:t>图示</a:t>
            </a:r>
            <a:endParaRPr lang="zh-CN" altLang="zh-CN" sz="2800" dirty="0" smtClean="0">
              <a:solidFill>
                <a:schemeClr val="tx1"/>
              </a:solidFill>
              <a:latin typeface="仿宋" pitchFamily="49" charset="-122"/>
              <a:ea typeface="仿宋" pitchFamily="49" charset="-122"/>
            </a:endParaRPr>
          </a:p>
          <a:p>
            <a:endParaRPr lang="zh-CN" altLang="en-US" dirty="0"/>
          </a:p>
        </p:txBody>
      </p:sp>
      <p:graphicFrame>
        <p:nvGraphicFramePr>
          <p:cNvPr id="7170" name="Object 2"/>
          <p:cNvGraphicFramePr>
            <a:graphicFrameLocks noChangeAspect="1"/>
          </p:cNvGraphicFramePr>
          <p:nvPr/>
        </p:nvGraphicFramePr>
        <p:xfrm>
          <a:off x="312738" y="552450"/>
          <a:ext cx="1498600" cy="754063"/>
        </p:xfrm>
        <a:graphic>
          <a:graphicData uri="http://schemas.openxmlformats.org/presentationml/2006/ole">
            <p:oleObj spid="_x0000_s7170" name="Equation" r:id="rId3" imgW="431640" imgH="241200" progId="Equation.3">
              <p:embed/>
            </p:oleObj>
          </a:graphicData>
        </a:graphic>
      </p:graphicFrame>
      <p:pic>
        <p:nvPicPr>
          <p:cNvPr id="7171" name="Picture 3" descr="2"/>
          <p:cNvPicPr>
            <a:picLocks noChangeAspect="1" noChangeArrowheads="1"/>
          </p:cNvPicPr>
          <p:nvPr/>
        </p:nvPicPr>
        <p:blipFill>
          <a:blip r:embed="rId4" cstate="print"/>
          <a:srcRect/>
          <a:stretch>
            <a:fillRect/>
          </a:stretch>
        </p:blipFill>
        <p:spPr bwMode="auto">
          <a:xfrm>
            <a:off x="2214546" y="2000240"/>
            <a:ext cx="4929222" cy="4500594"/>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428604"/>
            <a:ext cx="8261350" cy="1039812"/>
          </a:xfrm>
        </p:spPr>
        <p:txBody>
          <a:bodyPr>
            <a:normAutofit/>
          </a:bodyPr>
          <a:lstStyle/>
          <a:p>
            <a:pPr algn="l"/>
            <a:r>
              <a:rPr lang="zh-CN" altLang="en-US" sz="5400" dirty="0" smtClean="0">
                <a:solidFill>
                  <a:schemeClr val="tx1"/>
                </a:solidFill>
                <a:latin typeface="黑体" pitchFamily="49" charset="-122"/>
                <a:ea typeface="黑体" pitchFamily="49" charset="-122"/>
              </a:rPr>
              <a:t>最大判别准则</a:t>
            </a:r>
            <a:endParaRPr lang="zh-CN" altLang="en-US" sz="5400" dirty="0">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出发点</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使判别函数交与一个公共点，从而消除不确定区域</a:t>
            </a:r>
            <a:endParaRPr lang="en-US" altLang="zh-CN" sz="2400" dirty="0" smtClean="0">
              <a:solidFill>
                <a:schemeClr val="tx1"/>
              </a:solidFill>
              <a:latin typeface="仿宋" pitchFamily="49" charset="-122"/>
              <a:ea typeface="仿宋" pitchFamily="49" charset="-122"/>
            </a:endParaRPr>
          </a:p>
          <a:p>
            <a:pPr marL="342900" lvl="1">
              <a:buClr>
                <a:schemeClr val="accent1"/>
              </a:buClr>
            </a:pPr>
            <a:r>
              <a:rPr lang="zh-CN" altLang="en-US" sz="2800" dirty="0" smtClean="0">
                <a:solidFill>
                  <a:schemeClr val="tx1"/>
                </a:solidFill>
                <a:latin typeface="仿宋" pitchFamily="49" charset="-122"/>
                <a:ea typeface="仿宋" pitchFamily="49" charset="-122"/>
              </a:rPr>
              <a:t>判别函数</a:t>
            </a:r>
            <a:endParaRPr lang="en-US" altLang="zh-CN" sz="2800" dirty="0" smtClean="0">
              <a:solidFill>
                <a:schemeClr val="tx1"/>
              </a:solidFill>
              <a:latin typeface="仿宋" pitchFamily="49" charset="-122"/>
              <a:ea typeface="仿宋" pitchFamily="49" charset="-122"/>
            </a:endParaRPr>
          </a:p>
          <a:p>
            <a:pPr marL="342900" lvl="1">
              <a:buClr>
                <a:schemeClr val="accent1"/>
              </a:buClr>
            </a:pPr>
            <a:endParaRPr lang="en-US" altLang="zh-CN" sz="2800" dirty="0" smtClean="0">
              <a:solidFill>
                <a:schemeClr val="tx1"/>
              </a:solidFill>
              <a:latin typeface="仿宋" pitchFamily="49" charset="-122"/>
              <a:ea typeface="仿宋" pitchFamily="49" charset="-122"/>
            </a:endParaRPr>
          </a:p>
          <a:p>
            <a:pPr marL="342900" lvl="1">
              <a:buClr>
                <a:schemeClr val="accent1"/>
              </a:buClr>
            </a:pPr>
            <a:endParaRPr lang="en-US" altLang="zh-CN" sz="2800" dirty="0" smtClean="0">
              <a:solidFill>
                <a:schemeClr val="tx1"/>
              </a:solidFill>
              <a:latin typeface="仿宋" pitchFamily="49" charset="-122"/>
              <a:ea typeface="仿宋" pitchFamily="49" charset="-122"/>
            </a:endParaRPr>
          </a:p>
          <a:p>
            <a:r>
              <a:rPr lang="en-US" altLang="zh-CN" sz="2800" dirty="0" smtClean="0">
                <a:solidFill>
                  <a:schemeClr val="tx1"/>
                </a:solidFill>
                <a:latin typeface="仿宋" pitchFamily="49" charset="-122"/>
                <a:ea typeface="仿宋" pitchFamily="49" charset="-122"/>
              </a:rPr>
              <a:t>M</a:t>
            </a:r>
            <a:r>
              <a:rPr lang="zh-CN" altLang="zh-CN" sz="2800" dirty="0" smtClean="0">
                <a:solidFill>
                  <a:schemeClr val="tx1"/>
                </a:solidFill>
                <a:latin typeface="仿宋" pitchFamily="49" charset="-122"/>
                <a:ea typeface="仿宋" pitchFamily="49" charset="-122"/>
              </a:rPr>
              <a:t>类情况应有</a:t>
            </a:r>
            <a:r>
              <a:rPr lang="en-US" altLang="zh-CN" sz="2800" dirty="0" smtClean="0">
                <a:solidFill>
                  <a:schemeClr val="tx1"/>
                </a:solidFill>
                <a:latin typeface="仿宋" pitchFamily="49" charset="-122"/>
                <a:ea typeface="仿宋" pitchFamily="49" charset="-122"/>
              </a:rPr>
              <a:t>M</a:t>
            </a:r>
            <a:r>
              <a:rPr lang="zh-CN" altLang="zh-CN" sz="2800" dirty="0" smtClean="0">
                <a:solidFill>
                  <a:schemeClr val="tx1"/>
                </a:solidFill>
                <a:latin typeface="仿宋" pitchFamily="49" charset="-122"/>
                <a:ea typeface="仿宋" pitchFamily="49" charset="-122"/>
              </a:rPr>
              <a:t>个判别函数</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优点</a:t>
            </a:r>
            <a:endParaRPr lang="en-US" altLang="zh-CN" sz="2800" dirty="0" smtClean="0">
              <a:solidFill>
                <a:schemeClr val="tx1"/>
              </a:solidFill>
              <a:latin typeface="仿宋" pitchFamily="49" charset="-122"/>
              <a:ea typeface="仿宋" pitchFamily="49" charset="-122"/>
            </a:endParaRPr>
          </a:p>
          <a:p>
            <a:pPr lvl="1"/>
            <a:r>
              <a:rPr lang="zh-CN" altLang="zh-CN" sz="2400" dirty="0" smtClean="0">
                <a:solidFill>
                  <a:schemeClr val="tx1"/>
                </a:solidFill>
                <a:latin typeface="仿宋" pitchFamily="49" charset="-122"/>
                <a:ea typeface="仿宋" pitchFamily="49" charset="-122"/>
              </a:rPr>
              <a:t>没有不确定区域</a:t>
            </a:r>
          </a:p>
          <a:p>
            <a:pPr lvl="1"/>
            <a:endParaRPr lang="en-US" altLang="zh-CN" dirty="0" smtClean="0">
              <a:latin typeface="仿宋" pitchFamily="49" charset="-122"/>
              <a:ea typeface="仿宋" pitchFamily="49" charset="-122"/>
            </a:endParaRPr>
          </a:p>
        </p:txBody>
      </p:sp>
      <p:graphicFrame>
        <p:nvGraphicFramePr>
          <p:cNvPr id="8195" name="Object 3"/>
          <p:cNvGraphicFramePr>
            <a:graphicFrameLocks noChangeAspect="1"/>
          </p:cNvGraphicFramePr>
          <p:nvPr/>
        </p:nvGraphicFramePr>
        <p:xfrm>
          <a:off x="1214414" y="3433560"/>
          <a:ext cx="6957478" cy="571504"/>
        </p:xfrm>
        <a:graphic>
          <a:graphicData uri="http://schemas.openxmlformats.org/presentationml/2006/ole">
            <p:oleObj spid="_x0000_s8195" name="公式" r:id="rId3" imgW="2552400" imgH="228600" progId="Equation.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最大判别准则</a:t>
            </a:r>
            <a:endParaRPr lang="zh-CN" altLang="en-US" sz="5400" dirty="0">
              <a:solidFill>
                <a:schemeClr val="tx1"/>
              </a:solidFill>
              <a:latin typeface="黑体" pitchFamily="49" charset="-122"/>
              <a:ea typeface="黑体" pitchFamily="49" charset="-122"/>
            </a:endParaRPr>
          </a:p>
        </p:txBody>
      </p:sp>
      <p:pic>
        <p:nvPicPr>
          <p:cNvPr id="5" name="内容占位符 4" descr="1.jpg"/>
          <p:cNvPicPr>
            <a:picLocks noGrp="1" noChangeAspect="1"/>
          </p:cNvPicPr>
          <p:nvPr>
            <p:ph idx="1"/>
          </p:nvPr>
        </p:nvPicPr>
        <p:blipFill>
          <a:blip r:embed="rId2" cstate="print"/>
          <a:stretch>
            <a:fillRect/>
          </a:stretch>
        </p:blipFill>
        <p:spPr>
          <a:xfrm>
            <a:off x="214282" y="2214554"/>
            <a:ext cx="4071966" cy="2886075"/>
          </a:xfrm>
        </p:spPr>
      </p:pic>
      <p:pic>
        <p:nvPicPr>
          <p:cNvPr id="6" name="图片 5" descr="2.jpg"/>
          <p:cNvPicPr>
            <a:picLocks noChangeAspect="1"/>
          </p:cNvPicPr>
          <p:nvPr/>
        </p:nvPicPr>
        <p:blipFill>
          <a:blip r:embed="rId3" cstate="print"/>
          <a:stretch>
            <a:fillRect/>
          </a:stretch>
        </p:blipFill>
        <p:spPr>
          <a:xfrm>
            <a:off x="4429124" y="2214554"/>
            <a:ext cx="4572030" cy="29146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最大判别准则</a:t>
            </a:r>
            <a:endParaRPr lang="zh-CN" altLang="en-US" sz="5400" dirty="0">
              <a:latin typeface="黑体" pitchFamily="49" charset="-122"/>
              <a:ea typeface="黑体" pitchFamily="49" charset="-122"/>
            </a:endParaRPr>
          </a:p>
        </p:txBody>
      </p:sp>
      <p:sp>
        <p:nvSpPr>
          <p:cNvPr id="3" name="内容占位符 2"/>
          <p:cNvSpPr>
            <a:spLocks noGrp="1"/>
          </p:cNvSpPr>
          <p:nvPr>
            <p:ph idx="1"/>
          </p:nvPr>
        </p:nvSpPr>
        <p:spPr>
          <a:xfrm>
            <a:off x="457200" y="1752600"/>
            <a:ext cx="8363272" cy="4373563"/>
          </a:xfrm>
        </p:spPr>
        <p:txBody>
          <a:bodyPr/>
          <a:lstStyle/>
          <a:p>
            <a:pPr>
              <a:buNone/>
            </a:pPr>
            <a:r>
              <a:rPr lang="zh-CN" altLang="zh-CN" sz="2800" dirty="0" smtClean="0">
                <a:solidFill>
                  <a:schemeClr val="tx1"/>
                </a:solidFill>
                <a:latin typeface="仿宋" pitchFamily="49" charset="-122"/>
                <a:ea typeface="仿宋" pitchFamily="49" charset="-122"/>
              </a:rPr>
              <a:t>设一个三类问题，按最大值规则</a:t>
            </a:r>
            <a:r>
              <a:rPr lang="zh-CN" altLang="en-US" sz="2800" dirty="0" smtClean="0">
                <a:solidFill>
                  <a:schemeClr val="tx1"/>
                </a:solidFill>
                <a:latin typeface="仿宋" pitchFamily="49" charset="-122"/>
                <a:ea typeface="仿宋" pitchFamily="49" charset="-122"/>
              </a:rPr>
              <a:t>有三</a:t>
            </a:r>
            <a:r>
              <a:rPr lang="zh-CN" altLang="zh-CN" sz="2800" dirty="0" smtClean="0">
                <a:solidFill>
                  <a:schemeClr val="tx1"/>
                </a:solidFill>
                <a:latin typeface="仿宋" pitchFamily="49" charset="-122"/>
                <a:ea typeface="仿宋" pitchFamily="49" charset="-122"/>
              </a:rPr>
              <a:t>个判决函数</a:t>
            </a:r>
            <a:endParaRPr lang="en-US" altLang="zh-CN" sz="2800" dirty="0" smtClean="0">
              <a:solidFill>
                <a:schemeClr val="tx1"/>
              </a:solidFill>
              <a:latin typeface="仿宋" pitchFamily="49" charset="-122"/>
              <a:ea typeface="仿宋" pitchFamily="49" charset="-122"/>
            </a:endParaRPr>
          </a:p>
          <a:p>
            <a:pPr>
              <a:buNone/>
            </a:pPr>
            <a:endParaRPr lang="en-US" altLang="zh-CN" sz="2800" dirty="0" smtClean="0">
              <a:solidFill>
                <a:schemeClr val="tx1"/>
              </a:solidFill>
              <a:latin typeface="仿宋" pitchFamily="49" charset="-122"/>
              <a:ea typeface="仿宋" pitchFamily="49" charset="-122"/>
            </a:endParaRPr>
          </a:p>
          <a:p>
            <a:pPr>
              <a:buNone/>
            </a:pPr>
            <a:endParaRPr lang="en-US" altLang="zh-CN" sz="2800" dirty="0" smtClean="0">
              <a:solidFill>
                <a:schemeClr val="tx1"/>
              </a:solidFill>
              <a:latin typeface="仿宋" pitchFamily="49" charset="-122"/>
              <a:ea typeface="仿宋" pitchFamily="49" charset="-122"/>
            </a:endParaRPr>
          </a:p>
          <a:p>
            <a:pPr>
              <a:buNone/>
            </a:pPr>
            <a:r>
              <a:rPr lang="zh-CN" altLang="zh-CN" sz="2800" dirty="0" smtClean="0">
                <a:solidFill>
                  <a:schemeClr val="tx1"/>
                </a:solidFill>
                <a:latin typeface="仿宋" pitchFamily="49" charset="-122"/>
                <a:ea typeface="仿宋" pitchFamily="49" charset="-122"/>
              </a:rPr>
              <a:t>今有模式样本</a:t>
            </a:r>
            <a:r>
              <a:rPr lang="en-US" altLang="zh-CN" sz="2800" dirty="0" smtClean="0">
                <a:solidFill>
                  <a:schemeClr val="tx1"/>
                </a:solidFill>
                <a:latin typeface="仿宋" pitchFamily="49" charset="-122"/>
                <a:ea typeface="仿宋" pitchFamily="49" charset="-122"/>
              </a:rPr>
              <a:t>       </a:t>
            </a:r>
            <a:r>
              <a:rPr lang="en-US" altLang="zh-CN" sz="2800" dirty="0" smtClean="0">
                <a:solidFill>
                  <a:schemeClr val="tx1"/>
                </a:solidFill>
                <a:latin typeface="仿宋" pitchFamily="49" charset="-122"/>
                <a:ea typeface="仿宋" pitchFamily="49" charset="-122"/>
              </a:rPr>
              <a:t> </a:t>
            </a:r>
            <a:r>
              <a:rPr lang="en-US" altLang="zh-CN" sz="2800" dirty="0" smtClean="0">
                <a:solidFill>
                  <a:schemeClr val="tx1"/>
                </a:solidFill>
                <a:latin typeface="仿宋" pitchFamily="49" charset="-122"/>
                <a:ea typeface="仿宋" pitchFamily="49" charset="-122"/>
              </a:rPr>
              <a:t>,</a:t>
            </a:r>
            <a:r>
              <a:rPr lang="zh-CN" altLang="zh-CN" sz="2800" dirty="0" smtClean="0">
                <a:solidFill>
                  <a:schemeClr val="tx1"/>
                </a:solidFill>
                <a:latin typeface="仿宋" pitchFamily="49" charset="-122"/>
                <a:ea typeface="仿宋" pitchFamily="49" charset="-122"/>
              </a:rPr>
              <a:t>试判别该模式属于哪一类</a:t>
            </a:r>
            <a:r>
              <a:rPr lang="zh-CN" altLang="en-US" sz="2800" dirty="0" smtClean="0">
                <a:solidFill>
                  <a:schemeClr val="tx1"/>
                </a:solidFill>
                <a:latin typeface="仿宋" pitchFamily="49" charset="-122"/>
                <a:ea typeface="仿宋" pitchFamily="49" charset="-122"/>
              </a:rPr>
              <a:t>？</a:t>
            </a:r>
            <a:endParaRPr lang="en-US" altLang="zh-CN" sz="2800" dirty="0" smtClean="0">
              <a:solidFill>
                <a:schemeClr val="tx1"/>
              </a:solidFill>
              <a:latin typeface="仿宋" pitchFamily="49" charset="-122"/>
              <a:ea typeface="仿宋" pitchFamily="49" charset="-122"/>
            </a:endParaRPr>
          </a:p>
          <a:p>
            <a:pPr>
              <a:buNone/>
            </a:pPr>
            <a:r>
              <a:rPr lang="zh-CN" altLang="zh-CN" sz="2800" dirty="0" smtClean="0">
                <a:solidFill>
                  <a:schemeClr val="tx1"/>
                </a:solidFill>
                <a:latin typeface="仿宋" pitchFamily="49" charset="-122"/>
                <a:ea typeface="仿宋" pitchFamily="49" charset="-122"/>
              </a:rPr>
              <a:t>解：将</a:t>
            </a:r>
            <a:r>
              <a:rPr lang="en-US" altLang="zh-CN" sz="2800" dirty="0" smtClean="0">
                <a:solidFill>
                  <a:schemeClr val="tx1"/>
                </a:solidFill>
                <a:latin typeface="仿宋" pitchFamily="49" charset="-122"/>
                <a:ea typeface="仿宋" pitchFamily="49" charset="-122"/>
              </a:rPr>
              <a:t>         </a:t>
            </a:r>
            <a:r>
              <a:rPr lang="zh-CN" altLang="zh-CN" sz="2800" dirty="0" smtClean="0">
                <a:solidFill>
                  <a:schemeClr val="tx1"/>
                </a:solidFill>
                <a:latin typeface="仿宋" pitchFamily="49" charset="-122"/>
                <a:ea typeface="仿宋" pitchFamily="49" charset="-122"/>
              </a:rPr>
              <a:t>代入</a:t>
            </a:r>
            <a:r>
              <a:rPr lang="en-US" altLang="zh-CN" sz="2800" dirty="0" smtClean="0">
                <a:solidFill>
                  <a:schemeClr val="tx1"/>
                </a:solidFill>
                <a:latin typeface="仿宋" pitchFamily="49" charset="-122"/>
                <a:ea typeface="仿宋" pitchFamily="49" charset="-122"/>
              </a:rPr>
              <a:t>3</a:t>
            </a:r>
            <a:r>
              <a:rPr lang="zh-CN" altLang="zh-CN" sz="2800" dirty="0" smtClean="0">
                <a:solidFill>
                  <a:schemeClr val="tx1"/>
                </a:solidFill>
                <a:latin typeface="仿宋" pitchFamily="49" charset="-122"/>
                <a:ea typeface="仿宋" pitchFamily="49" charset="-122"/>
              </a:rPr>
              <a:t>个判决函数</a:t>
            </a:r>
            <a:endParaRPr lang="en-US" altLang="zh-CN" sz="2800" dirty="0" smtClean="0">
              <a:solidFill>
                <a:schemeClr val="tx1"/>
              </a:solidFill>
              <a:latin typeface="仿宋" pitchFamily="49" charset="-122"/>
              <a:ea typeface="仿宋" pitchFamily="49" charset="-122"/>
            </a:endParaRPr>
          </a:p>
          <a:p>
            <a:pPr>
              <a:buNone/>
            </a:pPr>
            <a:endParaRPr lang="en-US" altLang="zh-CN" sz="2800" dirty="0" smtClean="0">
              <a:solidFill>
                <a:schemeClr val="tx1"/>
              </a:solidFill>
              <a:latin typeface="仿宋" pitchFamily="49" charset="-122"/>
              <a:ea typeface="仿宋" pitchFamily="49" charset="-122"/>
            </a:endParaRPr>
          </a:p>
          <a:p>
            <a:pPr>
              <a:buNone/>
            </a:pPr>
            <a:endParaRPr lang="en-US" altLang="zh-CN" sz="2800" dirty="0" smtClean="0">
              <a:solidFill>
                <a:schemeClr val="tx1"/>
              </a:solidFill>
              <a:latin typeface="仿宋" pitchFamily="49" charset="-122"/>
              <a:ea typeface="仿宋" pitchFamily="49" charset="-122"/>
            </a:endParaRPr>
          </a:p>
          <a:p>
            <a:pPr>
              <a:buNone/>
            </a:pPr>
            <a:r>
              <a:rPr lang="en-US" altLang="zh-CN" sz="2800" dirty="0" smtClean="0">
                <a:solidFill>
                  <a:schemeClr val="tx1"/>
                </a:solidFill>
                <a:latin typeface="仿宋" pitchFamily="49" charset="-122"/>
                <a:ea typeface="仿宋" pitchFamily="49" charset="-122"/>
              </a:rPr>
              <a:t>  </a:t>
            </a:r>
            <a:r>
              <a:rPr lang="en-US" altLang="zh-CN" sz="2800" dirty="0" smtClean="0">
                <a:solidFill>
                  <a:schemeClr val="tx1"/>
                </a:solidFill>
                <a:latin typeface="仿宋" pitchFamily="49" charset="-122"/>
                <a:ea typeface="仿宋" pitchFamily="49" charset="-122"/>
              </a:rPr>
              <a:t>  </a:t>
            </a:r>
            <a:r>
              <a:rPr lang="zh-CN" altLang="zh-CN" sz="2800" dirty="0" smtClean="0">
                <a:solidFill>
                  <a:schemeClr val="tx1"/>
                </a:solidFill>
                <a:latin typeface="仿宋" pitchFamily="49" charset="-122"/>
                <a:ea typeface="仿宋" pitchFamily="49" charset="-122"/>
              </a:rPr>
              <a:t>按</a:t>
            </a:r>
            <a:r>
              <a:rPr lang="zh-CN" altLang="zh-CN" sz="2800" dirty="0" smtClean="0">
                <a:solidFill>
                  <a:schemeClr val="tx1"/>
                </a:solidFill>
                <a:latin typeface="仿宋" pitchFamily="49" charset="-122"/>
                <a:ea typeface="仿宋" pitchFamily="49" charset="-122"/>
              </a:rPr>
              <a:t>最大值规则，</a:t>
            </a:r>
            <a:r>
              <a:rPr lang="en-US" altLang="zh-CN" sz="2800" dirty="0" smtClean="0">
                <a:solidFill>
                  <a:schemeClr val="tx1"/>
                </a:solidFill>
                <a:latin typeface="仿宋" pitchFamily="49" charset="-122"/>
                <a:ea typeface="仿宋" pitchFamily="49" charset="-122"/>
              </a:rPr>
              <a:t>    </a:t>
            </a:r>
            <a:r>
              <a:rPr lang="en-US" altLang="zh-CN" sz="2800" dirty="0" smtClean="0">
                <a:solidFill>
                  <a:schemeClr val="tx1"/>
                </a:solidFill>
                <a:latin typeface="仿宋" pitchFamily="49" charset="-122"/>
                <a:ea typeface="仿宋" pitchFamily="49" charset="-122"/>
              </a:rPr>
              <a:t>.</a:t>
            </a:r>
            <a:endParaRPr lang="zh-CN" altLang="zh-CN" sz="2800" dirty="0" smtClean="0">
              <a:solidFill>
                <a:schemeClr val="tx1"/>
              </a:solidFill>
              <a:latin typeface="仿宋" pitchFamily="49" charset="-122"/>
              <a:ea typeface="仿宋" pitchFamily="49" charset="-122"/>
            </a:endParaRPr>
          </a:p>
          <a:p>
            <a:pPr>
              <a:buNone/>
            </a:pPr>
            <a:endParaRPr lang="zh-CN" altLang="zh-CN" dirty="0" smtClean="0">
              <a:latin typeface="仿宋" pitchFamily="49" charset="-122"/>
              <a:ea typeface="仿宋" pitchFamily="49" charset="-122"/>
            </a:endParaRPr>
          </a:p>
          <a:p>
            <a:pPr>
              <a:buNone/>
            </a:pPr>
            <a:endParaRPr lang="zh-CN" altLang="zh-CN" dirty="0" smtClean="0">
              <a:latin typeface="仿宋" pitchFamily="49" charset="-122"/>
              <a:ea typeface="仿宋" pitchFamily="49" charset="-122"/>
            </a:endParaRPr>
          </a:p>
          <a:p>
            <a:pPr>
              <a:buNone/>
            </a:pPr>
            <a:endParaRPr lang="zh-CN" altLang="en-US" dirty="0">
              <a:latin typeface="仿宋" pitchFamily="49" charset="-122"/>
              <a:ea typeface="仿宋" pitchFamily="49" charset="-122"/>
            </a:endParaRPr>
          </a:p>
        </p:txBody>
      </p:sp>
      <p:graphicFrame>
        <p:nvGraphicFramePr>
          <p:cNvPr id="58370" name="Object 2"/>
          <p:cNvGraphicFramePr>
            <a:graphicFrameLocks noChangeAspect="1"/>
          </p:cNvGraphicFramePr>
          <p:nvPr/>
        </p:nvGraphicFramePr>
        <p:xfrm>
          <a:off x="2699792" y="2276872"/>
          <a:ext cx="2275967" cy="1080120"/>
        </p:xfrm>
        <a:graphic>
          <a:graphicData uri="http://schemas.openxmlformats.org/presentationml/2006/ole">
            <p:oleObj spid="_x0000_s58370" name="Equation" r:id="rId3" imgW="1498320" imgH="711000" progId="Equation.DSMT4">
              <p:embed/>
            </p:oleObj>
          </a:graphicData>
        </a:graphic>
      </p:graphicFrame>
      <p:graphicFrame>
        <p:nvGraphicFramePr>
          <p:cNvPr id="58371" name="Object 3"/>
          <p:cNvGraphicFramePr>
            <a:graphicFrameLocks noChangeAspect="1"/>
          </p:cNvGraphicFramePr>
          <p:nvPr/>
        </p:nvGraphicFramePr>
        <p:xfrm>
          <a:off x="2699792" y="4293096"/>
          <a:ext cx="2232248" cy="1140490"/>
        </p:xfrm>
        <a:graphic>
          <a:graphicData uri="http://schemas.openxmlformats.org/presentationml/2006/ole">
            <p:oleObj spid="_x0000_s58371" name="Equation" r:id="rId4" imgW="1257120" imgH="711000" progId="Equation.DSMT4">
              <p:embed/>
            </p:oleObj>
          </a:graphicData>
        </a:graphic>
      </p:graphicFrame>
      <p:graphicFrame>
        <p:nvGraphicFramePr>
          <p:cNvPr id="58372" name="Object 4"/>
          <p:cNvGraphicFramePr>
            <a:graphicFrameLocks noChangeAspect="1"/>
          </p:cNvGraphicFramePr>
          <p:nvPr/>
        </p:nvGraphicFramePr>
        <p:xfrm>
          <a:off x="3707904" y="5373216"/>
          <a:ext cx="868097" cy="504056"/>
        </p:xfrm>
        <a:graphic>
          <a:graphicData uri="http://schemas.openxmlformats.org/presentationml/2006/ole">
            <p:oleObj spid="_x0000_s58372" name="Equation" r:id="rId5" imgW="393480" imgH="228600" progId="Equation.DSMT4">
              <p:embed/>
            </p:oleObj>
          </a:graphicData>
        </a:graphic>
      </p:graphicFrame>
      <p:graphicFrame>
        <p:nvGraphicFramePr>
          <p:cNvPr id="58373" name="Object 5"/>
          <p:cNvGraphicFramePr>
            <a:graphicFrameLocks noChangeAspect="1"/>
          </p:cNvGraphicFramePr>
          <p:nvPr/>
        </p:nvGraphicFramePr>
        <p:xfrm>
          <a:off x="2860984" y="3312046"/>
          <a:ext cx="1494992" cy="476994"/>
        </p:xfrm>
        <a:graphic>
          <a:graphicData uri="http://schemas.openxmlformats.org/presentationml/2006/ole">
            <p:oleObj spid="_x0000_s58373" name="Equation" r:id="rId6" imgW="647640" imgH="228600" progId="Equation.DSMT4">
              <p:embed/>
            </p:oleObj>
          </a:graphicData>
        </a:graphic>
      </p:graphicFrame>
      <p:graphicFrame>
        <p:nvGraphicFramePr>
          <p:cNvPr id="58376" name="Object 8"/>
          <p:cNvGraphicFramePr>
            <a:graphicFrameLocks noChangeAspect="1"/>
          </p:cNvGraphicFramePr>
          <p:nvPr/>
        </p:nvGraphicFramePr>
        <p:xfrm>
          <a:off x="1763688" y="3815258"/>
          <a:ext cx="1495425" cy="477838"/>
        </p:xfrm>
        <a:graphic>
          <a:graphicData uri="http://schemas.openxmlformats.org/presentationml/2006/ole">
            <p:oleObj spid="_x0000_s58376" name="Equation" r:id="rId7" imgW="647640" imgH="228600" progId="Equation.DSMT4">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三种方法比较</a:t>
            </a:r>
            <a:endParaRPr lang="zh-CN" altLang="en-US" sz="5400" dirty="0">
              <a:solidFill>
                <a:schemeClr val="tx1"/>
              </a:solidFill>
              <a:latin typeface="黑体" pitchFamily="49" charset="-122"/>
              <a:ea typeface="黑体" pitchFamily="49" charset="-122"/>
            </a:endParaRPr>
          </a:p>
        </p:txBody>
      </p:sp>
      <p:pic>
        <p:nvPicPr>
          <p:cNvPr id="4" name="内容占位符 3" descr="1.jpg"/>
          <p:cNvPicPr>
            <a:picLocks noGrp="1" noChangeAspect="1"/>
          </p:cNvPicPr>
          <p:nvPr>
            <p:ph idx="1"/>
          </p:nvPr>
        </p:nvPicPr>
        <p:blipFill>
          <a:blip r:embed="rId2" cstate="print"/>
          <a:stretch>
            <a:fillRect/>
          </a:stretch>
        </p:blipFill>
        <p:spPr>
          <a:xfrm>
            <a:off x="1857356" y="2428868"/>
            <a:ext cx="5193766" cy="3357586"/>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广义判别函数</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出发点：</a:t>
            </a:r>
            <a:r>
              <a:rPr lang="zh-CN" altLang="en-US" sz="2400" dirty="0" smtClean="0">
                <a:solidFill>
                  <a:schemeClr val="tx1"/>
                </a:solidFill>
                <a:latin typeface="仿宋" pitchFamily="49" charset="-122"/>
                <a:ea typeface="仿宋" pitchFamily="49" charset="-122"/>
              </a:rPr>
              <a:t>将非线性判别函数转换为线性判别函数利于模式分类的实现</a:t>
            </a:r>
            <a:endParaRPr lang="en-US" altLang="zh-CN" sz="2400" dirty="0" smtClean="0">
              <a:solidFill>
                <a:schemeClr val="tx1"/>
              </a:solidFill>
              <a:latin typeface="仿宋" pitchFamily="49" charset="-122"/>
              <a:ea typeface="仿宋" pitchFamily="49" charset="-122"/>
            </a:endParaRPr>
          </a:p>
          <a:p>
            <a:pPr marL="342900" lvl="1">
              <a:buClr>
                <a:schemeClr val="accent1"/>
              </a:buClr>
            </a:pPr>
            <a:r>
              <a:rPr lang="zh-CN" altLang="en-US" sz="2800" dirty="0" smtClean="0">
                <a:solidFill>
                  <a:schemeClr val="tx1"/>
                </a:solidFill>
                <a:latin typeface="仿宋" pitchFamily="49" charset="-122"/>
                <a:ea typeface="仿宋" pitchFamily="49" charset="-122"/>
              </a:rPr>
              <a:t>基本思想：</a:t>
            </a:r>
            <a:r>
              <a:rPr lang="zh-CN" altLang="en-US" sz="2400" dirty="0" smtClean="0">
                <a:solidFill>
                  <a:schemeClr val="tx1"/>
                </a:solidFill>
                <a:latin typeface="仿宋" pitchFamily="49" charset="-122"/>
                <a:ea typeface="仿宋" pitchFamily="49" charset="-122"/>
              </a:rPr>
              <a:t>通过增加维度，将低维度下的非线性可分转化为高维度下的线性可分</a:t>
            </a:r>
            <a:endParaRPr lang="en-US" altLang="zh-CN" sz="2400" dirty="0" smtClean="0">
              <a:solidFill>
                <a:schemeClr val="tx1"/>
              </a:solidFill>
              <a:latin typeface="仿宋" pitchFamily="49" charset="-122"/>
              <a:ea typeface="仿宋" pitchFamily="49" charset="-122"/>
            </a:endParaRPr>
          </a:p>
          <a:p>
            <a:pPr marL="342900" lvl="1">
              <a:buClr>
                <a:schemeClr val="accent1"/>
              </a:buClr>
            </a:pPr>
            <a:r>
              <a:rPr lang="zh-CN" altLang="en-US" sz="2800" dirty="0" smtClean="0">
                <a:solidFill>
                  <a:schemeClr val="tx1"/>
                </a:solidFill>
                <a:latin typeface="仿宋" pitchFamily="49" charset="-122"/>
                <a:ea typeface="仿宋" pitchFamily="49" charset="-122"/>
              </a:rPr>
              <a:t>描述</a:t>
            </a:r>
            <a:endParaRPr lang="en-US" altLang="zh-CN" sz="2800" dirty="0" smtClean="0">
              <a:solidFill>
                <a:schemeClr val="tx1"/>
              </a:solidFill>
              <a:latin typeface="仿宋" pitchFamily="49" charset="-122"/>
              <a:ea typeface="仿宋" pitchFamily="49" charset="-122"/>
            </a:endParaRPr>
          </a:p>
          <a:p>
            <a:pPr marL="342900" lvl="1">
              <a:buClr>
                <a:schemeClr val="accent1"/>
              </a:buClr>
            </a:pPr>
            <a:r>
              <a:rPr lang="zh-CN" altLang="en-US" sz="2800" dirty="0" smtClean="0">
                <a:solidFill>
                  <a:schemeClr val="tx1"/>
                </a:solidFill>
                <a:latin typeface="仿宋" pitchFamily="49" charset="-122"/>
                <a:ea typeface="仿宋" pitchFamily="49" charset="-122"/>
              </a:rPr>
              <a:t>不足：</a:t>
            </a:r>
            <a:r>
              <a:rPr lang="zh-CN" altLang="en-US" sz="2400" dirty="0" smtClean="0">
                <a:solidFill>
                  <a:schemeClr val="tx1"/>
                </a:solidFill>
                <a:latin typeface="仿宋" pitchFamily="49" charset="-122"/>
                <a:ea typeface="仿宋" pitchFamily="49" charset="-122"/>
              </a:rPr>
              <a:t>通过增加维数来得到线性判别，但维数的大量增加会使在低维空间里在解析和计算上行得通的方法在高维空间遇到困难，增加计算的复杂性</a:t>
            </a:r>
            <a:r>
              <a:rPr lang="zh-CN" altLang="en-US" sz="2800" dirty="0" smtClean="0">
                <a:solidFill>
                  <a:schemeClr val="tx1"/>
                </a:solidFill>
                <a:latin typeface="仿宋" pitchFamily="49" charset="-122"/>
                <a:ea typeface="仿宋" pitchFamily="49" charset="-122"/>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广义判别函数</a:t>
            </a:r>
            <a:endParaRPr lang="zh-CN" altLang="en-US" sz="5400" dirty="0">
              <a:latin typeface="黑体" pitchFamily="49" charset="-122"/>
              <a:ea typeface="黑体" pitchFamily="49" charset="-122"/>
            </a:endParaRPr>
          </a:p>
        </p:txBody>
      </p:sp>
      <p:sp>
        <p:nvSpPr>
          <p:cNvPr id="3" name="内容占位符 2"/>
          <p:cNvSpPr>
            <a:spLocks noGrp="1"/>
          </p:cNvSpPr>
          <p:nvPr>
            <p:ph idx="1"/>
          </p:nvPr>
        </p:nvSpPr>
        <p:spPr/>
        <p:txBody>
          <a:bodyPr/>
          <a:lstStyle/>
          <a:p>
            <a:pPr lvl="0">
              <a:buNone/>
            </a:pPr>
            <a:r>
              <a:rPr lang="en-US" altLang="zh-CN" dirty="0" smtClean="0">
                <a:latin typeface="仿宋" pitchFamily="49" charset="-122"/>
                <a:ea typeface="仿宋" pitchFamily="49" charset="-122"/>
              </a:rPr>
              <a:t>	</a:t>
            </a:r>
            <a:r>
              <a:rPr lang="zh-CN" altLang="en-US" dirty="0" smtClean="0">
                <a:solidFill>
                  <a:schemeClr val="tx1"/>
                </a:solidFill>
                <a:latin typeface="仿宋" pitchFamily="49" charset="-122"/>
                <a:ea typeface="仿宋" pitchFamily="49" charset="-122"/>
              </a:rPr>
              <a:t>如</a:t>
            </a:r>
            <a:r>
              <a:rPr lang="en-US" altLang="zh-CN" dirty="0" smtClean="0">
                <a:solidFill>
                  <a:schemeClr val="tx1"/>
                </a:solidFill>
                <a:latin typeface="仿宋" pitchFamily="49" charset="-122"/>
                <a:ea typeface="仿宋" pitchFamily="49" charset="-122"/>
              </a:rPr>
              <a:t>f(x)</a:t>
            </a:r>
            <a:r>
              <a:rPr lang="zh-CN" altLang="zh-CN" dirty="0" smtClean="0">
                <a:solidFill>
                  <a:schemeClr val="tx1"/>
                </a:solidFill>
                <a:latin typeface="仿宋" pitchFamily="49" charset="-122"/>
                <a:ea typeface="仿宋" pitchFamily="49" charset="-122"/>
              </a:rPr>
              <a:t>选用二次多项式函数</a:t>
            </a:r>
            <a:r>
              <a:rPr lang="en-US" altLang="zh-CN" dirty="0" smtClean="0">
                <a:solidFill>
                  <a:schemeClr val="tx1"/>
                </a:solidFill>
                <a:latin typeface="仿宋" pitchFamily="49" charset="-122"/>
                <a:ea typeface="仿宋" pitchFamily="49" charset="-122"/>
              </a:rPr>
              <a:t>, x</a:t>
            </a:r>
            <a:r>
              <a:rPr lang="zh-CN" altLang="zh-CN" dirty="0" smtClean="0">
                <a:solidFill>
                  <a:schemeClr val="tx1"/>
                </a:solidFill>
                <a:latin typeface="仿宋" pitchFamily="49" charset="-122"/>
                <a:ea typeface="仿宋" pitchFamily="49" charset="-122"/>
              </a:rPr>
              <a:t>是二维的情况，即</a:t>
            </a:r>
            <a:r>
              <a:rPr lang="en-US" altLang="zh-CN" dirty="0" smtClean="0">
                <a:solidFill>
                  <a:schemeClr val="tx1"/>
                </a:solidFill>
                <a:latin typeface="仿宋" pitchFamily="49" charset="-122"/>
                <a:ea typeface="仿宋" pitchFamily="49" charset="-122"/>
              </a:rPr>
              <a:t>x =(x</a:t>
            </a:r>
            <a:r>
              <a:rPr lang="en-US" altLang="zh-CN" baseline="-25000" dirty="0" smtClean="0">
                <a:solidFill>
                  <a:schemeClr val="tx1"/>
                </a:solidFill>
                <a:latin typeface="仿宋" pitchFamily="49" charset="-122"/>
                <a:ea typeface="仿宋" pitchFamily="49" charset="-122"/>
              </a:rPr>
              <a:t>1</a:t>
            </a:r>
            <a:r>
              <a:rPr lang="en-US" altLang="zh-CN" dirty="0" smtClean="0">
                <a:solidFill>
                  <a:schemeClr val="tx1"/>
                </a:solidFill>
                <a:latin typeface="仿宋" pitchFamily="49" charset="-122"/>
                <a:ea typeface="仿宋" pitchFamily="49" charset="-122"/>
              </a:rPr>
              <a:t> x</a:t>
            </a:r>
            <a:r>
              <a:rPr lang="en-US" altLang="zh-CN" baseline="-25000" dirty="0" smtClean="0">
                <a:solidFill>
                  <a:schemeClr val="tx1"/>
                </a:solidFill>
                <a:latin typeface="仿宋" pitchFamily="49" charset="-122"/>
                <a:ea typeface="仿宋" pitchFamily="49" charset="-122"/>
              </a:rPr>
              <a:t>2</a:t>
            </a:r>
            <a:r>
              <a:rPr lang="en-US" altLang="zh-CN" dirty="0" smtClean="0">
                <a:solidFill>
                  <a:schemeClr val="tx1"/>
                </a:solidFill>
                <a:latin typeface="仿宋" pitchFamily="49" charset="-122"/>
                <a:ea typeface="仿宋" pitchFamily="49" charset="-122"/>
              </a:rPr>
              <a:t>)</a:t>
            </a:r>
            <a:r>
              <a:rPr lang="en-US" altLang="zh-CN" baseline="30000" dirty="0" smtClean="0">
                <a:solidFill>
                  <a:schemeClr val="tx1"/>
                </a:solidFill>
                <a:latin typeface="仿宋" pitchFamily="49" charset="-122"/>
                <a:ea typeface="仿宋" pitchFamily="49" charset="-122"/>
              </a:rPr>
              <a:t> T</a:t>
            </a:r>
            <a:r>
              <a:rPr lang="zh-CN" altLang="zh-CN" dirty="0" smtClean="0">
                <a:solidFill>
                  <a:schemeClr val="tx1"/>
                </a:solidFill>
                <a:latin typeface="仿宋" pitchFamily="49" charset="-122"/>
                <a:ea typeface="仿宋" pitchFamily="49" charset="-122"/>
              </a:rPr>
              <a:t>若原判别函数为：</a:t>
            </a:r>
          </a:p>
          <a:p>
            <a:pPr>
              <a:buNone/>
            </a:pPr>
            <a:endParaRPr lang="en-US" altLang="zh-CN" dirty="0" smtClean="0">
              <a:solidFill>
                <a:schemeClr val="tx1"/>
              </a:solidFill>
              <a:latin typeface="仿宋" pitchFamily="49" charset="-122"/>
              <a:ea typeface="仿宋" pitchFamily="49" charset="-122"/>
            </a:endParaRPr>
          </a:p>
          <a:p>
            <a:pPr>
              <a:buNone/>
            </a:pPr>
            <a:r>
              <a:rPr lang="en-US" altLang="zh-CN" dirty="0" smtClean="0">
                <a:solidFill>
                  <a:schemeClr val="tx1"/>
                </a:solidFill>
                <a:latin typeface="仿宋" pitchFamily="49" charset="-122"/>
                <a:ea typeface="仿宋" pitchFamily="49" charset="-122"/>
              </a:rPr>
              <a:t>	</a:t>
            </a:r>
            <a:r>
              <a:rPr lang="zh-CN" altLang="zh-CN" dirty="0" smtClean="0">
                <a:solidFill>
                  <a:schemeClr val="tx1"/>
                </a:solidFill>
                <a:latin typeface="仿宋" pitchFamily="49" charset="-122"/>
                <a:ea typeface="仿宋" pitchFamily="49" charset="-122"/>
              </a:rPr>
              <a:t>要线性化为</a:t>
            </a:r>
            <a:r>
              <a:rPr lang="en-US" altLang="zh-CN" dirty="0" smtClean="0">
                <a:solidFill>
                  <a:schemeClr val="tx1"/>
                </a:solidFill>
                <a:latin typeface="仿宋" pitchFamily="49" charset="-122"/>
                <a:ea typeface="仿宋" pitchFamily="49" charset="-122"/>
              </a:rPr>
              <a:t>d(x*) = </a:t>
            </a:r>
            <a:r>
              <a:rPr lang="en-US" altLang="zh-CN" dirty="0" err="1" smtClean="0">
                <a:solidFill>
                  <a:schemeClr val="tx1"/>
                </a:solidFill>
                <a:latin typeface="仿宋" pitchFamily="49" charset="-122"/>
                <a:ea typeface="仿宋" pitchFamily="49" charset="-122"/>
              </a:rPr>
              <a:t>w</a:t>
            </a:r>
            <a:r>
              <a:rPr lang="en-US" altLang="zh-CN" baseline="30000" dirty="0" err="1" smtClean="0">
                <a:solidFill>
                  <a:schemeClr val="tx1"/>
                </a:solidFill>
                <a:latin typeface="仿宋" pitchFamily="49" charset="-122"/>
                <a:ea typeface="仿宋" pitchFamily="49" charset="-122"/>
              </a:rPr>
              <a:t>T</a:t>
            </a:r>
            <a:r>
              <a:rPr lang="en-US" altLang="zh-CN" dirty="0" err="1" smtClean="0">
                <a:solidFill>
                  <a:schemeClr val="tx1"/>
                </a:solidFill>
                <a:latin typeface="仿宋" pitchFamily="49" charset="-122"/>
                <a:ea typeface="仿宋" pitchFamily="49" charset="-122"/>
              </a:rPr>
              <a:t>x</a:t>
            </a:r>
            <a:r>
              <a:rPr lang="en-US" altLang="zh-CN" dirty="0" smtClean="0">
                <a:solidFill>
                  <a:schemeClr val="tx1"/>
                </a:solidFill>
                <a:latin typeface="仿宋" pitchFamily="49" charset="-122"/>
                <a:ea typeface="仿宋" pitchFamily="49" charset="-122"/>
              </a:rPr>
              <a:t>*</a:t>
            </a:r>
            <a:r>
              <a:rPr lang="zh-CN" altLang="zh-CN" dirty="0" smtClean="0">
                <a:solidFill>
                  <a:schemeClr val="tx1"/>
                </a:solidFill>
                <a:latin typeface="仿宋" pitchFamily="49" charset="-122"/>
                <a:ea typeface="仿宋" pitchFamily="49" charset="-122"/>
              </a:rPr>
              <a:t>，须定义：</a:t>
            </a:r>
            <a:endParaRPr lang="en-US" altLang="zh-CN" dirty="0" smtClean="0">
              <a:solidFill>
                <a:schemeClr val="tx1"/>
              </a:solidFill>
              <a:latin typeface="仿宋" pitchFamily="49" charset="-122"/>
              <a:ea typeface="仿宋" pitchFamily="49" charset="-122"/>
            </a:endParaRPr>
          </a:p>
          <a:p>
            <a:endParaRPr lang="en-US" altLang="zh-CN" dirty="0" smtClean="0">
              <a:solidFill>
                <a:schemeClr val="tx1"/>
              </a:solidFill>
              <a:latin typeface="仿宋" pitchFamily="49" charset="-122"/>
              <a:ea typeface="仿宋" pitchFamily="49" charset="-122"/>
            </a:endParaRPr>
          </a:p>
          <a:p>
            <a:pPr>
              <a:buNone/>
            </a:pPr>
            <a:endParaRPr lang="en-US" altLang="zh-CN" dirty="0" smtClean="0">
              <a:solidFill>
                <a:schemeClr val="tx1"/>
              </a:solidFill>
              <a:latin typeface="仿宋" pitchFamily="49" charset="-122"/>
              <a:ea typeface="仿宋" pitchFamily="49" charset="-122"/>
            </a:endParaRPr>
          </a:p>
          <a:p>
            <a:pPr>
              <a:buNone/>
            </a:pPr>
            <a:r>
              <a:rPr lang="en-US" altLang="zh-CN" dirty="0" smtClean="0">
                <a:solidFill>
                  <a:schemeClr val="tx1"/>
                </a:solidFill>
                <a:latin typeface="仿宋" pitchFamily="49" charset="-122"/>
                <a:ea typeface="仿宋" pitchFamily="49" charset="-122"/>
              </a:rPr>
              <a:t>		</a:t>
            </a:r>
            <a:r>
              <a:rPr lang="zh-CN" altLang="zh-CN" dirty="0" smtClean="0">
                <a:solidFill>
                  <a:schemeClr val="tx1"/>
                </a:solidFill>
                <a:latin typeface="仿宋" pitchFamily="49" charset="-122"/>
                <a:ea typeface="仿宋" pitchFamily="49" charset="-122"/>
              </a:rPr>
              <a:t>此时，只要把模式空间</a:t>
            </a:r>
            <a:r>
              <a:rPr lang="en-US" altLang="zh-CN" dirty="0" smtClean="0">
                <a:solidFill>
                  <a:schemeClr val="tx1"/>
                </a:solidFill>
                <a:latin typeface="仿宋" pitchFamily="49" charset="-122"/>
                <a:ea typeface="仿宋" pitchFamily="49" charset="-122"/>
              </a:rPr>
              <a:t>x*</a:t>
            </a:r>
            <a:r>
              <a:rPr lang="zh-CN" altLang="zh-CN" dirty="0" smtClean="0">
                <a:solidFill>
                  <a:schemeClr val="tx1"/>
                </a:solidFill>
                <a:latin typeface="仿宋" pitchFamily="49" charset="-122"/>
                <a:ea typeface="仿宋" pitchFamily="49" charset="-122"/>
              </a:rPr>
              <a:t>中的分量定义成</a:t>
            </a:r>
            <a:r>
              <a:rPr lang="en-US" altLang="zh-CN" dirty="0" smtClean="0">
                <a:solidFill>
                  <a:schemeClr val="tx1"/>
                </a:solidFill>
                <a:latin typeface="仿宋" pitchFamily="49" charset="-122"/>
                <a:ea typeface="仿宋" pitchFamily="49" charset="-122"/>
              </a:rPr>
              <a:t>x</a:t>
            </a:r>
            <a:r>
              <a:rPr lang="zh-CN" altLang="zh-CN" dirty="0" smtClean="0">
                <a:solidFill>
                  <a:schemeClr val="tx1"/>
                </a:solidFill>
                <a:latin typeface="仿宋" pitchFamily="49" charset="-122"/>
                <a:ea typeface="仿宋" pitchFamily="49" charset="-122"/>
              </a:rPr>
              <a:t>的单值实函数，</a:t>
            </a:r>
            <a:r>
              <a:rPr lang="en-US" altLang="zh-CN" dirty="0" smtClean="0">
                <a:solidFill>
                  <a:schemeClr val="tx1"/>
                </a:solidFill>
                <a:latin typeface="仿宋" pitchFamily="49" charset="-122"/>
                <a:ea typeface="仿宋" pitchFamily="49" charset="-122"/>
              </a:rPr>
              <a:t>x*</a:t>
            </a:r>
            <a:r>
              <a:rPr lang="zh-CN" altLang="zh-CN" dirty="0" smtClean="0">
                <a:solidFill>
                  <a:schemeClr val="tx1"/>
                </a:solidFill>
                <a:latin typeface="仿宋" pitchFamily="49" charset="-122"/>
                <a:ea typeface="仿宋" pitchFamily="49" charset="-122"/>
              </a:rPr>
              <a:t>即变成线性可分。此时</a:t>
            </a:r>
            <a:r>
              <a:rPr lang="en-US" altLang="zh-CN" dirty="0" smtClean="0">
                <a:solidFill>
                  <a:schemeClr val="tx1"/>
                </a:solidFill>
                <a:latin typeface="仿宋" pitchFamily="49" charset="-122"/>
                <a:ea typeface="仿宋" pitchFamily="49" charset="-122"/>
              </a:rPr>
              <a:t>x*</a:t>
            </a:r>
            <a:r>
              <a:rPr lang="zh-CN" altLang="zh-CN" dirty="0" smtClean="0">
                <a:solidFill>
                  <a:schemeClr val="tx1"/>
                </a:solidFill>
                <a:latin typeface="仿宋" pitchFamily="49" charset="-122"/>
                <a:ea typeface="仿宋" pitchFamily="49" charset="-122"/>
              </a:rPr>
              <a:t>的维数（这里为</a:t>
            </a:r>
            <a:r>
              <a:rPr lang="en-US" altLang="zh-CN" dirty="0" smtClean="0">
                <a:solidFill>
                  <a:schemeClr val="tx1"/>
                </a:solidFill>
                <a:latin typeface="仿宋" pitchFamily="49" charset="-122"/>
                <a:ea typeface="仿宋" pitchFamily="49" charset="-122"/>
              </a:rPr>
              <a:t>5</a:t>
            </a:r>
            <a:r>
              <a:rPr lang="zh-CN" altLang="zh-CN" dirty="0" smtClean="0">
                <a:solidFill>
                  <a:schemeClr val="tx1"/>
                </a:solidFill>
                <a:latin typeface="仿宋" pitchFamily="49" charset="-122"/>
                <a:ea typeface="仿宋" pitchFamily="49" charset="-122"/>
              </a:rPr>
              <a:t>）大于</a:t>
            </a:r>
            <a:r>
              <a:rPr lang="en-US" altLang="zh-CN" dirty="0" smtClean="0">
                <a:solidFill>
                  <a:schemeClr val="tx1"/>
                </a:solidFill>
                <a:latin typeface="仿宋" pitchFamily="49" charset="-122"/>
                <a:ea typeface="仿宋" pitchFamily="49" charset="-122"/>
              </a:rPr>
              <a:t>x</a:t>
            </a:r>
            <a:r>
              <a:rPr lang="zh-CN" altLang="zh-CN" dirty="0" smtClean="0">
                <a:solidFill>
                  <a:schemeClr val="tx1"/>
                </a:solidFill>
                <a:latin typeface="仿宋" pitchFamily="49" charset="-122"/>
                <a:ea typeface="仿宋" pitchFamily="49" charset="-122"/>
              </a:rPr>
              <a:t>的维数（这里为</a:t>
            </a:r>
            <a:r>
              <a:rPr lang="en-US" altLang="zh-CN" dirty="0" smtClean="0">
                <a:solidFill>
                  <a:schemeClr val="tx1"/>
                </a:solidFill>
                <a:latin typeface="仿宋" pitchFamily="49" charset="-122"/>
                <a:ea typeface="仿宋" pitchFamily="49" charset="-122"/>
              </a:rPr>
              <a:t>2</a:t>
            </a:r>
            <a:r>
              <a:rPr lang="zh-CN" altLang="zh-CN" dirty="0" smtClean="0">
                <a:solidFill>
                  <a:schemeClr val="tx1"/>
                </a:solidFill>
                <a:latin typeface="仿宋" pitchFamily="49" charset="-122"/>
                <a:ea typeface="仿宋" pitchFamily="49" charset="-122"/>
              </a:rPr>
              <a:t>）。</a:t>
            </a:r>
          </a:p>
          <a:p>
            <a:endParaRPr lang="zh-CN" altLang="zh-CN" dirty="0" smtClean="0">
              <a:latin typeface="仿宋" pitchFamily="49" charset="-122"/>
              <a:ea typeface="仿宋" pitchFamily="49" charset="-122"/>
            </a:endParaRPr>
          </a:p>
          <a:p>
            <a:endParaRPr lang="zh-CN" altLang="en-US" dirty="0">
              <a:latin typeface="仿宋" pitchFamily="49" charset="-122"/>
              <a:ea typeface="仿宋" pitchFamily="49" charset="-122"/>
            </a:endParaRPr>
          </a:p>
        </p:txBody>
      </p:sp>
      <p:graphicFrame>
        <p:nvGraphicFramePr>
          <p:cNvPr id="10242" name="Object 2"/>
          <p:cNvGraphicFramePr>
            <a:graphicFrameLocks noChangeAspect="1"/>
          </p:cNvGraphicFramePr>
          <p:nvPr/>
        </p:nvGraphicFramePr>
        <p:xfrm>
          <a:off x="1857356" y="2568894"/>
          <a:ext cx="5857916" cy="500066"/>
        </p:xfrm>
        <a:graphic>
          <a:graphicData uri="http://schemas.openxmlformats.org/presentationml/2006/ole">
            <p:oleObj spid="_x0000_s10242" name="公式" r:id="rId3" imgW="3009600" imgH="241200" progId="Equation.3">
              <p:embed/>
            </p:oleObj>
          </a:graphicData>
        </a:graphic>
      </p:graphicFrame>
      <p:graphicFrame>
        <p:nvGraphicFramePr>
          <p:cNvPr id="10243" name="Object 3"/>
          <p:cNvGraphicFramePr>
            <a:graphicFrameLocks noChangeAspect="1"/>
          </p:cNvGraphicFramePr>
          <p:nvPr/>
        </p:nvGraphicFramePr>
        <p:xfrm>
          <a:off x="1982788" y="3432994"/>
          <a:ext cx="4678362" cy="500062"/>
        </p:xfrm>
        <a:graphic>
          <a:graphicData uri="http://schemas.openxmlformats.org/presentationml/2006/ole">
            <p:oleObj spid="_x0000_s10243" name="公式" r:id="rId4" imgW="1739880" imgH="228600" progId="Equation.3">
              <p:embed/>
            </p:oleObj>
          </a:graphicData>
        </a:graphic>
      </p:graphicFrame>
      <p:graphicFrame>
        <p:nvGraphicFramePr>
          <p:cNvPr id="10244" name="Object 4"/>
          <p:cNvGraphicFramePr>
            <a:graphicFrameLocks noChangeAspect="1"/>
          </p:cNvGraphicFramePr>
          <p:nvPr/>
        </p:nvGraphicFramePr>
        <p:xfrm>
          <a:off x="1979712" y="3861048"/>
          <a:ext cx="4572032" cy="500066"/>
        </p:xfrm>
        <a:graphic>
          <a:graphicData uri="http://schemas.openxmlformats.org/presentationml/2006/ole">
            <p:oleObj spid="_x0000_s10244" name="公式" r:id="rId5" imgW="1892160" imgH="241200" progId="Equation.3">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判别函数</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概念</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作用</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分类</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线性判别函数</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非线性判别函数</a:t>
            </a:r>
            <a:endParaRPr lang="zh-CN" altLang="en-US" sz="2400" dirty="0">
              <a:solidFill>
                <a:schemeClr val="tx1"/>
              </a:solidFill>
              <a:latin typeface="仿宋" pitchFamily="49" charset="-122"/>
              <a:ea typeface="仿宋"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广义判别函数</a:t>
            </a:r>
            <a:endParaRPr lang="zh-CN" altLang="en-US" sz="5400" dirty="0">
              <a:latin typeface="黑体" pitchFamily="49" charset="-122"/>
              <a:ea typeface="黑体" pitchFamily="49" charset="-122"/>
            </a:endParaRPr>
          </a:p>
        </p:txBody>
      </p:sp>
      <p:graphicFrame>
        <p:nvGraphicFramePr>
          <p:cNvPr id="11266" name="Object 2"/>
          <p:cNvGraphicFramePr>
            <a:graphicFrameLocks noChangeAspect="1"/>
          </p:cNvGraphicFramePr>
          <p:nvPr/>
        </p:nvGraphicFramePr>
        <p:xfrm>
          <a:off x="2857996" y="5661248"/>
          <a:ext cx="2578100" cy="893762"/>
        </p:xfrm>
        <a:graphic>
          <a:graphicData uri="http://schemas.openxmlformats.org/presentationml/2006/ole">
            <p:oleObj spid="_x0000_s11266" name="Equation" r:id="rId3" imgW="1244520" imgH="431640" progId="Equation.3">
              <p:embed/>
            </p:oleObj>
          </a:graphicData>
        </a:graphic>
      </p:graphicFrame>
      <p:sp>
        <p:nvSpPr>
          <p:cNvPr id="5" name="内容占位符 4"/>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在</a:t>
            </a:r>
            <a:r>
              <a:rPr lang="en-US" altLang="zh-CN" sz="2800" dirty="0" smtClean="0">
                <a:solidFill>
                  <a:schemeClr val="tx1"/>
                </a:solidFill>
                <a:latin typeface="仿宋" pitchFamily="49" charset="-122"/>
                <a:ea typeface="仿宋" pitchFamily="49" charset="-122"/>
              </a:rPr>
              <a:t>X</a:t>
            </a:r>
            <a:r>
              <a:rPr lang="zh-CN" altLang="en-US" sz="2800" dirty="0" smtClean="0">
                <a:solidFill>
                  <a:schemeClr val="tx1"/>
                </a:solidFill>
                <a:latin typeface="仿宋" pitchFamily="49" charset="-122"/>
                <a:ea typeface="仿宋" pitchFamily="49" charset="-122"/>
              </a:rPr>
              <a:t>的特征空间里，一维方式线性不可分</a:t>
            </a:r>
            <a:endParaRPr lang="zh-CN" altLang="en-US" sz="2800" dirty="0">
              <a:solidFill>
                <a:schemeClr val="tx1"/>
              </a:solidFill>
              <a:latin typeface="仿宋" pitchFamily="49" charset="-122"/>
              <a:ea typeface="仿宋" pitchFamily="49" charset="-122"/>
            </a:endParaRPr>
          </a:p>
        </p:txBody>
      </p:sp>
      <p:sp>
        <p:nvSpPr>
          <p:cNvPr id="112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27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270" name="Object 6"/>
          <p:cNvGraphicFramePr>
            <a:graphicFrameLocks noChangeAspect="1"/>
          </p:cNvGraphicFramePr>
          <p:nvPr/>
        </p:nvGraphicFramePr>
        <p:xfrm>
          <a:off x="2339752" y="2348880"/>
          <a:ext cx="3528392" cy="3319474"/>
        </p:xfrm>
        <a:graphic>
          <a:graphicData uri="http://schemas.openxmlformats.org/presentationml/2006/ole">
            <p:oleObj spid="_x0000_s11270" name="BMP 图像" r:id="rId4" imgW="2019048" imgH="1895238" progId="PBrush">
              <p:embed/>
            </p:oleObj>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广义判别函数</a:t>
            </a:r>
            <a:endParaRPr lang="zh-CN" altLang="en-US" sz="5400" dirty="0">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一维方式非线性判别函数</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将其转化为二维方式线性判别函数</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r>
              <a:rPr lang="zh-CN" altLang="zh-CN" sz="2800" dirty="0" smtClean="0">
                <a:solidFill>
                  <a:schemeClr val="tx1"/>
                </a:solidFill>
                <a:latin typeface="仿宋" pitchFamily="49" charset="-122"/>
                <a:ea typeface="仿宋" pitchFamily="49" charset="-122"/>
              </a:rPr>
              <a:t>在执行非线性变换的过程中，特征空间维数的增长往往不可避免</a:t>
            </a:r>
            <a:endParaRPr lang="en-US" altLang="zh-CN" sz="2800" dirty="0" smtClean="0">
              <a:solidFill>
                <a:schemeClr val="tx1"/>
              </a:solidFill>
              <a:latin typeface="仿宋" pitchFamily="49" charset="-122"/>
              <a:ea typeface="仿宋" pitchFamily="49" charset="-122"/>
            </a:endParaRPr>
          </a:p>
          <a:p>
            <a:pPr lvl="3">
              <a:buNone/>
            </a:pPr>
            <a:endParaRPr lang="en-US" altLang="zh-CN" dirty="0" smtClean="0">
              <a:latin typeface="仿宋" pitchFamily="49" charset="-122"/>
              <a:ea typeface="仿宋" pitchFamily="49" charset="-122"/>
            </a:endParaRPr>
          </a:p>
          <a:p>
            <a:pPr lvl="1">
              <a:buNone/>
            </a:pPr>
            <a:endParaRPr lang="en-US" altLang="zh-CN" dirty="0" smtClean="0">
              <a:latin typeface="仿宋" pitchFamily="49" charset="-122"/>
              <a:ea typeface="仿宋" pitchFamily="49" charset="-122"/>
            </a:endParaRPr>
          </a:p>
        </p:txBody>
      </p:sp>
      <p:graphicFrame>
        <p:nvGraphicFramePr>
          <p:cNvPr id="12290" name="Object 2"/>
          <p:cNvGraphicFramePr>
            <a:graphicFrameLocks noChangeAspect="1"/>
          </p:cNvGraphicFramePr>
          <p:nvPr/>
        </p:nvGraphicFramePr>
        <p:xfrm>
          <a:off x="1595438" y="2265363"/>
          <a:ext cx="5133975" cy="528637"/>
        </p:xfrm>
        <a:graphic>
          <a:graphicData uri="http://schemas.openxmlformats.org/presentationml/2006/ole">
            <p:oleObj spid="_x0000_s12290" name="Equation" r:id="rId3" imgW="2476440" imgH="266400" progId="Equation.3">
              <p:embed/>
            </p:oleObj>
          </a:graphicData>
        </a:graphic>
      </p:graphicFrame>
      <p:graphicFrame>
        <p:nvGraphicFramePr>
          <p:cNvPr id="12291" name="Object 3"/>
          <p:cNvGraphicFramePr>
            <a:graphicFrameLocks noChangeAspect="1"/>
          </p:cNvGraphicFramePr>
          <p:nvPr/>
        </p:nvGraphicFramePr>
        <p:xfrm>
          <a:off x="1984375" y="3238500"/>
          <a:ext cx="4211638" cy="477838"/>
        </p:xfrm>
        <a:graphic>
          <a:graphicData uri="http://schemas.openxmlformats.org/presentationml/2006/ole">
            <p:oleObj spid="_x0000_s12291" name="Equation" r:id="rId4" imgW="2031840" imgH="241200" progId="Equation.3">
              <p:embed/>
            </p:oleObj>
          </a:graphicData>
        </a:graphic>
      </p:graphicFrame>
      <p:graphicFrame>
        <p:nvGraphicFramePr>
          <p:cNvPr id="12292" name="Object 4"/>
          <p:cNvGraphicFramePr>
            <a:graphicFrameLocks noChangeAspect="1"/>
          </p:cNvGraphicFramePr>
          <p:nvPr/>
        </p:nvGraphicFramePr>
        <p:xfrm>
          <a:off x="1979613" y="3683000"/>
          <a:ext cx="4186237" cy="479425"/>
        </p:xfrm>
        <a:graphic>
          <a:graphicData uri="http://schemas.openxmlformats.org/presentationml/2006/ole">
            <p:oleObj spid="_x0000_s12292" name="Equation" r:id="rId5" imgW="2019240" imgH="241200" progId="Equation.3">
              <p:embed/>
            </p:oleObj>
          </a:graphicData>
        </a:graphic>
      </p:graphicFrame>
      <p:graphicFrame>
        <p:nvGraphicFramePr>
          <p:cNvPr id="12293" name="Object 5"/>
          <p:cNvGraphicFramePr>
            <a:graphicFrameLocks noChangeAspect="1"/>
          </p:cNvGraphicFramePr>
          <p:nvPr/>
        </p:nvGraphicFramePr>
        <p:xfrm>
          <a:off x="2676525" y="4246563"/>
          <a:ext cx="2790825" cy="1008062"/>
        </p:xfrm>
        <a:graphic>
          <a:graphicData uri="http://schemas.openxmlformats.org/presentationml/2006/ole">
            <p:oleObj spid="_x0000_s12293" name="Equation" r:id="rId6" imgW="1346040" imgH="507960" progId="Equation.3">
              <p:embed/>
            </p:oleObj>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广义判别函数</a:t>
            </a:r>
            <a:endParaRPr lang="zh-CN" altLang="en-US" sz="5400" dirty="0">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在</a:t>
            </a:r>
            <a:r>
              <a:rPr lang="en-US" altLang="zh-CN" sz="2800" dirty="0" smtClean="0">
                <a:solidFill>
                  <a:schemeClr val="tx1"/>
                </a:solidFill>
                <a:latin typeface="仿宋" pitchFamily="49" charset="-122"/>
                <a:ea typeface="仿宋" pitchFamily="49" charset="-122"/>
              </a:rPr>
              <a:t>Y</a:t>
            </a:r>
            <a:r>
              <a:rPr lang="zh-CN" altLang="en-US" sz="2800" dirty="0" smtClean="0">
                <a:solidFill>
                  <a:schemeClr val="tx1"/>
                </a:solidFill>
                <a:latin typeface="仿宋" pitchFamily="49" charset="-122"/>
                <a:ea typeface="仿宋" pitchFamily="49" charset="-122"/>
              </a:rPr>
              <a:t>的特征空间里，二维方式线性可分</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pPr>
              <a:buNone/>
            </a:pPr>
            <a:r>
              <a:rPr lang="zh-CN" altLang="en-US" sz="2800" dirty="0" smtClean="0">
                <a:solidFill>
                  <a:schemeClr val="tx1"/>
                </a:solidFill>
                <a:latin typeface="仿宋" pitchFamily="49" charset="-122"/>
                <a:ea typeface="仿宋" pitchFamily="49" charset="-122"/>
              </a:rPr>
              <a:t>若</a:t>
            </a:r>
            <a:r>
              <a:rPr lang="en-US" altLang="zh-CN" sz="2800" dirty="0" smtClean="0">
                <a:solidFill>
                  <a:schemeClr val="tx1"/>
                </a:solidFill>
                <a:latin typeface="仿宋" pitchFamily="49" charset="-122"/>
                <a:ea typeface="仿宋" pitchFamily="49" charset="-122"/>
              </a:rPr>
              <a:t>	 </a:t>
            </a:r>
            <a:r>
              <a:rPr lang="en-US" altLang="zh-CN" sz="2800" dirty="0" smtClean="0">
                <a:solidFill>
                  <a:schemeClr val="tx1"/>
                </a:solidFill>
                <a:latin typeface="仿宋" pitchFamily="49" charset="-122"/>
                <a:ea typeface="仿宋" pitchFamily="49" charset="-122"/>
              </a:rPr>
              <a:t>  </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则</a:t>
            </a:r>
            <a:endParaRPr lang="en-US" altLang="zh-CN" sz="2800" dirty="0" smtClean="0">
              <a:solidFill>
                <a:schemeClr val="tx1"/>
              </a:solidFill>
              <a:latin typeface="仿宋" pitchFamily="49" charset="-122"/>
              <a:ea typeface="仿宋" pitchFamily="49" charset="-122"/>
            </a:endParaRPr>
          </a:p>
          <a:p>
            <a:pPr>
              <a:buNone/>
            </a:pPr>
            <a:r>
              <a:rPr lang="zh-CN" altLang="en-US" sz="2800" dirty="0" smtClean="0">
                <a:solidFill>
                  <a:schemeClr val="tx1"/>
                </a:solidFill>
                <a:latin typeface="仿宋" pitchFamily="49" charset="-122"/>
                <a:ea typeface="仿宋" pitchFamily="49" charset="-122"/>
              </a:rPr>
              <a:t>若</a:t>
            </a:r>
            <a:r>
              <a:rPr lang="en-US" altLang="zh-CN" sz="2800" dirty="0" smtClean="0">
                <a:solidFill>
                  <a:schemeClr val="tx1"/>
                </a:solidFill>
                <a:latin typeface="仿宋" pitchFamily="49" charset="-122"/>
                <a:ea typeface="仿宋" pitchFamily="49" charset="-122"/>
              </a:rPr>
              <a:t>	 </a:t>
            </a:r>
            <a:r>
              <a:rPr lang="en-US" altLang="zh-CN" sz="2800" dirty="0" smtClean="0">
                <a:solidFill>
                  <a:schemeClr val="tx1"/>
                </a:solidFill>
                <a:latin typeface="仿宋" pitchFamily="49" charset="-122"/>
                <a:ea typeface="仿宋" pitchFamily="49" charset="-122"/>
              </a:rPr>
              <a:t>  </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则</a:t>
            </a:r>
          </a:p>
          <a:p>
            <a:pPr lvl="3">
              <a:buNone/>
            </a:pPr>
            <a:endParaRPr lang="en-US" altLang="zh-CN" dirty="0" smtClean="0">
              <a:latin typeface="仿宋" pitchFamily="49" charset="-122"/>
              <a:ea typeface="仿宋" pitchFamily="49" charset="-122"/>
            </a:endParaRPr>
          </a:p>
          <a:p>
            <a:pPr lvl="1">
              <a:buNone/>
            </a:pPr>
            <a:endParaRPr lang="en-US" altLang="zh-CN" dirty="0" smtClean="0">
              <a:latin typeface="仿宋" pitchFamily="49" charset="-122"/>
              <a:ea typeface="仿宋" pitchFamily="49" charset="-122"/>
            </a:endParaRPr>
          </a:p>
        </p:txBody>
      </p:sp>
      <p:sp>
        <p:nvSpPr>
          <p:cNvPr id="5735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7350" name="Object 6"/>
          <p:cNvGraphicFramePr>
            <a:graphicFrameLocks noChangeAspect="1"/>
          </p:cNvGraphicFramePr>
          <p:nvPr/>
        </p:nvGraphicFramePr>
        <p:xfrm>
          <a:off x="4211960" y="2924944"/>
          <a:ext cx="3384376" cy="3032244"/>
        </p:xfrm>
        <a:graphic>
          <a:graphicData uri="http://schemas.openxmlformats.org/presentationml/2006/ole">
            <p:oleObj spid="_x0000_s57350" name="BMP 图像" r:id="rId3" imgW="2209524" imgH="1980952" progId="PBrush">
              <p:embed/>
            </p:oleObj>
          </a:graphicData>
        </a:graphic>
      </p:graphicFrame>
      <p:graphicFrame>
        <p:nvGraphicFramePr>
          <p:cNvPr id="57352" name="Object 8"/>
          <p:cNvGraphicFramePr>
            <a:graphicFrameLocks noChangeAspect="1"/>
          </p:cNvGraphicFramePr>
          <p:nvPr/>
        </p:nvGraphicFramePr>
        <p:xfrm>
          <a:off x="755576" y="2420888"/>
          <a:ext cx="2770190" cy="432048"/>
        </p:xfrm>
        <a:graphic>
          <a:graphicData uri="http://schemas.openxmlformats.org/presentationml/2006/ole">
            <p:oleObj spid="_x0000_s57352" name="Equation" r:id="rId4" imgW="1384200" imgH="215640" progId="Equation.3">
              <p:embed/>
            </p:oleObj>
          </a:graphicData>
        </a:graphic>
      </p:graphicFrame>
      <p:graphicFrame>
        <p:nvGraphicFramePr>
          <p:cNvPr id="57353" name="Object 9"/>
          <p:cNvGraphicFramePr>
            <a:graphicFrameLocks noChangeAspect="1"/>
          </p:cNvGraphicFramePr>
          <p:nvPr/>
        </p:nvGraphicFramePr>
        <p:xfrm>
          <a:off x="989601" y="3356992"/>
          <a:ext cx="990111" cy="360040"/>
        </p:xfrm>
        <a:graphic>
          <a:graphicData uri="http://schemas.openxmlformats.org/presentationml/2006/ole">
            <p:oleObj spid="_x0000_s57353" name="Equation" r:id="rId5" imgW="571320" imgH="203040" progId="Equation.3">
              <p:embed/>
            </p:oleObj>
          </a:graphicData>
        </a:graphic>
      </p:graphicFrame>
      <p:graphicFrame>
        <p:nvGraphicFramePr>
          <p:cNvPr id="57354" name="Object 10"/>
          <p:cNvGraphicFramePr>
            <a:graphicFrameLocks noChangeAspect="1"/>
          </p:cNvGraphicFramePr>
          <p:nvPr/>
        </p:nvGraphicFramePr>
        <p:xfrm>
          <a:off x="2466824" y="3284984"/>
          <a:ext cx="1025056" cy="432048"/>
        </p:xfrm>
        <a:graphic>
          <a:graphicData uri="http://schemas.openxmlformats.org/presentationml/2006/ole">
            <p:oleObj spid="_x0000_s57354" name="Equation" r:id="rId6" imgW="419040" imgH="215640" progId="Equation.3">
              <p:embed/>
            </p:oleObj>
          </a:graphicData>
        </a:graphic>
      </p:graphicFrame>
      <p:graphicFrame>
        <p:nvGraphicFramePr>
          <p:cNvPr id="57355" name="Object 11"/>
          <p:cNvGraphicFramePr>
            <a:graphicFrameLocks noChangeAspect="1"/>
          </p:cNvGraphicFramePr>
          <p:nvPr/>
        </p:nvGraphicFramePr>
        <p:xfrm>
          <a:off x="1008995" y="3861048"/>
          <a:ext cx="970717" cy="360040"/>
        </p:xfrm>
        <a:graphic>
          <a:graphicData uri="http://schemas.openxmlformats.org/presentationml/2006/ole">
            <p:oleObj spid="_x0000_s57355" name="Equation" r:id="rId7" imgW="558720" imgH="203040" progId="Equation.3">
              <p:embed/>
            </p:oleObj>
          </a:graphicData>
        </a:graphic>
      </p:graphicFrame>
      <p:graphicFrame>
        <p:nvGraphicFramePr>
          <p:cNvPr id="57356" name="Object 12"/>
          <p:cNvGraphicFramePr>
            <a:graphicFrameLocks noChangeAspect="1"/>
          </p:cNvGraphicFramePr>
          <p:nvPr/>
        </p:nvGraphicFramePr>
        <p:xfrm>
          <a:off x="2483768" y="3789040"/>
          <a:ext cx="1080120" cy="432742"/>
        </p:xfrm>
        <a:graphic>
          <a:graphicData uri="http://schemas.openxmlformats.org/presentationml/2006/ole">
            <p:oleObj spid="_x0000_s57356" name="Equation" r:id="rId8" imgW="431640" imgH="215640" progId="Equation.3">
              <p:embed/>
            </p:oleObj>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分段线性判别函数</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出发点</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比一般的线性判别函数的错误率小，但又比非线性判别函数简单</a:t>
            </a:r>
            <a:endParaRPr lang="en-US" altLang="zh-CN" sz="24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基本思想</a:t>
            </a:r>
            <a:endParaRPr lang="zh-CN" altLang="en-US" sz="2800" dirty="0">
              <a:solidFill>
                <a:schemeClr val="tx1"/>
              </a:solidFill>
              <a:latin typeface="仿宋" pitchFamily="49" charset="-122"/>
              <a:ea typeface="仿宋"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分段线性判别函数</a:t>
            </a:r>
            <a:endParaRPr lang="zh-CN" altLang="en-US" sz="5400" dirty="0">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可用非线性函数分类，但是非线性判别函数计算复杂，实际应用上受到较大的限制</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也可用采用多个线性分界面，将它们分段连接，用分段线性划分去逼近分界的超曲面</a:t>
            </a:r>
            <a:endParaRPr lang="zh-CN" altLang="en-US" sz="2800" dirty="0">
              <a:solidFill>
                <a:schemeClr val="tx1"/>
              </a:solidFill>
              <a:latin typeface="仿宋" pitchFamily="49" charset="-122"/>
              <a:ea typeface="仿宋" pitchFamily="49" charset="-122"/>
            </a:endParaRPr>
          </a:p>
        </p:txBody>
      </p:sp>
      <p:pic>
        <p:nvPicPr>
          <p:cNvPr id="4" name="Picture 4" descr="分段线性1"/>
          <p:cNvPicPr>
            <a:picLocks noChangeAspect="1" noChangeArrowheads="1"/>
          </p:cNvPicPr>
          <p:nvPr/>
        </p:nvPicPr>
        <p:blipFill>
          <a:blip r:embed="rId2" cstate="print"/>
          <a:srcRect/>
          <a:stretch>
            <a:fillRect/>
          </a:stretch>
        </p:blipFill>
        <p:spPr bwMode="auto">
          <a:xfrm>
            <a:off x="2123728" y="3573016"/>
            <a:ext cx="4824536" cy="30963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分段线性判别函数</a:t>
            </a:r>
            <a:endParaRPr lang="zh-CN" altLang="en-US" sz="5400" dirty="0">
              <a:solidFill>
                <a:schemeClr val="tx1"/>
              </a:solidFill>
              <a:latin typeface="黑体" pitchFamily="49" charset="-122"/>
              <a:ea typeface="黑体" pitchFamily="49" charset="-122"/>
            </a:endParaRPr>
          </a:p>
        </p:txBody>
      </p:sp>
      <p:pic>
        <p:nvPicPr>
          <p:cNvPr id="5" name="Picture 5" descr="分段线性3"/>
          <p:cNvPicPr>
            <a:picLocks noChangeAspect="1" noChangeArrowheads="1"/>
          </p:cNvPicPr>
          <p:nvPr/>
        </p:nvPicPr>
        <p:blipFill>
          <a:blip r:embed="rId2" cstate="print"/>
          <a:srcRect/>
          <a:stretch>
            <a:fillRect/>
          </a:stretch>
        </p:blipFill>
        <p:spPr bwMode="auto">
          <a:xfrm>
            <a:off x="1907704" y="1916832"/>
            <a:ext cx="5286412" cy="3692042"/>
          </a:xfrm>
          <a:prstGeom prst="rect">
            <a:avLst/>
          </a:prstGeom>
          <a:noFill/>
        </p:spPr>
      </p:pic>
      <p:sp>
        <p:nvSpPr>
          <p:cNvPr id="4" name="TextBox 3"/>
          <p:cNvSpPr txBox="1"/>
          <p:nvPr/>
        </p:nvSpPr>
        <p:spPr>
          <a:xfrm>
            <a:off x="2771800" y="5589240"/>
            <a:ext cx="3671198" cy="369332"/>
          </a:xfrm>
          <a:prstGeom prst="rect">
            <a:avLst/>
          </a:prstGeom>
          <a:noFill/>
        </p:spPr>
        <p:txBody>
          <a:bodyPr wrap="none" rtlCol="0">
            <a:spAutoFit/>
          </a:bodyPr>
          <a:lstStyle/>
          <a:p>
            <a:r>
              <a:rPr kumimoji="1" lang="zh-CN" altLang="en-US" b="1" dirty="0" smtClean="0">
                <a:latin typeface="Times New Roman" pitchFamily="18" charset="0"/>
              </a:rPr>
              <a:t>分段线性划分去逼近分界的超曲面</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分段线性判别函数方法</a:t>
            </a:r>
            <a:endParaRPr lang="zh-CN" altLang="en-US" sz="5400" dirty="0">
              <a:latin typeface="黑体" pitchFamily="49" charset="-122"/>
              <a:ea typeface="黑体" pitchFamily="49" charset="-122"/>
            </a:endParaRPr>
          </a:p>
        </p:txBody>
      </p:sp>
      <p:sp>
        <p:nvSpPr>
          <p:cNvPr id="3" name="内容占位符 2"/>
          <p:cNvSpPr>
            <a:spLocks noGrp="1"/>
          </p:cNvSpPr>
          <p:nvPr>
            <p:ph idx="1"/>
          </p:nvPr>
        </p:nvSpPr>
        <p:spPr/>
        <p:txBody>
          <a:bodyPr/>
          <a:lstStyle/>
          <a:p>
            <a:pPr>
              <a:buNone/>
            </a:pPr>
            <a:r>
              <a:rPr kumimoji="1" lang="zh-CN" altLang="en-US" dirty="0" smtClean="0">
                <a:solidFill>
                  <a:schemeClr val="tx1"/>
                </a:solidFill>
                <a:latin typeface="仿宋" pitchFamily="49" charset="-122"/>
                <a:ea typeface="仿宋" pitchFamily="49" charset="-122"/>
              </a:rPr>
              <a:t>如图所示，先用二类线性判别函</a:t>
            </a:r>
            <a:endParaRPr kumimoji="1" lang="en-US" altLang="zh-CN" dirty="0" smtClean="0">
              <a:solidFill>
                <a:schemeClr val="tx1"/>
              </a:solidFill>
              <a:latin typeface="仿宋" pitchFamily="49" charset="-122"/>
              <a:ea typeface="仿宋" pitchFamily="49" charset="-122"/>
            </a:endParaRPr>
          </a:p>
          <a:p>
            <a:pPr>
              <a:buNone/>
            </a:pPr>
            <a:r>
              <a:rPr kumimoji="1" lang="zh-CN" altLang="en-US" dirty="0" smtClean="0">
                <a:solidFill>
                  <a:schemeClr val="tx1"/>
                </a:solidFill>
                <a:latin typeface="仿宋" pitchFamily="49" charset="-122"/>
                <a:ea typeface="仿宋" pitchFamily="49" charset="-122"/>
              </a:rPr>
              <a:t>数找出一个分界面  </a:t>
            </a:r>
            <a:r>
              <a:rPr kumimoji="1" lang="zh-CN" altLang="en-US" dirty="0" smtClean="0">
                <a:solidFill>
                  <a:schemeClr val="tx1"/>
                </a:solidFill>
                <a:latin typeface="仿宋" pitchFamily="49" charset="-122"/>
                <a:ea typeface="仿宋" pitchFamily="49" charset="-122"/>
              </a:rPr>
              <a:t> ，它</a:t>
            </a:r>
            <a:r>
              <a:rPr kumimoji="1" lang="zh-CN" altLang="en-US" dirty="0" smtClean="0">
                <a:solidFill>
                  <a:schemeClr val="tx1"/>
                </a:solidFill>
                <a:latin typeface="仿宋" pitchFamily="49" charset="-122"/>
                <a:ea typeface="仿宋" pitchFamily="49" charset="-122"/>
              </a:rPr>
              <a:t>将样本</a:t>
            </a:r>
            <a:endParaRPr kumimoji="1" lang="en-US" altLang="zh-CN" dirty="0" smtClean="0">
              <a:solidFill>
                <a:schemeClr val="tx1"/>
              </a:solidFill>
              <a:latin typeface="仿宋" pitchFamily="49" charset="-122"/>
              <a:ea typeface="仿宋" pitchFamily="49" charset="-122"/>
            </a:endParaRPr>
          </a:p>
          <a:p>
            <a:pPr>
              <a:buNone/>
            </a:pPr>
            <a:r>
              <a:rPr kumimoji="1" lang="zh-CN" altLang="en-US" dirty="0" smtClean="0">
                <a:solidFill>
                  <a:schemeClr val="tx1"/>
                </a:solidFill>
                <a:latin typeface="仿宋" pitchFamily="49" charset="-122"/>
                <a:ea typeface="仿宋" pitchFamily="49" charset="-122"/>
              </a:rPr>
              <a:t>大致分成两类。因为样本集不是</a:t>
            </a:r>
            <a:endParaRPr kumimoji="1" lang="en-US" altLang="zh-CN" dirty="0" smtClean="0">
              <a:solidFill>
                <a:schemeClr val="tx1"/>
              </a:solidFill>
              <a:latin typeface="仿宋" pitchFamily="49" charset="-122"/>
              <a:ea typeface="仿宋" pitchFamily="49" charset="-122"/>
            </a:endParaRPr>
          </a:p>
          <a:p>
            <a:pPr>
              <a:buNone/>
            </a:pPr>
            <a:r>
              <a:rPr kumimoji="1" lang="zh-CN" altLang="en-US" dirty="0" smtClean="0">
                <a:solidFill>
                  <a:schemeClr val="tx1"/>
                </a:solidFill>
                <a:latin typeface="仿宋" pitchFamily="49" charset="-122"/>
                <a:ea typeface="仿宋" pitchFamily="49" charset="-122"/>
              </a:rPr>
              <a:t>线性可分的，所以   </a:t>
            </a:r>
            <a:r>
              <a:rPr kumimoji="1" lang="zh-CN" altLang="en-US" dirty="0" smtClean="0">
                <a:solidFill>
                  <a:schemeClr val="tx1"/>
                </a:solidFill>
                <a:latin typeface="仿宋" pitchFamily="49" charset="-122"/>
                <a:ea typeface="仿宋" pitchFamily="49" charset="-122"/>
              </a:rPr>
              <a:t>两面</a:t>
            </a:r>
            <a:r>
              <a:rPr kumimoji="1" lang="zh-CN" altLang="en-US" dirty="0" smtClean="0">
                <a:solidFill>
                  <a:schemeClr val="tx1"/>
                </a:solidFill>
                <a:latin typeface="仿宋" pitchFamily="49" charset="-122"/>
                <a:ea typeface="仿宋" pitchFamily="49" charset="-122"/>
              </a:rPr>
              <a:t>的模式</a:t>
            </a:r>
            <a:endParaRPr kumimoji="1" lang="en-US" altLang="zh-CN" dirty="0" smtClean="0">
              <a:solidFill>
                <a:schemeClr val="tx1"/>
              </a:solidFill>
              <a:latin typeface="仿宋" pitchFamily="49" charset="-122"/>
              <a:ea typeface="仿宋" pitchFamily="49" charset="-122"/>
            </a:endParaRPr>
          </a:p>
          <a:p>
            <a:pPr>
              <a:buNone/>
            </a:pPr>
            <a:r>
              <a:rPr kumimoji="1" lang="zh-CN" altLang="en-US" dirty="0" smtClean="0">
                <a:solidFill>
                  <a:schemeClr val="tx1"/>
                </a:solidFill>
                <a:latin typeface="仿宋" pitchFamily="49" charset="-122"/>
                <a:ea typeface="仿宋" pitchFamily="49" charset="-122"/>
              </a:rPr>
              <a:t>都会混杂。再对的   </a:t>
            </a:r>
            <a:r>
              <a:rPr kumimoji="1" lang="zh-CN" altLang="en-US" dirty="0" smtClean="0">
                <a:solidFill>
                  <a:schemeClr val="tx1"/>
                </a:solidFill>
                <a:latin typeface="仿宋" pitchFamily="49" charset="-122"/>
                <a:ea typeface="仿宋" pitchFamily="49" charset="-122"/>
              </a:rPr>
              <a:t>正反</a:t>
            </a:r>
            <a:r>
              <a:rPr kumimoji="1" lang="zh-CN" altLang="en-US" dirty="0" smtClean="0">
                <a:solidFill>
                  <a:schemeClr val="tx1"/>
                </a:solidFill>
                <a:latin typeface="仿宋" pitchFamily="49" charset="-122"/>
                <a:ea typeface="仿宋" pitchFamily="49" charset="-122"/>
              </a:rPr>
              <a:t>面的模</a:t>
            </a:r>
            <a:endParaRPr kumimoji="1" lang="en-US" altLang="zh-CN" dirty="0" smtClean="0">
              <a:solidFill>
                <a:schemeClr val="tx1"/>
              </a:solidFill>
              <a:latin typeface="仿宋" pitchFamily="49" charset="-122"/>
              <a:ea typeface="仿宋" pitchFamily="49" charset="-122"/>
            </a:endParaRPr>
          </a:p>
          <a:p>
            <a:pPr>
              <a:buNone/>
            </a:pPr>
            <a:r>
              <a:rPr kumimoji="1" lang="zh-CN" altLang="en-US" dirty="0" smtClean="0">
                <a:solidFill>
                  <a:schemeClr val="tx1"/>
                </a:solidFill>
                <a:latin typeface="仿宋" pitchFamily="49" charset="-122"/>
                <a:ea typeface="仿宋" pitchFamily="49" charset="-122"/>
              </a:rPr>
              <a:t>式样本分别应用线性判别函数求</a:t>
            </a:r>
            <a:endParaRPr kumimoji="1" lang="en-US" altLang="zh-CN" dirty="0" smtClean="0">
              <a:solidFill>
                <a:schemeClr val="tx1"/>
              </a:solidFill>
              <a:latin typeface="仿宋" pitchFamily="49" charset="-122"/>
              <a:ea typeface="仿宋" pitchFamily="49" charset="-122"/>
            </a:endParaRPr>
          </a:p>
          <a:p>
            <a:pPr>
              <a:buNone/>
            </a:pPr>
            <a:r>
              <a:rPr kumimoji="1" lang="zh-CN" altLang="en-US" dirty="0" smtClean="0">
                <a:solidFill>
                  <a:schemeClr val="tx1"/>
                </a:solidFill>
                <a:latin typeface="仿宋" pitchFamily="49" charset="-122"/>
                <a:ea typeface="仿宋" pitchFamily="49" charset="-122"/>
              </a:rPr>
              <a:t>得  </a:t>
            </a:r>
            <a:r>
              <a:rPr kumimoji="1" lang="en-US" altLang="zh-CN" dirty="0" smtClean="0">
                <a:solidFill>
                  <a:schemeClr val="tx1"/>
                </a:solidFill>
                <a:latin typeface="仿宋" pitchFamily="49" charset="-122"/>
                <a:ea typeface="仿宋" pitchFamily="49" charset="-122"/>
              </a:rPr>
              <a:t>      </a:t>
            </a:r>
            <a:r>
              <a:rPr kumimoji="1" lang="zh-CN" altLang="en-US" dirty="0" smtClean="0">
                <a:solidFill>
                  <a:schemeClr val="tx1"/>
                </a:solidFill>
                <a:latin typeface="仿宋" pitchFamily="49" charset="-122"/>
                <a:ea typeface="仿宋" pitchFamily="49" charset="-122"/>
              </a:rPr>
              <a:t>和   ，如此</a:t>
            </a:r>
            <a:r>
              <a:rPr kumimoji="1" lang="zh-CN" altLang="en-US" dirty="0" smtClean="0">
                <a:solidFill>
                  <a:schemeClr val="tx1"/>
                </a:solidFill>
                <a:latin typeface="仿宋" pitchFamily="49" charset="-122"/>
                <a:ea typeface="仿宋" pitchFamily="49" charset="-122"/>
              </a:rPr>
              <a:t>继续下去，</a:t>
            </a:r>
            <a:endParaRPr kumimoji="1" lang="en-US" altLang="zh-CN" dirty="0" smtClean="0">
              <a:solidFill>
                <a:schemeClr val="tx1"/>
              </a:solidFill>
              <a:latin typeface="仿宋" pitchFamily="49" charset="-122"/>
              <a:ea typeface="仿宋" pitchFamily="49" charset="-122"/>
            </a:endParaRPr>
          </a:p>
          <a:p>
            <a:pPr>
              <a:buNone/>
            </a:pPr>
            <a:r>
              <a:rPr kumimoji="1" lang="zh-CN" altLang="en-US" dirty="0" smtClean="0">
                <a:solidFill>
                  <a:schemeClr val="tx1"/>
                </a:solidFill>
                <a:latin typeface="仿宋" pitchFamily="49" charset="-122"/>
                <a:ea typeface="仿宋" pitchFamily="49" charset="-122"/>
              </a:rPr>
              <a:t>直至每个分界面都将样本正确分</a:t>
            </a:r>
            <a:endParaRPr kumimoji="1" lang="en-US" altLang="zh-CN" dirty="0" smtClean="0">
              <a:solidFill>
                <a:schemeClr val="tx1"/>
              </a:solidFill>
              <a:latin typeface="仿宋" pitchFamily="49" charset="-122"/>
              <a:ea typeface="仿宋" pitchFamily="49" charset="-122"/>
            </a:endParaRPr>
          </a:p>
          <a:p>
            <a:pPr>
              <a:buNone/>
            </a:pPr>
            <a:r>
              <a:rPr kumimoji="1" lang="zh-CN" altLang="en-US" dirty="0" smtClean="0">
                <a:solidFill>
                  <a:schemeClr val="tx1"/>
                </a:solidFill>
                <a:latin typeface="仿宋" pitchFamily="49" charset="-122"/>
                <a:ea typeface="仿宋" pitchFamily="49" charset="-122"/>
              </a:rPr>
              <a:t>类为止。连接相应的各分界面，即得分段线性判别函数所决定的决策面。</a:t>
            </a:r>
          </a:p>
        </p:txBody>
      </p:sp>
      <p:graphicFrame>
        <p:nvGraphicFramePr>
          <p:cNvPr id="99330" name="Object 2"/>
          <p:cNvGraphicFramePr>
            <a:graphicFrameLocks noChangeAspect="1"/>
          </p:cNvGraphicFramePr>
          <p:nvPr/>
        </p:nvGraphicFramePr>
        <p:xfrm>
          <a:off x="3131840" y="2276872"/>
          <a:ext cx="373063" cy="419100"/>
        </p:xfrm>
        <a:graphic>
          <a:graphicData uri="http://schemas.openxmlformats.org/presentationml/2006/ole">
            <p:oleObj spid="_x0000_s99330" name="Equation" r:id="rId3" imgW="203040" imgH="228600" progId="Equation.DSMT4">
              <p:embed/>
            </p:oleObj>
          </a:graphicData>
        </a:graphic>
      </p:graphicFrame>
      <p:graphicFrame>
        <p:nvGraphicFramePr>
          <p:cNvPr id="99331" name="Object 3"/>
          <p:cNvGraphicFramePr>
            <a:graphicFrameLocks noChangeAspect="1"/>
          </p:cNvGraphicFramePr>
          <p:nvPr/>
        </p:nvGraphicFramePr>
        <p:xfrm>
          <a:off x="3131840" y="3153916"/>
          <a:ext cx="373062" cy="419100"/>
        </p:xfrm>
        <a:graphic>
          <a:graphicData uri="http://schemas.openxmlformats.org/presentationml/2006/ole">
            <p:oleObj spid="_x0000_s99331" name="Equation" r:id="rId4" imgW="203040" imgH="228600" progId="Equation.DSMT4">
              <p:embed/>
            </p:oleObj>
          </a:graphicData>
        </a:graphic>
      </p:graphicFrame>
      <p:graphicFrame>
        <p:nvGraphicFramePr>
          <p:cNvPr id="99332" name="Object 4"/>
          <p:cNvGraphicFramePr>
            <a:graphicFrameLocks noChangeAspect="1"/>
          </p:cNvGraphicFramePr>
          <p:nvPr/>
        </p:nvGraphicFramePr>
        <p:xfrm>
          <a:off x="3131840" y="3573016"/>
          <a:ext cx="373062" cy="419100"/>
        </p:xfrm>
        <a:graphic>
          <a:graphicData uri="http://schemas.openxmlformats.org/presentationml/2006/ole">
            <p:oleObj spid="_x0000_s99332" name="Equation" r:id="rId5" imgW="203040" imgH="228600" progId="Equation.DSMT4">
              <p:embed/>
            </p:oleObj>
          </a:graphicData>
        </a:graphic>
      </p:graphicFrame>
      <p:graphicFrame>
        <p:nvGraphicFramePr>
          <p:cNvPr id="99333" name="Object 5"/>
          <p:cNvGraphicFramePr>
            <a:graphicFrameLocks noChangeAspect="1"/>
          </p:cNvGraphicFramePr>
          <p:nvPr/>
        </p:nvGraphicFramePr>
        <p:xfrm>
          <a:off x="971600" y="4450060"/>
          <a:ext cx="1282700" cy="419100"/>
        </p:xfrm>
        <a:graphic>
          <a:graphicData uri="http://schemas.openxmlformats.org/presentationml/2006/ole">
            <p:oleObj spid="_x0000_s99333" name="Equation" r:id="rId6" imgW="698400" imgH="228600" progId="Equation.DSMT4">
              <p:embed/>
            </p:oleObj>
          </a:graphicData>
        </a:graphic>
      </p:graphicFrame>
      <p:graphicFrame>
        <p:nvGraphicFramePr>
          <p:cNvPr id="99336" name="Object 8"/>
          <p:cNvGraphicFramePr>
            <a:graphicFrameLocks noChangeAspect="1"/>
          </p:cNvGraphicFramePr>
          <p:nvPr/>
        </p:nvGraphicFramePr>
        <p:xfrm>
          <a:off x="2518941" y="4437112"/>
          <a:ext cx="396875" cy="419100"/>
        </p:xfrm>
        <a:graphic>
          <a:graphicData uri="http://schemas.openxmlformats.org/presentationml/2006/ole">
            <p:oleObj spid="_x0000_s99336" name="Equation" r:id="rId7" imgW="215640" imgH="228600" progId="Equation.DSMT4">
              <p:embed/>
            </p:oleObj>
          </a:graphicData>
        </a:graphic>
      </p:graphicFrame>
      <p:pic>
        <p:nvPicPr>
          <p:cNvPr id="11" name="Picture 3"/>
          <p:cNvPicPr>
            <a:picLocks noChangeAspect="1" noChangeArrowheads="1"/>
          </p:cNvPicPr>
          <p:nvPr/>
        </p:nvPicPr>
        <p:blipFill>
          <a:blip r:embed="rId8" cstate="print"/>
          <a:srcRect r="1108" b="8849"/>
          <a:stretch>
            <a:fillRect/>
          </a:stretch>
        </p:blipFill>
        <p:spPr bwMode="auto">
          <a:xfrm>
            <a:off x="5354002" y="1772816"/>
            <a:ext cx="3538478" cy="3312368"/>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5400" dirty="0" smtClean="0">
                <a:solidFill>
                  <a:schemeClr val="tx1"/>
                </a:solidFill>
                <a:latin typeface="Times New Roman" pitchFamily="18" charset="0"/>
                <a:ea typeface="Microsoft Himalaya" pitchFamily="2" charset="0"/>
                <a:cs typeface="Times New Roman" pitchFamily="18" charset="0"/>
              </a:rPr>
              <a:t>Fisher</a:t>
            </a:r>
            <a:r>
              <a:rPr lang="zh-CN" altLang="en-US" sz="5400" dirty="0" smtClean="0">
                <a:solidFill>
                  <a:schemeClr val="tx1"/>
                </a:solidFill>
                <a:latin typeface="黑体" pitchFamily="49" charset="-122"/>
                <a:ea typeface="黑体" pitchFamily="49" charset="-122"/>
              </a:rPr>
              <a:t>线性判别函数</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出发点</a:t>
            </a:r>
            <a:endParaRPr lang="en-US" altLang="zh-CN" sz="2800" dirty="0" smtClean="0">
              <a:solidFill>
                <a:schemeClr val="tx1"/>
              </a:solidFill>
              <a:latin typeface="仿宋" pitchFamily="49" charset="-122"/>
              <a:ea typeface="仿宋" pitchFamily="49" charset="-122"/>
            </a:endParaRPr>
          </a:p>
          <a:p>
            <a:pPr lvl="1"/>
            <a:r>
              <a:rPr lang="zh-CN" altLang="zh-CN" sz="2400" dirty="0" smtClean="0">
                <a:solidFill>
                  <a:schemeClr val="tx1"/>
                </a:solidFill>
                <a:latin typeface="仿宋" pitchFamily="49" charset="-122"/>
                <a:ea typeface="仿宋" pitchFamily="49" charset="-122"/>
              </a:rPr>
              <a:t>在低维空间行得通的方法，在高维空间往往行不通</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降低维数有时就成为处理实际问题的关键</a:t>
            </a:r>
            <a:endParaRPr lang="en-US" altLang="zh-CN" sz="2400" dirty="0" smtClean="0">
              <a:solidFill>
                <a:schemeClr val="tx1"/>
              </a:solidFill>
              <a:latin typeface="仿宋" pitchFamily="49" charset="-122"/>
              <a:ea typeface="仿宋" pitchFamily="49" charset="-122"/>
            </a:endParaRPr>
          </a:p>
          <a:p>
            <a:pPr marL="342900" lvl="1">
              <a:buClr>
                <a:schemeClr val="accent1"/>
              </a:buClr>
            </a:pPr>
            <a:r>
              <a:rPr lang="zh-CN" altLang="en-US" sz="2800" dirty="0" smtClean="0">
                <a:solidFill>
                  <a:schemeClr val="tx1"/>
                </a:solidFill>
                <a:latin typeface="仿宋" pitchFamily="49" charset="-122"/>
                <a:ea typeface="仿宋" pitchFamily="49" charset="-122"/>
              </a:rPr>
              <a:t>基本思想</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把</a:t>
            </a:r>
            <a:r>
              <a:rPr lang="en-US" altLang="zh-CN" sz="2400" dirty="0" smtClean="0">
                <a:solidFill>
                  <a:schemeClr val="tx1"/>
                </a:solidFill>
                <a:latin typeface="仿宋" pitchFamily="49" charset="-122"/>
                <a:ea typeface="仿宋" pitchFamily="49" charset="-122"/>
              </a:rPr>
              <a:t>d</a:t>
            </a:r>
            <a:r>
              <a:rPr lang="zh-CN" altLang="en-US" sz="2400" dirty="0" smtClean="0">
                <a:solidFill>
                  <a:schemeClr val="tx1"/>
                </a:solidFill>
                <a:latin typeface="仿宋" pitchFamily="49" charset="-122"/>
                <a:ea typeface="仿宋" pitchFamily="49" charset="-122"/>
              </a:rPr>
              <a:t>维空间的所有模式投影到一条过原点的直线上，就能把维数压缩到1</a:t>
            </a:r>
            <a:endParaRPr lang="en-US" altLang="zh-CN" sz="2400" dirty="0" smtClean="0">
              <a:solidFill>
                <a:schemeClr val="tx1"/>
              </a:solidFill>
              <a:latin typeface="仿宋" pitchFamily="49" charset="-122"/>
              <a:ea typeface="仿宋" pitchFamily="49" charset="-122"/>
            </a:endParaRPr>
          </a:p>
          <a:p>
            <a:pPr marL="342900" lvl="1">
              <a:buClr>
                <a:schemeClr val="accent1"/>
              </a:buClr>
            </a:pPr>
            <a:r>
              <a:rPr lang="zh-CN" altLang="en-US" sz="2800" dirty="0" smtClean="0">
                <a:solidFill>
                  <a:schemeClr val="tx1"/>
                </a:solidFill>
                <a:latin typeface="仿宋" pitchFamily="49" charset="-122"/>
                <a:ea typeface="仿宋" pitchFamily="49" charset="-122"/>
              </a:rPr>
              <a:t>基本问题</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如何根据实际情况找到一条最好的、最易于分类的投影线</a:t>
            </a:r>
            <a:endParaRPr lang="en-US" altLang="zh-CN" sz="2400" dirty="0" smtClean="0">
              <a:solidFill>
                <a:schemeClr val="tx1"/>
              </a:solidFill>
              <a:latin typeface="仿宋" pitchFamily="49" charset="-122"/>
              <a:ea typeface="仿宋"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5400" dirty="0" smtClean="0">
                <a:solidFill>
                  <a:schemeClr val="tx1"/>
                </a:solidFill>
                <a:latin typeface="Times New Roman" pitchFamily="18" charset="0"/>
                <a:ea typeface="Microsoft Himalaya" pitchFamily="2" charset="0"/>
                <a:cs typeface="Times New Roman" pitchFamily="18" charset="0"/>
              </a:rPr>
              <a:t>Fisher</a:t>
            </a:r>
            <a:r>
              <a:rPr lang="zh-CN" altLang="en-US" sz="5400" dirty="0" smtClean="0">
                <a:solidFill>
                  <a:schemeClr val="tx1"/>
                </a:solidFill>
                <a:latin typeface="黑体" pitchFamily="49" charset="-122"/>
                <a:ea typeface="黑体" pitchFamily="49" charset="-122"/>
              </a:rPr>
              <a:t>线性判别函数</a:t>
            </a:r>
            <a:endParaRPr lang="zh-CN" altLang="en-US" sz="5400" dirty="0">
              <a:latin typeface="黑体" pitchFamily="49" charset="-122"/>
              <a:ea typeface="黑体" pitchFamily="49" charset="-122"/>
            </a:endParaRPr>
          </a:p>
        </p:txBody>
      </p:sp>
      <p:sp>
        <p:nvSpPr>
          <p:cNvPr id="3" name="内容占位符 2"/>
          <p:cNvSpPr>
            <a:spLocks noGrp="1"/>
          </p:cNvSpPr>
          <p:nvPr>
            <p:ph idx="1"/>
          </p:nvPr>
        </p:nvSpPr>
        <p:spPr/>
        <p:txBody>
          <a:bodyPr/>
          <a:lstStyle/>
          <a:p>
            <a:pPr>
              <a:buNone/>
            </a:pPr>
            <a:r>
              <a:rPr lang="en-US" altLang="zh-CN" dirty="0" smtClean="0"/>
              <a:t>	</a:t>
            </a:r>
            <a:r>
              <a:rPr lang="zh-CN" altLang="en-US" dirty="0" smtClean="0">
                <a:solidFill>
                  <a:schemeClr val="tx1"/>
                </a:solidFill>
                <a:latin typeface="仿宋" pitchFamily="49" charset="-122"/>
                <a:ea typeface="仿宋" pitchFamily="49" charset="-122"/>
              </a:rPr>
              <a:t>样本在</a:t>
            </a:r>
            <a:r>
              <a:rPr lang="en-US" altLang="zh-CN" dirty="0" smtClean="0">
                <a:solidFill>
                  <a:schemeClr val="tx1"/>
                </a:solidFill>
                <a:latin typeface="仿宋" pitchFamily="49" charset="-122"/>
                <a:ea typeface="仿宋" pitchFamily="49" charset="-122"/>
              </a:rPr>
              <a:t>2</a:t>
            </a:r>
            <a:r>
              <a:rPr lang="zh-CN" altLang="en-US" dirty="0" smtClean="0">
                <a:solidFill>
                  <a:schemeClr val="tx1"/>
                </a:solidFill>
                <a:latin typeface="仿宋" pitchFamily="49" charset="-122"/>
                <a:ea typeface="仿宋" pitchFamily="49" charset="-122"/>
              </a:rPr>
              <a:t>维空间里形成若干紧凑的互相分得开的集群，当把它们投影到一条直线上时，也可能会是几类样本混在一起而变得无法识别</a:t>
            </a:r>
            <a:endParaRPr lang="zh-CN" altLang="en-US" dirty="0">
              <a:solidFill>
                <a:schemeClr val="tx1"/>
              </a:solidFill>
              <a:latin typeface="仿宋" pitchFamily="49" charset="-122"/>
              <a:ea typeface="仿宋" pitchFamily="49" charset="-122"/>
            </a:endParaRPr>
          </a:p>
        </p:txBody>
      </p:sp>
      <p:pic>
        <p:nvPicPr>
          <p:cNvPr id="4" name="Picture 4" descr="Fisher"/>
          <p:cNvPicPr>
            <a:picLocks noChangeAspect="1" noChangeArrowheads="1"/>
          </p:cNvPicPr>
          <p:nvPr/>
        </p:nvPicPr>
        <p:blipFill>
          <a:blip r:embed="rId2" cstate="print"/>
          <a:srcRect/>
          <a:stretch>
            <a:fillRect/>
          </a:stretch>
        </p:blipFill>
        <p:spPr bwMode="auto">
          <a:xfrm>
            <a:off x="1357290" y="3143248"/>
            <a:ext cx="6043865" cy="31432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5400" dirty="0" smtClean="0">
                <a:solidFill>
                  <a:schemeClr val="tx1"/>
                </a:solidFill>
                <a:latin typeface="Times New Roman" pitchFamily="18" charset="0"/>
                <a:ea typeface="Microsoft Himalaya" pitchFamily="2" charset="0"/>
                <a:cs typeface="Times New Roman" pitchFamily="18" charset="0"/>
              </a:rPr>
              <a:t>Fisher</a:t>
            </a:r>
            <a:r>
              <a:rPr lang="zh-CN" altLang="en-US" sz="5400" dirty="0" smtClean="0">
                <a:solidFill>
                  <a:schemeClr val="tx1"/>
                </a:solidFill>
                <a:latin typeface="黑体" pitchFamily="49" charset="-122"/>
                <a:ea typeface="黑体" pitchFamily="49" charset="-122"/>
              </a:rPr>
              <a:t>准则函数</a:t>
            </a:r>
            <a:endParaRPr lang="zh-CN" altLang="en-US" sz="5400" dirty="0">
              <a:latin typeface="黑体" pitchFamily="49" charset="-122"/>
              <a:ea typeface="黑体" pitchFamily="49" charset="-122"/>
            </a:endParaRPr>
          </a:p>
        </p:txBody>
      </p:sp>
      <p:sp>
        <p:nvSpPr>
          <p:cNvPr id="3" name="内容占位符 2"/>
          <p:cNvSpPr>
            <a:spLocks noGrp="1"/>
          </p:cNvSpPr>
          <p:nvPr>
            <p:ph idx="1"/>
          </p:nvPr>
        </p:nvSpPr>
        <p:spPr>
          <a:xfrm>
            <a:off x="446856" y="1752600"/>
            <a:ext cx="8229600" cy="4373563"/>
          </a:xfrm>
        </p:spPr>
        <p:txBody>
          <a:bodyPr/>
          <a:lstStyle/>
          <a:p>
            <a:r>
              <a:rPr lang="zh-CN" altLang="en-US" sz="2800" dirty="0" smtClean="0">
                <a:solidFill>
                  <a:schemeClr val="tx1"/>
                </a:solidFill>
                <a:latin typeface="仿宋" pitchFamily="49" charset="-122"/>
                <a:ea typeface="仿宋" pitchFamily="49" charset="-122"/>
              </a:rPr>
              <a:t>设给定两类模式样本集  </a:t>
            </a:r>
            <a:r>
              <a:rPr lang="zh-CN" altLang="en-US" sz="2800" dirty="0" smtClean="0">
                <a:solidFill>
                  <a:schemeClr val="tx1"/>
                </a:solidFill>
                <a:latin typeface="仿宋" pitchFamily="49" charset="-122"/>
                <a:ea typeface="仿宋" pitchFamily="49" charset="-122"/>
              </a:rPr>
              <a:t>和  </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它们各</a:t>
            </a:r>
            <a:r>
              <a:rPr lang="zh-CN" altLang="en-US" sz="2800" dirty="0" smtClean="0">
                <a:solidFill>
                  <a:schemeClr val="tx1"/>
                </a:solidFill>
                <a:latin typeface="仿宋" pitchFamily="49" charset="-122"/>
                <a:ea typeface="仿宋" pitchFamily="49" charset="-122"/>
              </a:rPr>
              <a:t>有  和  个              </a:t>
            </a:r>
            <a:r>
              <a:rPr lang="en-US" altLang="zh-CN" sz="2800" dirty="0" smtClean="0">
                <a:solidFill>
                  <a:schemeClr val="tx1"/>
                </a:solidFill>
                <a:latin typeface="仿宋" pitchFamily="49" charset="-122"/>
                <a:ea typeface="仿宋" pitchFamily="49" charset="-122"/>
              </a:rPr>
              <a:t>                           </a:t>
            </a:r>
            <a:r>
              <a:rPr lang="zh-CN" altLang="en-US" sz="2800" dirty="0" smtClean="0">
                <a:solidFill>
                  <a:schemeClr val="tx1"/>
                </a:solidFill>
                <a:latin typeface="仿宋" pitchFamily="49" charset="-122"/>
                <a:ea typeface="仿宋" pitchFamily="49" charset="-122"/>
              </a:rPr>
              <a:t>维</a:t>
            </a:r>
            <a:r>
              <a:rPr lang="zh-CN" altLang="en-US" sz="2800" dirty="0" smtClean="0">
                <a:solidFill>
                  <a:schemeClr val="tx1"/>
                </a:solidFill>
                <a:latin typeface="仿宋" pitchFamily="49" charset="-122"/>
                <a:ea typeface="仿宋" pitchFamily="49" charset="-122"/>
              </a:rPr>
              <a:t>样本</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设以单位向量 </a:t>
            </a:r>
            <a:r>
              <a:rPr lang="zh-CN" altLang="en-US" sz="2800" dirty="0" smtClean="0">
                <a:solidFill>
                  <a:schemeClr val="tx1"/>
                </a:solidFill>
                <a:latin typeface="仿宋" pitchFamily="49" charset="-122"/>
                <a:ea typeface="仿宋" pitchFamily="49" charset="-122"/>
              </a:rPr>
              <a:t> 为</a:t>
            </a:r>
            <a:r>
              <a:rPr lang="zh-CN" altLang="en-US" sz="2800" dirty="0" smtClean="0">
                <a:solidFill>
                  <a:schemeClr val="tx1"/>
                </a:solidFill>
                <a:latin typeface="仿宋" pitchFamily="49" charset="-122"/>
                <a:ea typeface="仿宋" pitchFamily="49" charset="-122"/>
              </a:rPr>
              <a:t>正方向的直线为投影线</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于是由  和  对</a:t>
            </a:r>
            <a:r>
              <a:rPr lang="zh-CN" altLang="en-US" sz="2800" dirty="0" smtClean="0">
                <a:solidFill>
                  <a:schemeClr val="tx1"/>
                </a:solidFill>
                <a:latin typeface="仿宋" pitchFamily="49" charset="-122"/>
                <a:ea typeface="仿宋" pitchFamily="49" charset="-122"/>
              </a:rPr>
              <a:t>直线的投影相应地得到集合  </a:t>
            </a:r>
            <a:r>
              <a:rPr lang="zh-CN" altLang="en-US" sz="2800" dirty="0" smtClean="0">
                <a:solidFill>
                  <a:schemeClr val="tx1"/>
                </a:solidFill>
                <a:latin typeface="仿宋" pitchFamily="49" charset="-122"/>
                <a:ea typeface="仿宋" pitchFamily="49" charset="-122"/>
              </a:rPr>
              <a:t>和    </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每个  </a:t>
            </a:r>
            <a:r>
              <a:rPr lang="zh-CN" altLang="en-US" sz="2800" dirty="0" smtClean="0">
                <a:solidFill>
                  <a:schemeClr val="tx1"/>
                </a:solidFill>
                <a:latin typeface="仿宋" pitchFamily="49" charset="-122"/>
                <a:ea typeface="仿宋" pitchFamily="49" charset="-122"/>
              </a:rPr>
              <a:t>  </a:t>
            </a:r>
            <a:r>
              <a:rPr lang="zh-CN" altLang="en-US" sz="2800" dirty="0" smtClean="0">
                <a:solidFill>
                  <a:schemeClr val="tx1"/>
                </a:solidFill>
                <a:latin typeface="仿宋" pitchFamily="49" charset="-122"/>
                <a:ea typeface="仿宋" pitchFamily="49" charset="-122"/>
              </a:rPr>
              <a:t>就是     </a:t>
            </a:r>
            <a:r>
              <a:rPr lang="zh-CN" altLang="en-US" sz="2800" dirty="0" smtClean="0">
                <a:solidFill>
                  <a:schemeClr val="tx1"/>
                </a:solidFill>
                <a:latin typeface="仿宋" pitchFamily="49" charset="-122"/>
                <a:ea typeface="仿宋" pitchFamily="49" charset="-122"/>
              </a:rPr>
              <a:t>在</a:t>
            </a:r>
            <a:r>
              <a:rPr lang="zh-CN" altLang="en-US" sz="2800" dirty="0" smtClean="0">
                <a:solidFill>
                  <a:schemeClr val="tx1"/>
                </a:solidFill>
                <a:latin typeface="仿宋" pitchFamily="49" charset="-122"/>
                <a:ea typeface="仿宋" pitchFamily="49" charset="-122"/>
              </a:rPr>
              <a:t>单位向量 </a:t>
            </a:r>
            <a:r>
              <a:rPr lang="zh-CN" altLang="en-US" sz="2800" dirty="0" smtClean="0">
                <a:solidFill>
                  <a:schemeClr val="tx1"/>
                </a:solidFill>
                <a:latin typeface="仿宋" pitchFamily="49" charset="-122"/>
                <a:ea typeface="仿宋" pitchFamily="49" charset="-122"/>
              </a:rPr>
              <a:t> 上</a:t>
            </a:r>
            <a:r>
              <a:rPr lang="zh-CN" altLang="en-US" sz="2800" dirty="0" smtClean="0">
                <a:solidFill>
                  <a:schemeClr val="tx1"/>
                </a:solidFill>
                <a:latin typeface="仿宋" pitchFamily="49" charset="-122"/>
                <a:ea typeface="仿宋" pitchFamily="49" charset="-122"/>
              </a:rPr>
              <a:t>的投影</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于是有：</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为了找到最有利于分类的方向 </a:t>
            </a:r>
            <a:r>
              <a:rPr lang="zh-CN" altLang="en-US" sz="2800" dirty="0" smtClean="0">
                <a:solidFill>
                  <a:schemeClr val="tx1"/>
                </a:solidFill>
                <a:latin typeface="仿宋" pitchFamily="49" charset="-122"/>
                <a:ea typeface="仿宋" pitchFamily="49" charset="-122"/>
              </a:rPr>
              <a:t> </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需要建立一个准则函数</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它能反映不同类别模式在这条直线上投影分离程度的好坏</a:t>
            </a:r>
            <a:r>
              <a:rPr lang="en-US" altLang="zh-CN" sz="2800" dirty="0" smtClean="0">
                <a:solidFill>
                  <a:schemeClr val="tx1"/>
                </a:solidFill>
                <a:latin typeface="仿宋" pitchFamily="49" charset="-122"/>
                <a:ea typeface="仿宋" pitchFamily="49" charset="-122"/>
              </a:rPr>
              <a:t>.</a:t>
            </a:r>
            <a:endParaRPr lang="zh-CN" altLang="en-US" sz="2800" dirty="0" smtClean="0">
              <a:solidFill>
                <a:schemeClr val="tx1"/>
              </a:solidFill>
              <a:latin typeface="仿宋" pitchFamily="49" charset="-122"/>
              <a:ea typeface="仿宋" pitchFamily="49" charset="-122"/>
            </a:endParaRPr>
          </a:p>
          <a:p>
            <a:pPr>
              <a:buNone/>
            </a:pPr>
            <a:endParaRPr lang="zh-CN" altLang="en-US" sz="2800" dirty="0" smtClean="0">
              <a:solidFill>
                <a:schemeClr val="tx1"/>
              </a:solidFill>
              <a:latin typeface="仿宋" pitchFamily="49" charset="-122"/>
              <a:ea typeface="仿宋" pitchFamily="49" charset="-122"/>
            </a:endParaRPr>
          </a:p>
        </p:txBody>
      </p:sp>
      <p:graphicFrame>
        <p:nvGraphicFramePr>
          <p:cNvPr id="65537" name="Object 1"/>
          <p:cNvGraphicFramePr>
            <a:graphicFrameLocks noChangeAspect="1"/>
          </p:cNvGraphicFramePr>
          <p:nvPr/>
        </p:nvGraphicFramePr>
        <p:xfrm>
          <a:off x="1403648" y="3501008"/>
          <a:ext cx="1200133" cy="432048"/>
        </p:xfrm>
        <a:graphic>
          <a:graphicData uri="http://schemas.openxmlformats.org/presentationml/2006/ole">
            <p:oleObj spid="_x0000_s65537" name="Equation" r:id="rId3" imgW="634680" imgH="228600" progId="Equation.DSMT4">
              <p:embed/>
            </p:oleObj>
          </a:graphicData>
        </a:graphic>
      </p:graphicFrame>
      <p:graphicFrame>
        <p:nvGraphicFramePr>
          <p:cNvPr id="65538" name="Object 2"/>
          <p:cNvGraphicFramePr>
            <a:graphicFrameLocks noChangeAspect="1"/>
          </p:cNvGraphicFramePr>
          <p:nvPr/>
        </p:nvGraphicFramePr>
        <p:xfrm>
          <a:off x="4499992" y="1772816"/>
          <a:ext cx="348110" cy="447570"/>
        </p:xfrm>
        <a:graphic>
          <a:graphicData uri="http://schemas.openxmlformats.org/presentationml/2006/ole">
            <p:oleObj spid="_x0000_s65538" name="Equation" r:id="rId4" imgW="177480" imgH="228600" progId="Equation.DSMT4">
              <p:embed/>
            </p:oleObj>
          </a:graphicData>
        </a:graphic>
      </p:graphicFrame>
      <p:graphicFrame>
        <p:nvGraphicFramePr>
          <p:cNvPr id="65540" name="Object 4"/>
          <p:cNvGraphicFramePr>
            <a:graphicFrameLocks noChangeAspect="1"/>
          </p:cNvGraphicFramePr>
          <p:nvPr/>
        </p:nvGraphicFramePr>
        <p:xfrm>
          <a:off x="5135041" y="1772816"/>
          <a:ext cx="373063" cy="447675"/>
        </p:xfrm>
        <a:graphic>
          <a:graphicData uri="http://schemas.openxmlformats.org/presentationml/2006/ole">
            <p:oleObj spid="_x0000_s65540" name="Equation" r:id="rId5" imgW="190440" imgH="228600" progId="Equation.DSMT4">
              <p:embed/>
            </p:oleObj>
          </a:graphicData>
        </a:graphic>
      </p:graphicFrame>
      <p:graphicFrame>
        <p:nvGraphicFramePr>
          <p:cNvPr id="65541" name="Object 5"/>
          <p:cNvGraphicFramePr>
            <a:graphicFrameLocks noChangeAspect="1"/>
          </p:cNvGraphicFramePr>
          <p:nvPr/>
        </p:nvGraphicFramePr>
        <p:xfrm>
          <a:off x="7164288" y="1829197"/>
          <a:ext cx="298450" cy="447675"/>
        </p:xfrm>
        <a:graphic>
          <a:graphicData uri="http://schemas.openxmlformats.org/presentationml/2006/ole">
            <p:oleObj spid="_x0000_s65541" name="Equation" r:id="rId6" imgW="152280" imgH="228600" progId="Equation.DSMT4">
              <p:embed/>
            </p:oleObj>
          </a:graphicData>
        </a:graphic>
      </p:graphicFrame>
      <p:graphicFrame>
        <p:nvGraphicFramePr>
          <p:cNvPr id="65542" name="Object 6"/>
          <p:cNvGraphicFramePr>
            <a:graphicFrameLocks noChangeAspect="1"/>
          </p:cNvGraphicFramePr>
          <p:nvPr/>
        </p:nvGraphicFramePr>
        <p:xfrm>
          <a:off x="7812360" y="1829197"/>
          <a:ext cx="323850" cy="447675"/>
        </p:xfrm>
        <a:graphic>
          <a:graphicData uri="http://schemas.openxmlformats.org/presentationml/2006/ole">
            <p:oleObj spid="_x0000_s65542" name="Equation" r:id="rId7" imgW="164880" imgH="228600" progId="Equation.DSMT4">
              <p:embed/>
            </p:oleObj>
          </a:graphicData>
        </a:graphic>
      </p:graphicFrame>
      <p:graphicFrame>
        <p:nvGraphicFramePr>
          <p:cNvPr id="65543" name="Object 7"/>
          <p:cNvGraphicFramePr>
            <a:graphicFrameLocks noChangeAspect="1"/>
          </p:cNvGraphicFramePr>
          <p:nvPr/>
        </p:nvGraphicFramePr>
        <p:xfrm>
          <a:off x="2136106" y="2636912"/>
          <a:ext cx="347662" cy="447675"/>
        </p:xfrm>
        <a:graphic>
          <a:graphicData uri="http://schemas.openxmlformats.org/presentationml/2006/ole">
            <p:oleObj spid="_x0000_s65543" name="Equation" r:id="rId8" imgW="177480" imgH="228600" progId="Equation.DSMT4">
              <p:embed/>
            </p:oleObj>
          </a:graphicData>
        </a:graphic>
      </p:graphicFrame>
      <p:graphicFrame>
        <p:nvGraphicFramePr>
          <p:cNvPr id="65544" name="Object 8"/>
          <p:cNvGraphicFramePr>
            <a:graphicFrameLocks noChangeAspect="1"/>
          </p:cNvGraphicFramePr>
          <p:nvPr/>
        </p:nvGraphicFramePr>
        <p:xfrm>
          <a:off x="2771800" y="2636912"/>
          <a:ext cx="373062" cy="447675"/>
        </p:xfrm>
        <a:graphic>
          <a:graphicData uri="http://schemas.openxmlformats.org/presentationml/2006/ole">
            <p:oleObj spid="_x0000_s65544" name="Equation" r:id="rId9" imgW="190440" imgH="228600" progId="Equation.DSMT4">
              <p:embed/>
            </p:oleObj>
          </a:graphicData>
        </a:graphic>
      </p:graphicFrame>
      <p:graphicFrame>
        <p:nvGraphicFramePr>
          <p:cNvPr id="65545" name="Object 9"/>
          <p:cNvGraphicFramePr>
            <a:graphicFrameLocks noChangeAspect="1"/>
          </p:cNvGraphicFramePr>
          <p:nvPr/>
        </p:nvGraphicFramePr>
        <p:xfrm>
          <a:off x="4296346" y="2348880"/>
          <a:ext cx="347662" cy="347662"/>
        </p:xfrm>
        <a:graphic>
          <a:graphicData uri="http://schemas.openxmlformats.org/presentationml/2006/ole">
            <p:oleObj spid="_x0000_s65545" name="Equation" r:id="rId10" imgW="177480" imgH="177480" progId="Equation.DSMT4">
              <p:embed/>
            </p:oleObj>
          </a:graphicData>
        </a:graphic>
      </p:graphicFrame>
      <p:graphicFrame>
        <p:nvGraphicFramePr>
          <p:cNvPr id="65546" name="Object 10"/>
          <p:cNvGraphicFramePr>
            <a:graphicFrameLocks noChangeAspect="1"/>
          </p:cNvGraphicFramePr>
          <p:nvPr/>
        </p:nvGraphicFramePr>
        <p:xfrm>
          <a:off x="611560" y="2289250"/>
          <a:ext cx="274637" cy="347662"/>
        </p:xfrm>
        <a:graphic>
          <a:graphicData uri="http://schemas.openxmlformats.org/presentationml/2006/ole">
            <p:oleObj spid="_x0000_s65546" name="Equation" r:id="rId11" imgW="139680" imgH="177480" progId="Equation.DSMT4">
              <p:embed/>
            </p:oleObj>
          </a:graphicData>
        </a:graphic>
      </p:graphicFrame>
      <p:graphicFrame>
        <p:nvGraphicFramePr>
          <p:cNvPr id="65547" name="Object 11"/>
          <p:cNvGraphicFramePr>
            <a:graphicFrameLocks noChangeAspect="1"/>
          </p:cNvGraphicFramePr>
          <p:nvPr/>
        </p:nvGraphicFramePr>
        <p:xfrm>
          <a:off x="7824738" y="2636912"/>
          <a:ext cx="347662" cy="447675"/>
        </p:xfrm>
        <a:graphic>
          <a:graphicData uri="http://schemas.openxmlformats.org/presentationml/2006/ole">
            <p:oleObj spid="_x0000_s65547" name="Equation" r:id="rId12" imgW="177480" imgH="228600" progId="Equation.DSMT4">
              <p:embed/>
            </p:oleObj>
          </a:graphicData>
        </a:graphic>
      </p:graphicFrame>
      <p:graphicFrame>
        <p:nvGraphicFramePr>
          <p:cNvPr id="65549" name="Object 13"/>
          <p:cNvGraphicFramePr>
            <a:graphicFrameLocks noChangeAspect="1"/>
          </p:cNvGraphicFramePr>
          <p:nvPr/>
        </p:nvGraphicFramePr>
        <p:xfrm>
          <a:off x="539552" y="3068960"/>
          <a:ext cx="371475" cy="447675"/>
        </p:xfrm>
        <a:graphic>
          <a:graphicData uri="http://schemas.openxmlformats.org/presentationml/2006/ole">
            <p:oleObj spid="_x0000_s65549" name="Equation" r:id="rId13" imgW="190440" imgH="228600" progId="Equation.DSMT4">
              <p:embed/>
            </p:oleObj>
          </a:graphicData>
        </a:graphic>
      </p:graphicFrame>
      <p:graphicFrame>
        <p:nvGraphicFramePr>
          <p:cNvPr id="65551" name="Object 15"/>
          <p:cNvGraphicFramePr>
            <a:graphicFrameLocks noChangeAspect="1"/>
          </p:cNvGraphicFramePr>
          <p:nvPr/>
        </p:nvGraphicFramePr>
        <p:xfrm>
          <a:off x="1691680" y="3068960"/>
          <a:ext cx="817562" cy="447675"/>
        </p:xfrm>
        <a:graphic>
          <a:graphicData uri="http://schemas.openxmlformats.org/presentationml/2006/ole">
            <p:oleObj spid="_x0000_s65551" name="Equation" r:id="rId14" imgW="419040" imgH="228600" progId="Equation.DSMT4">
              <p:embed/>
            </p:oleObj>
          </a:graphicData>
        </a:graphic>
      </p:graphicFrame>
      <p:graphicFrame>
        <p:nvGraphicFramePr>
          <p:cNvPr id="65552" name="Object 16"/>
          <p:cNvGraphicFramePr>
            <a:graphicFrameLocks noChangeAspect="1"/>
          </p:cNvGraphicFramePr>
          <p:nvPr/>
        </p:nvGraphicFramePr>
        <p:xfrm>
          <a:off x="3203848" y="3125341"/>
          <a:ext cx="866775" cy="447675"/>
        </p:xfrm>
        <a:graphic>
          <a:graphicData uri="http://schemas.openxmlformats.org/presentationml/2006/ole">
            <p:oleObj spid="_x0000_s65552" name="Equation" r:id="rId15" imgW="444240" imgH="228600" progId="Equation.DSMT4">
              <p:embed/>
            </p:oleObj>
          </a:graphicData>
        </a:graphic>
      </p:graphicFrame>
      <p:graphicFrame>
        <p:nvGraphicFramePr>
          <p:cNvPr id="65553" name="Object 17"/>
          <p:cNvGraphicFramePr>
            <a:graphicFrameLocks noChangeAspect="1"/>
          </p:cNvGraphicFramePr>
          <p:nvPr/>
        </p:nvGraphicFramePr>
        <p:xfrm>
          <a:off x="5940152" y="3153345"/>
          <a:ext cx="347662" cy="347663"/>
        </p:xfrm>
        <a:graphic>
          <a:graphicData uri="http://schemas.openxmlformats.org/presentationml/2006/ole">
            <p:oleObj spid="_x0000_s65553" name="Equation" r:id="rId16" imgW="177480" imgH="177480" progId="Equation.DSMT4">
              <p:embed/>
            </p:oleObj>
          </a:graphicData>
        </a:graphic>
      </p:graphicFrame>
      <p:graphicFrame>
        <p:nvGraphicFramePr>
          <p:cNvPr id="65554" name="Object 18"/>
          <p:cNvGraphicFramePr>
            <a:graphicFrameLocks noChangeAspect="1"/>
          </p:cNvGraphicFramePr>
          <p:nvPr/>
        </p:nvGraphicFramePr>
        <p:xfrm>
          <a:off x="5580112" y="4077072"/>
          <a:ext cx="347662" cy="347663"/>
        </p:xfrm>
        <a:graphic>
          <a:graphicData uri="http://schemas.openxmlformats.org/presentationml/2006/ole">
            <p:oleObj spid="_x0000_s65554" name="Equation" r:id="rId17" imgW="177480" imgH="177480" progId="Equation.DSMT4">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线性判别函数</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直线</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建立比较简单</a:t>
            </a:r>
            <a:endParaRPr lang="zh-CN" altLang="en-US" sz="2800" dirty="0">
              <a:solidFill>
                <a:schemeClr val="tx1"/>
              </a:solidFill>
              <a:latin typeface="仿宋" pitchFamily="49" charset="-122"/>
              <a:ea typeface="仿宋" pitchFamily="49" charset="-122"/>
            </a:endParaRPr>
          </a:p>
        </p:txBody>
      </p:sp>
      <p:pic>
        <p:nvPicPr>
          <p:cNvPr id="4" name="Picture 5"/>
          <p:cNvPicPr>
            <a:picLocks noChangeAspect="1" noChangeArrowheads="1"/>
          </p:cNvPicPr>
          <p:nvPr/>
        </p:nvPicPr>
        <p:blipFill>
          <a:blip r:embed="rId2" cstate="print"/>
          <a:srcRect/>
          <a:stretch>
            <a:fillRect/>
          </a:stretch>
        </p:blipFill>
        <p:spPr bwMode="auto">
          <a:xfrm>
            <a:off x="2071670" y="2786058"/>
            <a:ext cx="4643470" cy="35202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lgn="l"/>
            <a:r>
              <a:rPr lang="en-US" altLang="zh-CN" sz="5400" dirty="0" smtClean="0">
                <a:solidFill>
                  <a:schemeClr val="tx1"/>
                </a:solidFill>
                <a:latin typeface="Times New Roman" pitchFamily="18" charset="0"/>
                <a:ea typeface="华文行楷" pitchFamily="2" charset="-122"/>
                <a:cs typeface="Times New Roman" pitchFamily="18" charset="0"/>
              </a:rPr>
              <a:t>FISHER</a:t>
            </a:r>
            <a:r>
              <a:rPr lang="zh-CN" altLang="en-US" sz="5400" dirty="0" smtClean="0">
                <a:solidFill>
                  <a:schemeClr val="tx1"/>
                </a:solidFill>
                <a:latin typeface="黑体" pitchFamily="49" charset="-122"/>
                <a:ea typeface="黑体" pitchFamily="49" charset="-122"/>
              </a:rPr>
              <a:t>准则函数</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kumimoji="1" lang="zh-CN" altLang="en-US" sz="2800" dirty="0" smtClean="0">
                <a:solidFill>
                  <a:schemeClr val="tx1"/>
                </a:solidFill>
                <a:latin typeface="仿宋" pitchFamily="49" charset="-122"/>
                <a:ea typeface="仿宋" pitchFamily="49" charset="-122"/>
              </a:rPr>
              <a:t>设  </a:t>
            </a:r>
            <a:r>
              <a:rPr kumimoji="1" lang="zh-CN" altLang="en-US" sz="2800" dirty="0" smtClean="0">
                <a:solidFill>
                  <a:schemeClr val="tx1"/>
                </a:solidFill>
                <a:latin typeface="仿宋" pitchFamily="49" charset="-122"/>
                <a:ea typeface="仿宋" pitchFamily="49" charset="-122"/>
              </a:rPr>
              <a:t>是</a:t>
            </a:r>
            <a:r>
              <a:rPr kumimoji="1" lang="zh-CN" altLang="en-US" sz="2800" dirty="0" smtClean="0">
                <a:solidFill>
                  <a:schemeClr val="tx1"/>
                </a:solidFill>
                <a:latin typeface="仿宋" pitchFamily="49" charset="-122"/>
                <a:ea typeface="仿宋" pitchFamily="49" charset="-122"/>
              </a:rPr>
              <a:t>第 </a:t>
            </a:r>
            <a:r>
              <a:rPr kumimoji="1" lang="zh-CN" altLang="en-US" sz="2800" dirty="0" smtClean="0">
                <a:solidFill>
                  <a:schemeClr val="tx1"/>
                </a:solidFill>
                <a:latin typeface="仿宋" pitchFamily="49" charset="-122"/>
                <a:ea typeface="仿宋" pitchFamily="49" charset="-122"/>
              </a:rPr>
              <a:t>类</a:t>
            </a:r>
            <a:r>
              <a:rPr kumimoji="1" lang="en-US" altLang="zh-CN" sz="2800" dirty="0" smtClean="0">
                <a:solidFill>
                  <a:schemeClr val="tx1"/>
                </a:solidFill>
                <a:latin typeface="仿宋" pitchFamily="49" charset="-122"/>
                <a:ea typeface="仿宋" pitchFamily="49" charset="-122"/>
              </a:rPr>
              <a:t>  </a:t>
            </a:r>
            <a:r>
              <a:rPr kumimoji="1" lang="zh-CN" altLang="en-US" sz="2800" dirty="0" smtClean="0">
                <a:solidFill>
                  <a:schemeClr val="tx1"/>
                </a:solidFill>
                <a:latin typeface="仿宋" pitchFamily="49" charset="-122"/>
                <a:ea typeface="仿宋" pitchFamily="49" charset="-122"/>
              </a:rPr>
              <a:t>维</a:t>
            </a:r>
            <a:r>
              <a:rPr kumimoji="1" lang="zh-CN" altLang="en-US" sz="2800" dirty="0" smtClean="0">
                <a:solidFill>
                  <a:schemeClr val="tx1"/>
                </a:solidFill>
                <a:latin typeface="仿宋" pitchFamily="49" charset="-122"/>
                <a:ea typeface="仿宋" pitchFamily="49" charset="-122"/>
              </a:rPr>
              <a:t>样本的均值</a:t>
            </a:r>
            <a:r>
              <a:rPr kumimoji="1" lang="en-US" altLang="zh-CN" sz="2800" dirty="0" smtClean="0">
                <a:solidFill>
                  <a:schemeClr val="tx1"/>
                </a:solidFill>
                <a:latin typeface="仿宋" pitchFamily="49" charset="-122"/>
                <a:ea typeface="仿宋" pitchFamily="49" charset="-122"/>
              </a:rPr>
              <a:t>:</a:t>
            </a:r>
          </a:p>
          <a:p>
            <a:r>
              <a:rPr kumimoji="1" lang="zh-CN" altLang="en-US" sz="2800" dirty="0" smtClean="0">
                <a:solidFill>
                  <a:schemeClr val="tx1"/>
                </a:solidFill>
                <a:latin typeface="仿宋" pitchFamily="49" charset="-122"/>
                <a:ea typeface="仿宋" pitchFamily="49" charset="-122"/>
              </a:rPr>
              <a:t>样本 </a:t>
            </a:r>
            <a:r>
              <a:rPr kumimoji="1" lang="zh-CN" altLang="en-US" sz="2800" dirty="0" smtClean="0">
                <a:solidFill>
                  <a:schemeClr val="tx1"/>
                </a:solidFill>
                <a:latin typeface="仿宋" pitchFamily="49" charset="-122"/>
                <a:ea typeface="仿宋" pitchFamily="49" charset="-122"/>
              </a:rPr>
              <a:t>在</a:t>
            </a:r>
            <a:r>
              <a:rPr kumimoji="1" lang="zh-CN" altLang="en-US" sz="2800" dirty="0" smtClean="0">
                <a:solidFill>
                  <a:schemeClr val="tx1"/>
                </a:solidFill>
                <a:latin typeface="仿宋" pitchFamily="49" charset="-122"/>
                <a:ea typeface="仿宋" pitchFamily="49" charset="-122"/>
              </a:rPr>
              <a:t>直线  </a:t>
            </a:r>
            <a:r>
              <a:rPr kumimoji="1" lang="zh-CN" altLang="en-US" sz="2800" dirty="0" smtClean="0">
                <a:solidFill>
                  <a:schemeClr val="tx1"/>
                </a:solidFill>
                <a:latin typeface="仿宋" pitchFamily="49" charset="-122"/>
                <a:ea typeface="仿宋" pitchFamily="49" charset="-122"/>
              </a:rPr>
              <a:t>上</a:t>
            </a:r>
            <a:r>
              <a:rPr kumimoji="1" lang="zh-CN" altLang="en-US" sz="2800" dirty="0" smtClean="0">
                <a:solidFill>
                  <a:schemeClr val="tx1"/>
                </a:solidFill>
                <a:latin typeface="仿宋" pitchFamily="49" charset="-122"/>
                <a:ea typeface="仿宋" pitchFamily="49" charset="-122"/>
              </a:rPr>
              <a:t>的投影的均值</a:t>
            </a:r>
            <a:r>
              <a:rPr kumimoji="1" lang="en-US" altLang="zh-CN" sz="2800" dirty="0" smtClean="0">
                <a:solidFill>
                  <a:schemeClr val="tx1"/>
                </a:solidFill>
                <a:latin typeface="仿宋" pitchFamily="49" charset="-122"/>
                <a:ea typeface="仿宋" pitchFamily="49" charset="-122"/>
              </a:rPr>
              <a:t>:</a:t>
            </a:r>
          </a:p>
          <a:p>
            <a:endParaRPr kumimoji="1" lang="en-US" altLang="zh-CN" sz="2800" dirty="0" smtClean="0">
              <a:solidFill>
                <a:schemeClr val="tx1"/>
              </a:solidFill>
              <a:latin typeface="仿宋" pitchFamily="49" charset="-122"/>
              <a:ea typeface="仿宋" pitchFamily="49" charset="-122"/>
            </a:endParaRPr>
          </a:p>
          <a:p>
            <a:r>
              <a:rPr kumimoji="1" lang="zh-CN" altLang="en-US" sz="2800" dirty="0" smtClean="0">
                <a:solidFill>
                  <a:schemeClr val="tx1"/>
                </a:solidFill>
                <a:latin typeface="仿宋" pitchFamily="49" charset="-122"/>
                <a:ea typeface="仿宋" pitchFamily="49" charset="-122"/>
              </a:rPr>
              <a:t>样本投影均值间的距离</a:t>
            </a:r>
            <a:r>
              <a:rPr kumimoji="1" lang="en-US" altLang="zh-CN" sz="2800" dirty="0" smtClean="0">
                <a:solidFill>
                  <a:schemeClr val="tx1"/>
                </a:solidFill>
                <a:latin typeface="仿宋" pitchFamily="49" charset="-122"/>
                <a:ea typeface="仿宋" pitchFamily="49" charset="-122"/>
              </a:rPr>
              <a:t>:</a:t>
            </a:r>
          </a:p>
          <a:p>
            <a:r>
              <a:rPr kumimoji="1" lang="zh-CN" altLang="en-US" sz="2800" dirty="0" smtClean="0">
                <a:solidFill>
                  <a:schemeClr val="tx1"/>
                </a:solidFill>
                <a:latin typeface="仿宋" pitchFamily="49" charset="-122"/>
                <a:ea typeface="仿宋" pitchFamily="49" charset="-122"/>
              </a:rPr>
              <a:t>  </a:t>
            </a:r>
            <a:r>
              <a:rPr kumimoji="1" lang="zh-CN" altLang="en-US" sz="2800" dirty="0" smtClean="0">
                <a:solidFill>
                  <a:schemeClr val="tx1"/>
                </a:solidFill>
                <a:latin typeface="仿宋" pitchFamily="49" charset="-122"/>
                <a:ea typeface="仿宋" pitchFamily="49" charset="-122"/>
              </a:rPr>
              <a:t>和  对于</a:t>
            </a:r>
            <a:r>
              <a:rPr kumimoji="1" lang="zh-CN" altLang="en-US" sz="2800" dirty="0" smtClean="0">
                <a:solidFill>
                  <a:schemeClr val="tx1"/>
                </a:solidFill>
                <a:latin typeface="仿宋" pitchFamily="49" charset="-122"/>
                <a:ea typeface="仿宋" pitchFamily="49" charset="-122"/>
              </a:rPr>
              <a:t>给定的两类样本集是不变的，所以改变  </a:t>
            </a:r>
            <a:r>
              <a:rPr kumimoji="1" lang="zh-CN" altLang="en-US" sz="2800" dirty="0" smtClean="0">
                <a:solidFill>
                  <a:schemeClr val="tx1"/>
                </a:solidFill>
                <a:latin typeface="仿宋" pitchFamily="49" charset="-122"/>
                <a:ea typeface="仿宋" pitchFamily="49" charset="-122"/>
              </a:rPr>
              <a:t>方向</a:t>
            </a:r>
            <a:r>
              <a:rPr kumimoji="1" lang="zh-CN" altLang="en-US" sz="2800" dirty="0" smtClean="0">
                <a:solidFill>
                  <a:schemeClr val="tx1"/>
                </a:solidFill>
                <a:latin typeface="仿宋" pitchFamily="49" charset="-122"/>
                <a:ea typeface="仿宋" pitchFamily="49" charset="-122"/>
              </a:rPr>
              <a:t>，就可能改变投影均值间的距离。</a:t>
            </a:r>
          </a:p>
        </p:txBody>
      </p:sp>
      <p:graphicFrame>
        <p:nvGraphicFramePr>
          <p:cNvPr id="59402" name="Object 10"/>
          <p:cNvGraphicFramePr>
            <a:graphicFrameLocks noChangeAspect="1"/>
          </p:cNvGraphicFramePr>
          <p:nvPr/>
        </p:nvGraphicFramePr>
        <p:xfrm>
          <a:off x="1262485" y="1848247"/>
          <a:ext cx="357187" cy="428625"/>
        </p:xfrm>
        <a:graphic>
          <a:graphicData uri="http://schemas.openxmlformats.org/presentationml/2006/ole">
            <p:oleObj spid="_x0000_s59402" name="Equation" r:id="rId3" imgW="190440" imgH="228600" progId="Equation.3">
              <p:embed/>
            </p:oleObj>
          </a:graphicData>
        </a:graphic>
      </p:graphicFrame>
      <p:graphicFrame>
        <p:nvGraphicFramePr>
          <p:cNvPr id="59404" name="Object 12"/>
          <p:cNvGraphicFramePr>
            <a:graphicFrameLocks noChangeAspect="1"/>
          </p:cNvGraphicFramePr>
          <p:nvPr/>
        </p:nvGraphicFramePr>
        <p:xfrm>
          <a:off x="2843808" y="2361257"/>
          <a:ext cx="360040" cy="347663"/>
        </p:xfrm>
        <a:graphic>
          <a:graphicData uri="http://schemas.openxmlformats.org/presentationml/2006/ole">
            <p:oleObj spid="_x0000_s59404" name="Equation" r:id="rId4" imgW="177480" imgH="177480" progId="Equation.DSMT4">
              <p:embed/>
            </p:oleObj>
          </a:graphicData>
        </a:graphic>
      </p:graphicFrame>
      <p:graphicFrame>
        <p:nvGraphicFramePr>
          <p:cNvPr id="59405" name="Object 13"/>
          <p:cNvGraphicFramePr>
            <a:graphicFrameLocks noChangeAspect="1"/>
          </p:cNvGraphicFramePr>
          <p:nvPr/>
        </p:nvGraphicFramePr>
        <p:xfrm>
          <a:off x="5494238" y="1749375"/>
          <a:ext cx="1670050" cy="671513"/>
        </p:xfrm>
        <a:graphic>
          <a:graphicData uri="http://schemas.openxmlformats.org/presentationml/2006/ole">
            <p:oleObj spid="_x0000_s59405" name="Equation" r:id="rId5" imgW="901440" imgH="444240" progId="Equation.DSMT4">
              <p:embed/>
            </p:oleObj>
          </a:graphicData>
        </a:graphic>
      </p:graphicFrame>
      <p:graphicFrame>
        <p:nvGraphicFramePr>
          <p:cNvPr id="59406" name="Object 14"/>
          <p:cNvGraphicFramePr>
            <a:graphicFrameLocks noChangeAspect="1"/>
          </p:cNvGraphicFramePr>
          <p:nvPr/>
        </p:nvGraphicFramePr>
        <p:xfrm>
          <a:off x="2858790" y="1857201"/>
          <a:ext cx="273050" cy="347663"/>
        </p:xfrm>
        <a:graphic>
          <a:graphicData uri="http://schemas.openxmlformats.org/presentationml/2006/ole">
            <p:oleObj spid="_x0000_s59406" name="Equation" r:id="rId6" imgW="139680" imgH="177480" progId="Equation.DSMT4">
              <p:embed/>
            </p:oleObj>
          </a:graphicData>
        </a:graphic>
      </p:graphicFrame>
      <p:graphicFrame>
        <p:nvGraphicFramePr>
          <p:cNvPr id="59407" name="Object 15"/>
          <p:cNvGraphicFramePr>
            <a:graphicFrameLocks noChangeAspect="1"/>
          </p:cNvGraphicFramePr>
          <p:nvPr/>
        </p:nvGraphicFramePr>
        <p:xfrm>
          <a:off x="2339752" y="1882602"/>
          <a:ext cx="174625" cy="322262"/>
        </p:xfrm>
        <a:graphic>
          <a:graphicData uri="http://schemas.openxmlformats.org/presentationml/2006/ole">
            <p:oleObj spid="_x0000_s59407" name="Equation" r:id="rId7" imgW="88560" imgH="164880" progId="Equation.DSMT4">
              <p:embed/>
            </p:oleObj>
          </a:graphicData>
        </a:graphic>
      </p:graphicFrame>
      <p:graphicFrame>
        <p:nvGraphicFramePr>
          <p:cNvPr id="59409" name="Object 17"/>
          <p:cNvGraphicFramePr>
            <a:graphicFrameLocks noChangeAspect="1"/>
          </p:cNvGraphicFramePr>
          <p:nvPr/>
        </p:nvGraphicFramePr>
        <p:xfrm>
          <a:off x="1619672" y="2386657"/>
          <a:ext cx="174625" cy="322263"/>
        </p:xfrm>
        <a:graphic>
          <a:graphicData uri="http://schemas.openxmlformats.org/presentationml/2006/ole">
            <p:oleObj spid="_x0000_s59409" name="Equation" r:id="rId8" imgW="88560" imgH="164880" progId="Equation.DSMT4">
              <p:embed/>
            </p:oleObj>
          </a:graphicData>
        </a:graphic>
      </p:graphicFrame>
      <p:graphicFrame>
        <p:nvGraphicFramePr>
          <p:cNvPr id="59411" name="Object 19"/>
          <p:cNvGraphicFramePr>
            <a:graphicFrameLocks noChangeAspect="1"/>
          </p:cNvGraphicFramePr>
          <p:nvPr/>
        </p:nvGraphicFramePr>
        <p:xfrm>
          <a:off x="2598018" y="2744217"/>
          <a:ext cx="3486150" cy="612775"/>
        </p:xfrm>
        <a:graphic>
          <a:graphicData uri="http://schemas.openxmlformats.org/presentationml/2006/ole">
            <p:oleObj spid="_x0000_s59411" name="Equation" r:id="rId9" imgW="2247840" imgH="444240" progId="Equation.DSMT4">
              <p:embed/>
            </p:oleObj>
          </a:graphicData>
        </a:graphic>
      </p:graphicFrame>
      <p:graphicFrame>
        <p:nvGraphicFramePr>
          <p:cNvPr id="59413" name="Object 21"/>
          <p:cNvGraphicFramePr>
            <a:graphicFrameLocks noChangeAspect="1"/>
          </p:cNvGraphicFramePr>
          <p:nvPr/>
        </p:nvGraphicFramePr>
        <p:xfrm>
          <a:off x="4680991" y="3356992"/>
          <a:ext cx="2627313" cy="434975"/>
        </p:xfrm>
        <a:graphic>
          <a:graphicData uri="http://schemas.openxmlformats.org/presentationml/2006/ole">
            <p:oleObj spid="_x0000_s59413" r:id="rId10" imgW="1663700" imgH="279400" progId="Equation.DSMT4">
              <p:embed/>
            </p:oleObj>
          </a:graphicData>
        </a:graphic>
      </p:graphicFrame>
      <p:graphicFrame>
        <p:nvGraphicFramePr>
          <p:cNvPr id="59414" name="Object 22"/>
          <p:cNvGraphicFramePr>
            <a:graphicFrameLocks noChangeAspect="1"/>
          </p:cNvGraphicFramePr>
          <p:nvPr/>
        </p:nvGraphicFramePr>
        <p:xfrm>
          <a:off x="971600" y="3845421"/>
          <a:ext cx="347662" cy="447675"/>
        </p:xfrm>
        <a:graphic>
          <a:graphicData uri="http://schemas.openxmlformats.org/presentationml/2006/ole">
            <p:oleObj spid="_x0000_s59414" name="Equation" r:id="rId11" imgW="177480" imgH="228600" progId="Equation.DSMT4">
              <p:embed/>
            </p:oleObj>
          </a:graphicData>
        </a:graphic>
      </p:graphicFrame>
      <p:graphicFrame>
        <p:nvGraphicFramePr>
          <p:cNvPr id="59415" name="Object 23"/>
          <p:cNvGraphicFramePr>
            <a:graphicFrameLocks noChangeAspect="1"/>
          </p:cNvGraphicFramePr>
          <p:nvPr/>
        </p:nvGraphicFramePr>
        <p:xfrm>
          <a:off x="1536700" y="3844925"/>
          <a:ext cx="371475" cy="447675"/>
        </p:xfrm>
        <a:graphic>
          <a:graphicData uri="http://schemas.openxmlformats.org/presentationml/2006/ole">
            <p:oleObj spid="_x0000_s59415" name="Equation" r:id="rId12" imgW="190440" imgH="228600" progId="Equation.DSMT4">
              <p:embed/>
            </p:oleObj>
          </a:graphicData>
        </a:graphic>
      </p:graphicFrame>
      <p:graphicFrame>
        <p:nvGraphicFramePr>
          <p:cNvPr id="59416" name="Object 24"/>
          <p:cNvGraphicFramePr>
            <a:graphicFrameLocks noChangeAspect="1"/>
          </p:cNvGraphicFramePr>
          <p:nvPr/>
        </p:nvGraphicFramePr>
        <p:xfrm>
          <a:off x="1259632" y="4365104"/>
          <a:ext cx="360362" cy="347662"/>
        </p:xfrm>
        <a:graphic>
          <a:graphicData uri="http://schemas.openxmlformats.org/presentationml/2006/ole">
            <p:oleObj spid="_x0000_s59416" name="Equation" r:id="rId13" imgW="177480" imgH="177480" progId="Equation.DSMT4">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5400" dirty="0" smtClean="0">
                <a:solidFill>
                  <a:schemeClr val="tx1"/>
                </a:solidFill>
                <a:latin typeface="Times New Roman" pitchFamily="18" charset="0"/>
                <a:ea typeface="华文行楷" pitchFamily="2" charset="-122"/>
                <a:cs typeface="Times New Roman" pitchFamily="18" charset="0"/>
              </a:rPr>
              <a:t>FISHER</a:t>
            </a:r>
            <a:r>
              <a:rPr lang="zh-CN" altLang="en-US" sz="5400" dirty="0" smtClean="0">
                <a:solidFill>
                  <a:schemeClr val="tx1"/>
                </a:solidFill>
                <a:latin typeface="黑体" pitchFamily="49" charset="-122"/>
                <a:ea typeface="黑体" pitchFamily="49" charset="-122"/>
              </a:rPr>
              <a:t>准则函数</a:t>
            </a:r>
            <a:endParaRPr lang="zh-CN" altLang="en-US" sz="5400" dirty="0">
              <a:latin typeface="黑体" pitchFamily="49" charset="-122"/>
              <a:ea typeface="黑体" pitchFamily="49" charset="-122"/>
            </a:endParaRPr>
          </a:p>
        </p:txBody>
      </p:sp>
      <p:sp>
        <p:nvSpPr>
          <p:cNvPr id="3" name="内容占位符 2"/>
          <p:cNvSpPr>
            <a:spLocks noGrp="1"/>
          </p:cNvSpPr>
          <p:nvPr>
            <p:ph idx="1"/>
          </p:nvPr>
        </p:nvSpPr>
        <p:spPr/>
        <p:txBody>
          <a:bodyPr/>
          <a:lstStyle/>
          <a:p>
            <a:r>
              <a:rPr kumimoji="1" lang="zh-CN" altLang="en-US" sz="2800" dirty="0" smtClean="0">
                <a:solidFill>
                  <a:schemeClr val="tx1"/>
                </a:solidFill>
                <a:latin typeface="仿宋" pitchFamily="49" charset="-122"/>
                <a:ea typeface="仿宋" pitchFamily="49" charset="-122"/>
              </a:rPr>
              <a:t>一类模式投影的类内离散度为：</a:t>
            </a:r>
            <a:endParaRPr kumimoji="1" lang="en-US" altLang="zh-CN" sz="2800" dirty="0" smtClean="0">
              <a:solidFill>
                <a:schemeClr val="tx1"/>
              </a:solidFill>
              <a:latin typeface="仿宋" pitchFamily="49" charset="-122"/>
              <a:ea typeface="仿宋" pitchFamily="49" charset="-122"/>
            </a:endParaRPr>
          </a:p>
          <a:p>
            <a:r>
              <a:rPr kumimoji="1" lang="zh-CN" altLang="en-US" sz="2800" dirty="0" smtClean="0">
                <a:solidFill>
                  <a:schemeClr val="tx1"/>
                </a:solidFill>
                <a:latin typeface="仿宋" pitchFamily="49" charset="-122"/>
                <a:ea typeface="仿宋" pitchFamily="49" charset="-122"/>
              </a:rPr>
              <a:t>则总的类内离散度为：</a:t>
            </a:r>
            <a:r>
              <a:rPr kumimoji="1" lang="en-US" altLang="zh-CN" sz="2800" dirty="0" smtClean="0">
                <a:solidFill>
                  <a:schemeClr val="tx1"/>
                </a:solidFill>
                <a:latin typeface="仿宋" pitchFamily="49" charset="-122"/>
                <a:ea typeface="仿宋" pitchFamily="49" charset="-122"/>
              </a:rPr>
              <a:t>      </a:t>
            </a:r>
            <a:r>
              <a:rPr kumimoji="1" lang="en-US" altLang="zh-CN" sz="2800" dirty="0" smtClean="0">
                <a:solidFill>
                  <a:schemeClr val="tx1"/>
                </a:solidFill>
                <a:latin typeface="仿宋" pitchFamily="49" charset="-122"/>
                <a:ea typeface="仿宋" pitchFamily="49" charset="-122"/>
              </a:rPr>
              <a:t>.</a:t>
            </a:r>
            <a:r>
              <a:rPr kumimoji="1" lang="zh-CN" altLang="en-US" sz="2800" dirty="0" smtClean="0">
                <a:solidFill>
                  <a:schemeClr val="tx1"/>
                </a:solidFill>
                <a:latin typeface="仿宋" pitchFamily="49" charset="-122"/>
                <a:ea typeface="仿宋" pitchFamily="49" charset="-122"/>
              </a:rPr>
              <a:t>它代表整个样本集合中各类样本投影的密集程度</a:t>
            </a:r>
            <a:endParaRPr kumimoji="1" lang="en-US" altLang="zh-CN" sz="2800" dirty="0" smtClean="0">
              <a:solidFill>
                <a:schemeClr val="tx1"/>
              </a:solidFill>
              <a:latin typeface="仿宋" pitchFamily="49" charset="-122"/>
              <a:ea typeface="仿宋" pitchFamily="49" charset="-122"/>
            </a:endParaRPr>
          </a:p>
          <a:p>
            <a:r>
              <a:rPr kumimoji="1" lang="zh-CN" altLang="en-US" sz="2800" dirty="0" smtClean="0">
                <a:solidFill>
                  <a:schemeClr val="tx1"/>
                </a:solidFill>
                <a:latin typeface="仿宋" pitchFamily="49" charset="-122"/>
                <a:ea typeface="仿宋" pitchFamily="49" charset="-122"/>
              </a:rPr>
              <a:t>为了更好的分类结果，应选择直线  </a:t>
            </a:r>
            <a:r>
              <a:rPr kumimoji="1" lang="zh-CN" altLang="en-US" sz="2800" dirty="0" smtClean="0">
                <a:solidFill>
                  <a:schemeClr val="tx1"/>
                </a:solidFill>
                <a:latin typeface="仿宋" pitchFamily="49" charset="-122"/>
                <a:ea typeface="仿宋" pitchFamily="49" charset="-122"/>
              </a:rPr>
              <a:t>使得</a:t>
            </a:r>
            <a:r>
              <a:rPr kumimoji="1" lang="zh-CN" altLang="en-US" sz="2800" dirty="0" smtClean="0">
                <a:solidFill>
                  <a:schemeClr val="tx1"/>
                </a:solidFill>
                <a:latin typeface="仿宋" pitchFamily="49" charset="-122"/>
                <a:ea typeface="仿宋" pitchFamily="49" charset="-122"/>
              </a:rPr>
              <a:t>类内总离散度尽可能小</a:t>
            </a:r>
          </a:p>
        </p:txBody>
      </p:sp>
      <p:graphicFrame>
        <p:nvGraphicFramePr>
          <p:cNvPr id="73731" name="Object 3"/>
          <p:cNvGraphicFramePr>
            <a:graphicFrameLocks noChangeAspect="1"/>
          </p:cNvGraphicFramePr>
          <p:nvPr/>
        </p:nvGraphicFramePr>
        <p:xfrm>
          <a:off x="6228184" y="3297361"/>
          <a:ext cx="360362" cy="347663"/>
        </p:xfrm>
        <a:graphic>
          <a:graphicData uri="http://schemas.openxmlformats.org/presentationml/2006/ole">
            <p:oleObj spid="_x0000_s73731" name="Equation" r:id="rId3" imgW="177480" imgH="177480" progId="Equation.DSMT4">
              <p:embed/>
            </p:oleObj>
          </a:graphicData>
        </a:graphic>
      </p:graphicFrame>
      <p:graphicFrame>
        <p:nvGraphicFramePr>
          <p:cNvPr id="73733" name="Object 5"/>
          <p:cNvGraphicFramePr>
            <a:graphicFrameLocks noChangeAspect="1"/>
          </p:cNvGraphicFramePr>
          <p:nvPr/>
        </p:nvGraphicFramePr>
        <p:xfrm>
          <a:off x="4355976" y="2276872"/>
          <a:ext cx="1143000" cy="482600"/>
        </p:xfrm>
        <a:graphic>
          <a:graphicData uri="http://schemas.openxmlformats.org/presentationml/2006/ole">
            <p:oleObj spid="_x0000_s73733" name="Equation" r:id="rId4" imgW="571320" imgH="241200" progId="Equation.DSMT4">
              <p:embed/>
            </p:oleObj>
          </a:graphicData>
        </a:graphic>
      </p:graphicFrame>
      <p:graphicFrame>
        <p:nvGraphicFramePr>
          <p:cNvPr id="73734" name="Object 6"/>
          <p:cNvGraphicFramePr>
            <a:graphicFrameLocks noChangeAspect="1"/>
          </p:cNvGraphicFramePr>
          <p:nvPr/>
        </p:nvGraphicFramePr>
        <p:xfrm>
          <a:off x="5724128" y="1772816"/>
          <a:ext cx="2071688" cy="657225"/>
        </p:xfrm>
        <a:graphic>
          <a:graphicData uri="http://schemas.openxmlformats.org/presentationml/2006/ole">
            <p:oleObj spid="_x0000_s73734" r:id="rId5" imgW="1168400" imgH="368300" progId="Equation.DSMT4">
              <p:embed/>
            </p:oleObj>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5400" dirty="0" smtClean="0">
                <a:solidFill>
                  <a:schemeClr val="tx1"/>
                </a:solidFill>
                <a:latin typeface="Times New Roman" pitchFamily="18" charset="0"/>
                <a:ea typeface="华文行楷" pitchFamily="2" charset="-122"/>
                <a:cs typeface="Times New Roman" pitchFamily="18" charset="0"/>
              </a:rPr>
              <a:t>FISHER</a:t>
            </a:r>
            <a:r>
              <a:rPr lang="zh-CN" altLang="en-US" sz="5400" dirty="0" smtClean="0">
                <a:solidFill>
                  <a:schemeClr val="tx1"/>
                </a:solidFill>
                <a:latin typeface="黑体" pitchFamily="49" charset="-122"/>
                <a:ea typeface="黑体" pitchFamily="49" charset="-122"/>
              </a:rPr>
              <a:t>准则函数</a:t>
            </a:r>
            <a:endParaRPr lang="zh-CN" altLang="en-US" sz="5400" dirty="0">
              <a:latin typeface="黑体" pitchFamily="49" charset="-122"/>
              <a:ea typeface="黑体" pitchFamily="49" charset="-122"/>
            </a:endParaRPr>
          </a:p>
        </p:txBody>
      </p:sp>
      <p:sp>
        <p:nvSpPr>
          <p:cNvPr id="3" name="内容占位符 2"/>
          <p:cNvSpPr>
            <a:spLocks noGrp="1"/>
          </p:cNvSpPr>
          <p:nvPr>
            <p:ph idx="1"/>
          </p:nvPr>
        </p:nvSpPr>
        <p:spPr/>
        <p:txBody>
          <a:bodyPr/>
          <a:lstStyle/>
          <a:p>
            <a:r>
              <a:rPr kumimoji="1" lang="zh-CN" altLang="en-US" sz="2800" dirty="0" smtClean="0">
                <a:solidFill>
                  <a:schemeClr val="tx1"/>
                </a:solidFill>
                <a:latin typeface="仿宋" pitchFamily="49" charset="-122"/>
                <a:ea typeface="仿宋" pitchFamily="49" charset="-122"/>
              </a:rPr>
              <a:t>为使投影后，在一维</a:t>
            </a:r>
            <a:r>
              <a:rPr kumimoji="1" lang="en-US" altLang="zh-CN" sz="2800" dirty="0" smtClean="0">
                <a:solidFill>
                  <a:schemeClr val="tx1"/>
                </a:solidFill>
                <a:latin typeface="仿宋" pitchFamily="49" charset="-122"/>
                <a:ea typeface="仿宋" pitchFamily="49" charset="-122"/>
              </a:rPr>
              <a:t>Y</a:t>
            </a:r>
            <a:r>
              <a:rPr kumimoji="1" lang="zh-CN" altLang="en-US" sz="2800" dirty="0" smtClean="0">
                <a:solidFill>
                  <a:schemeClr val="tx1"/>
                </a:solidFill>
                <a:latin typeface="仿宋" pitchFamily="49" charset="-122"/>
                <a:ea typeface="仿宋" pitchFamily="49" charset="-122"/>
              </a:rPr>
              <a:t>空间里各类样本尽可能分得开些，即希望两类均值之差越大越好，同时希望各类样本内部尽量密集，即类内离散度越小越好</a:t>
            </a:r>
            <a:r>
              <a:rPr kumimoji="1" lang="en-US" altLang="zh-CN" sz="2800" dirty="0" smtClean="0">
                <a:solidFill>
                  <a:schemeClr val="tx1"/>
                </a:solidFill>
                <a:latin typeface="仿宋" pitchFamily="49" charset="-122"/>
                <a:ea typeface="仿宋" pitchFamily="49" charset="-122"/>
              </a:rPr>
              <a:t>.</a:t>
            </a:r>
          </a:p>
          <a:p>
            <a:endParaRPr kumimoji="1" lang="en-US" altLang="zh-CN" sz="2800" dirty="0" smtClean="0">
              <a:solidFill>
                <a:schemeClr val="tx1"/>
              </a:solidFill>
              <a:latin typeface="仿宋" pitchFamily="49" charset="-122"/>
              <a:ea typeface="仿宋" pitchFamily="49" charset="-122"/>
            </a:endParaRPr>
          </a:p>
          <a:p>
            <a:r>
              <a:rPr kumimoji="1" lang="zh-CN" altLang="en-US" sz="2800" dirty="0" smtClean="0">
                <a:solidFill>
                  <a:schemeClr val="tx1"/>
                </a:solidFill>
                <a:latin typeface="仿宋" pitchFamily="49" charset="-122"/>
                <a:ea typeface="仿宋" pitchFamily="49" charset="-122"/>
              </a:rPr>
              <a:t>定义</a:t>
            </a:r>
            <a:r>
              <a:rPr kumimoji="1" lang="en-US" altLang="zh-CN" sz="2800" dirty="0" smtClean="0">
                <a:solidFill>
                  <a:schemeClr val="tx1"/>
                </a:solidFill>
                <a:latin typeface="仿宋" pitchFamily="49" charset="-122"/>
                <a:ea typeface="仿宋" pitchFamily="49" charset="-122"/>
              </a:rPr>
              <a:t>Fisher</a:t>
            </a:r>
            <a:r>
              <a:rPr kumimoji="1" lang="zh-CN" altLang="en-US" sz="2800" dirty="0" smtClean="0">
                <a:solidFill>
                  <a:schemeClr val="tx1"/>
                </a:solidFill>
                <a:latin typeface="仿宋" pitchFamily="49" charset="-122"/>
                <a:ea typeface="仿宋" pitchFamily="49" charset="-122"/>
              </a:rPr>
              <a:t>准则函数为：</a:t>
            </a:r>
            <a:endParaRPr kumimoji="1" lang="en-US" altLang="zh-CN" sz="2800" dirty="0" smtClean="0">
              <a:solidFill>
                <a:schemeClr val="tx1"/>
              </a:solidFill>
              <a:latin typeface="仿宋" pitchFamily="49" charset="-122"/>
              <a:ea typeface="仿宋" pitchFamily="49" charset="-122"/>
            </a:endParaRPr>
          </a:p>
          <a:p>
            <a:endParaRPr kumimoji="1" lang="en-US" altLang="zh-CN" sz="2800" dirty="0" smtClean="0">
              <a:solidFill>
                <a:schemeClr val="tx1"/>
              </a:solidFill>
              <a:latin typeface="仿宋" pitchFamily="49" charset="-122"/>
              <a:ea typeface="仿宋" pitchFamily="49" charset="-122"/>
            </a:endParaRPr>
          </a:p>
          <a:p>
            <a:r>
              <a:rPr kumimoji="1" lang="zh-CN" altLang="en-US" sz="2800" dirty="0" smtClean="0">
                <a:solidFill>
                  <a:schemeClr val="tx1"/>
                </a:solidFill>
                <a:latin typeface="仿宋" pitchFamily="49" charset="-122"/>
                <a:ea typeface="仿宋" pitchFamily="49" charset="-122"/>
              </a:rPr>
              <a:t>应该寻找使    </a:t>
            </a:r>
            <a:r>
              <a:rPr kumimoji="1" lang="zh-CN" altLang="en-US" sz="2800" dirty="0" smtClean="0">
                <a:solidFill>
                  <a:schemeClr val="tx1"/>
                </a:solidFill>
                <a:latin typeface="仿宋" pitchFamily="49" charset="-122"/>
                <a:ea typeface="仿宋" pitchFamily="49" charset="-122"/>
              </a:rPr>
              <a:t>的</a:t>
            </a:r>
            <a:r>
              <a:rPr kumimoji="1" lang="zh-CN" altLang="en-US" sz="2800" dirty="0" smtClean="0">
                <a:solidFill>
                  <a:schemeClr val="tx1"/>
                </a:solidFill>
                <a:latin typeface="仿宋" pitchFamily="49" charset="-122"/>
                <a:ea typeface="仿宋" pitchFamily="49" charset="-122"/>
              </a:rPr>
              <a:t>分子尽可能大，而分母尽可能小，也就是    </a:t>
            </a:r>
            <a:r>
              <a:rPr kumimoji="1" lang="zh-CN" altLang="en-US" sz="2800" dirty="0" smtClean="0">
                <a:solidFill>
                  <a:schemeClr val="tx1"/>
                </a:solidFill>
                <a:latin typeface="仿宋" pitchFamily="49" charset="-122"/>
                <a:ea typeface="仿宋" pitchFamily="49" charset="-122"/>
              </a:rPr>
              <a:t>尽可能</a:t>
            </a:r>
            <a:r>
              <a:rPr kumimoji="1" lang="zh-CN" altLang="en-US" sz="2800" dirty="0" smtClean="0">
                <a:solidFill>
                  <a:schemeClr val="tx1"/>
                </a:solidFill>
                <a:latin typeface="仿宋" pitchFamily="49" charset="-122"/>
                <a:ea typeface="仿宋" pitchFamily="49" charset="-122"/>
              </a:rPr>
              <a:t>大的</a:t>
            </a:r>
            <a:r>
              <a:rPr kumimoji="1" lang="en-US" altLang="zh-CN" sz="2800" dirty="0" smtClean="0">
                <a:solidFill>
                  <a:schemeClr val="tx1"/>
                </a:solidFill>
                <a:latin typeface="仿宋" pitchFamily="49" charset="-122"/>
                <a:ea typeface="仿宋" pitchFamily="49" charset="-122"/>
              </a:rPr>
              <a:t>  </a:t>
            </a:r>
            <a:r>
              <a:rPr kumimoji="1" lang="zh-CN" altLang="en-US" sz="2800" dirty="0" smtClean="0">
                <a:solidFill>
                  <a:schemeClr val="tx1"/>
                </a:solidFill>
                <a:latin typeface="仿宋" pitchFamily="49" charset="-122"/>
                <a:ea typeface="仿宋" pitchFamily="49" charset="-122"/>
              </a:rPr>
              <a:t>作为</a:t>
            </a:r>
            <a:r>
              <a:rPr kumimoji="1" lang="zh-CN" altLang="en-US" sz="2800" dirty="0" smtClean="0">
                <a:solidFill>
                  <a:schemeClr val="tx1"/>
                </a:solidFill>
                <a:latin typeface="仿宋" pitchFamily="49" charset="-122"/>
                <a:ea typeface="仿宋" pitchFamily="49" charset="-122"/>
              </a:rPr>
              <a:t>投影方向。</a:t>
            </a:r>
          </a:p>
          <a:p>
            <a:endParaRPr lang="zh-CN" altLang="en-US" sz="2800" dirty="0">
              <a:solidFill>
                <a:schemeClr val="tx1"/>
              </a:solidFill>
              <a:latin typeface="仿宋" pitchFamily="49" charset="-122"/>
              <a:ea typeface="仿宋" pitchFamily="49" charset="-122"/>
            </a:endParaRPr>
          </a:p>
        </p:txBody>
      </p:sp>
      <p:graphicFrame>
        <p:nvGraphicFramePr>
          <p:cNvPr id="74755" name="Object 3"/>
          <p:cNvGraphicFramePr>
            <a:graphicFrameLocks noChangeAspect="1"/>
          </p:cNvGraphicFramePr>
          <p:nvPr/>
        </p:nvGraphicFramePr>
        <p:xfrm>
          <a:off x="4630738" y="3430067"/>
          <a:ext cx="2662237" cy="935037"/>
        </p:xfrm>
        <a:graphic>
          <a:graphicData uri="http://schemas.openxmlformats.org/presentationml/2006/ole">
            <p:oleObj spid="_x0000_s74755" name="Equation" r:id="rId3" imgW="1155600" imgH="533160" progId="Equation.DSMT4">
              <p:embed/>
            </p:oleObj>
          </a:graphicData>
        </a:graphic>
      </p:graphicFrame>
      <p:graphicFrame>
        <p:nvGraphicFramePr>
          <p:cNvPr id="74756" name="Object 4"/>
          <p:cNvGraphicFramePr>
            <a:graphicFrameLocks noChangeAspect="1"/>
          </p:cNvGraphicFramePr>
          <p:nvPr/>
        </p:nvGraphicFramePr>
        <p:xfrm>
          <a:off x="2659063" y="4725144"/>
          <a:ext cx="788987" cy="432048"/>
        </p:xfrm>
        <a:graphic>
          <a:graphicData uri="http://schemas.openxmlformats.org/presentationml/2006/ole">
            <p:oleObj spid="_x0000_s74756" name="Equation" r:id="rId4" imgW="342720" imgH="203040" progId="Equation.DSMT4">
              <p:embed/>
            </p:oleObj>
          </a:graphicData>
        </a:graphic>
      </p:graphicFrame>
      <p:graphicFrame>
        <p:nvGraphicFramePr>
          <p:cNvPr id="74757" name="Object 5"/>
          <p:cNvGraphicFramePr>
            <a:graphicFrameLocks noChangeAspect="1"/>
          </p:cNvGraphicFramePr>
          <p:nvPr/>
        </p:nvGraphicFramePr>
        <p:xfrm>
          <a:off x="2627784" y="5155852"/>
          <a:ext cx="788987" cy="433388"/>
        </p:xfrm>
        <a:graphic>
          <a:graphicData uri="http://schemas.openxmlformats.org/presentationml/2006/ole">
            <p:oleObj spid="_x0000_s74757" name="Equation" r:id="rId5" imgW="342720" imgH="203040" progId="Equation.DSMT4">
              <p:embed/>
            </p:oleObj>
          </a:graphicData>
        </a:graphic>
      </p:graphicFrame>
      <p:graphicFrame>
        <p:nvGraphicFramePr>
          <p:cNvPr id="74758" name="Object 6"/>
          <p:cNvGraphicFramePr>
            <a:graphicFrameLocks noChangeAspect="1"/>
          </p:cNvGraphicFramePr>
          <p:nvPr/>
        </p:nvGraphicFramePr>
        <p:xfrm>
          <a:off x="5170537" y="5209827"/>
          <a:ext cx="409575" cy="379413"/>
        </p:xfrm>
        <a:graphic>
          <a:graphicData uri="http://schemas.openxmlformats.org/presentationml/2006/ole">
            <p:oleObj spid="_x0000_s74758" name="Equation" r:id="rId6" imgW="177480" imgH="177480" progId="Equation.DSMT4">
              <p:embed/>
            </p:oleObj>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感知器</a:t>
            </a:r>
            <a:endParaRPr lang="zh-CN" altLang="en-US" sz="5400" dirty="0">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zh-CN" sz="2800" dirty="0" smtClean="0">
                <a:solidFill>
                  <a:schemeClr val="tx1"/>
                </a:solidFill>
                <a:latin typeface="仿宋" pitchFamily="49" charset="-122"/>
                <a:ea typeface="仿宋" pitchFamily="49" charset="-122"/>
              </a:rPr>
              <a:t>感知器是一个具有单层计算单元的人工神经网络</a:t>
            </a:r>
            <a:endParaRPr lang="en-US" altLang="zh-CN" sz="2800" dirty="0" smtClean="0">
              <a:solidFill>
                <a:schemeClr val="tx1"/>
              </a:solidFill>
              <a:latin typeface="仿宋" pitchFamily="49" charset="-122"/>
              <a:ea typeface="仿宋" pitchFamily="49" charset="-122"/>
            </a:endParaRPr>
          </a:p>
          <a:p>
            <a:r>
              <a:rPr lang="zh-CN" altLang="zh-CN" sz="2800" dirty="0" smtClean="0">
                <a:solidFill>
                  <a:schemeClr val="tx1"/>
                </a:solidFill>
                <a:latin typeface="仿宋" pitchFamily="49" charset="-122"/>
                <a:ea typeface="仿宋" pitchFamily="49" charset="-122"/>
              </a:rPr>
              <a:t>感知器实质上是一种神经元模型，是一个多输入</a:t>
            </a:r>
            <a:r>
              <a:rPr lang="en-US" altLang="zh-CN" sz="2800" dirty="0" smtClean="0">
                <a:solidFill>
                  <a:schemeClr val="tx1"/>
                </a:solidFill>
                <a:latin typeface="仿宋" pitchFamily="49" charset="-122"/>
                <a:ea typeface="仿宋" pitchFamily="49" charset="-122"/>
              </a:rPr>
              <a:t>/</a:t>
            </a:r>
            <a:r>
              <a:rPr lang="zh-CN" altLang="zh-CN" sz="2800" dirty="0" smtClean="0">
                <a:solidFill>
                  <a:schemeClr val="tx1"/>
                </a:solidFill>
                <a:latin typeface="仿宋" pitchFamily="49" charset="-122"/>
                <a:ea typeface="仿宋" pitchFamily="49" charset="-122"/>
              </a:rPr>
              <a:t>单输出的非线性器件</a:t>
            </a:r>
            <a:endParaRPr lang="en-US" altLang="zh-CN" sz="2800" dirty="0" smtClean="0">
              <a:solidFill>
                <a:schemeClr val="tx1"/>
              </a:solidFill>
              <a:latin typeface="仿宋" pitchFamily="49" charset="-122"/>
              <a:ea typeface="仿宋" pitchFamily="49" charset="-122"/>
            </a:endParaRPr>
          </a:p>
          <a:p>
            <a:endParaRPr lang="zh-CN" altLang="en-US" sz="2800" dirty="0" smtClean="0">
              <a:solidFill>
                <a:schemeClr val="tx1"/>
              </a:solidFill>
              <a:latin typeface="仿宋" pitchFamily="49" charset="-122"/>
              <a:ea typeface="仿宋" pitchFamily="49" charset="-122"/>
            </a:endParaRPr>
          </a:p>
          <a:p>
            <a:pPr lvl="1"/>
            <a:endParaRPr lang="zh-CN" altLang="en-US" dirty="0">
              <a:latin typeface="仿宋" pitchFamily="49" charset="-122"/>
              <a:ea typeface="仿宋" pitchFamily="49" charset="-122"/>
            </a:endParaRPr>
          </a:p>
        </p:txBody>
      </p:sp>
      <p:sp>
        <p:nvSpPr>
          <p:cNvPr id="757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5777" name="Object 1"/>
          <p:cNvGraphicFramePr>
            <a:graphicFrameLocks noChangeAspect="1"/>
          </p:cNvGraphicFramePr>
          <p:nvPr/>
        </p:nvGraphicFramePr>
        <p:xfrm>
          <a:off x="2072435" y="3429000"/>
          <a:ext cx="4371773" cy="2304256"/>
        </p:xfrm>
        <a:graphic>
          <a:graphicData uri="http://schemas.openxmlformats.org/presentationml/2006/ole">
            <p:oleObj spid="_x0000_s75777" name="BMP 图像" r:id="rId3" imgW="2962689" imgH="1561905" progId="PBrush">
              <p:embed/>
            </p:oleObj>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感知器算法</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pPr marL="342900" lvl="1">
              <a:buClr>
                <a:schemeClr val="accent1"/>
              </a:buClr>
            </a:pPr>
            <a:r>
              <a:rPr lang="zh-CN" altLang="zh-CN" sz="2800" dirty="0" smtClean="0">
                <a:solidFill>
                  <a:schemeClr val="tx1"/>
                </a:solidFill>
                <a:latin typeface="仿宋" pitchFamily="49" charset="-122"/>
                <a:ea typeface="仿宋" pitchFamily="49" charset="-122"/>
              </a:rPr>
              <a:t>当感知器用于两类模式的分类时，相当于在高维样本的特征空间中，用一个超平面把两类区分</a:t>
            </a:r>
            <a:r>
              <a:rPr lang="en-US" altLang="zh-CN" sz="2800" dirty="0" smtClean="0">
                <a:solidFill>
                  <a:schemeClr val="tx1"/>
                </a:solidFill>
                <a:latin typeface="仿宋" pitchFamily="49" charset="-122"/>
                <a:ea typeface="仿宋" pitchFamily="49" charset="-122"/>
              </a:rPr>
              <a:t>.</a:t>
            </a:r>
          </a:p>
          <a:p>
            <a:pPr marL="342900" lvl="1">
              <a:buClr>
                <a:schemeClr val="accent1"/>
              </a:buClr>
            </a:pPr>
            <a:r>
              <a:rPr lang="zh-CN" altLang="en-US" sz="2800" dirty="0" smtClean="0">
                <a:solidFill>
                  <a:schemeClr val="tx1"/>
                </a:solidFill>
                <a:latin typeface="仿宋" pitchFamily="49" charset="-122"/>
                <a:ea typeface="仿宋" pitchFamily="49" charset="-122"/>
              </a:rPr>
              <a:t>感知器算法出发点</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一旦判别函数的形式确定下来，不管它是线性的还是非线性的，剩下的问题就是如何确定它的系数，可以通过对已知样本的训练和学习来得到系数</a:t>
            </a:r>
            <a:endParaRPr lang="en-US" altLang="zh-CN" sz="2400" dirty="0" smtClean="0">
              <a:solidFill>
                <a:schemeClr val="tx1"/>
              </a:solidFill>
              <a:latin typeface="仿宋" pitchFamily="49" charset="-122"/>
              <a:ea typeface="仿宋" pitchFamily="49" charset="-122"/>
            </a:endParaRPr>
          </a:p>
          <a:p>
            <a:pPr marL="342900" lvl="1">
              <a:buClr>
                <a:schemeClr val="accent1"/>
              </a:buClr>
            </a:pPr>
            <a:r>
              <a:rPr lang="zh-CN" altLang="en-US" sz="2800" dirty="0" smtClean="0">
                <a:solidFill>
                  <a:schemeClr val="tx1"/>
                </a:solidFill>
                <a:latin typeface="仿宋" pitchFamily="49" charset="-122"/>
                <a:ea typeface="仿宋" pitchFamily="49" charset="-122"/>
              </a:rPr>
              <a:t>感知器算法基本思想</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通过训练样本模式的迭代和学习，得到判别函数的系数</a:t>
            </a:r>
            <a:r>
              <a:rPr lang="en-US" altLang="zh-CN" sz="2400" dirty="0" smtClean="0">
                <a:solidFill>
                  <a:schemeClr val="tx1"/>
                </a:solidFill>
                <a:latin typeface="仿宋" pitchFamily="49" charset="-122"/>
                <a:ea typeface="仿宋" pitchFamily="49" charset="-122"/>
              </a:rPr>
              <a:t>.</a:t>
            </a:r>
            <a:endParaRPr lang="zh-CN" altLang="en-US" sz="2400" dirty="0" smtClean="0">
              <a:solidFill>
                <a:schemeClr val="tx1"/>
              </a:solidFill>
              <a:latin typeface="仿宋" pitchFamily="49" charset="-122"/>
              <a:ea typeface="仿宋"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感知器算法</a:t>
            </a:r>
            <a:endParaRPr lang="zh-CN" altLang="en-US" sz="5400" dirty="0">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例如：</a:t>
            </a:r>
            <a:r>
              <a:rPr lang="zh-CN" altLang="zh-CN" sz="2800" dirty="0" smtClean="0">
                <a:solidFill>
                  <a:schemeClr val="tx1"/>
                </a:solidFill>
                <a:latin typeface="仿宋" pitchFamily="49" charset="-122"/>
                <a:ea typeface="仿宋" pitchFamily="49" charset="-122"/>
              </a:rPr>
              <a:t>已知感知器输出函数：</a:t>
            </a:r>
            <a:endParaRPr lang="en-US" altLang="zh-CN" sz="2800" dirty="0" smtClean="0">
              <a:solidFill>
                <a:schemeClr val="tx1"/>
              </a:solidFill>
              <a:latin typeface="仿宋" pitchFamily="49" charset="-122"/>
              <a:ea typeface="仿宋" pitchFamily="49" charset="-122"/>
            </a:endParaRPr>
          </a:p>
          <a:p>
            <a:pPr>
              <a:buNone/>
            </a:pPr>
            <a:endParaRPr lang="en-US" altLang="zh-CN" sz="2800" dirty="0" smtClean="0">
              <a:solidFill>
                <a:schemeClr val="tx1"/>
              </a:solidFill>
              <a:latin typeface="仿宋" pitchFamily="49" charset="-122"/>
              <a:ea typeface="仿宋" pitchFamily="49" charset="-122"/>
            </a:endParaRPr>
          </a:p>
          <a:p>
            <a:pPr>
              <a:buNone/>
            </a:pP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令        </a:t>
            </a:r>
            <a:r>
              <a:rPr lang="zh-CN" altLang="en-US" sz="2800" dirty="0" smtClean="0">
                <a:solidFill>
                  <a:schemeClr val="tx1"/>
                </a:solidFill>
                <a:latin typeface="仿宋" pitchFamily="49" charset="-122"/>
                <a:ea typeface="仿宋" pitchFamily="49" charset="-122"/>
              </a:rPr>
              <a:t> </a:t>
            </a:r>
            <a:r>
              <a:rPr lang="en-US" altLang="zh-CN" sz="2800" dirty="0" smtClean="0">
                <a:solidFill>
                  <a:schemeClr val="tx1"/>
                </a:solidFill>
                <a:latin typeface="仿宋" pitchFamily="49" charset="-122"/>
                <a:ea typeface="仿宋" pitchFamily="49" charset="-122"/>
              </a:rPr>
              <a:t>       </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则判别函数</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若  </a:t>
            </a:r>
            <a:r>
              <a:rPr lang="zh-CN" altLang="en-US" sz="2800" dirty="0" smtClean="0">
                <a:solidFill>
                  <a:schemeClr val="tx1"/>
                </a:solidFill>
                <a:latin typeface="仿宋" pitchFamily="49" charset="-122"/>
                <a:ea typeface="仿宋" pitchFamily="49" charset="-122"/>
              </a:rPr>
              <a:t> 和    分别</a:t>
            </a:r>
            <a:r>
              <a:rPr lang="zh-CN" altLang="en-US" sz="2800" dirty="0" smtClean="0">
                <a:solidFill>
                  <a:schemeClr val="tx1"/>
                </a:solidFill>
                <a:latin typeface="仿宋" pitchFamily="49" charset="-122"/>
                <a:ea typeface="仿宋" pitchFamily="49" charset="-122"/>
              </a:rPr>
              <a:t>代表两种类型</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则感知器输出函数变为：</a:t>
            </a:r>
            <a:endParaRPr lang="en-US" altLang="zh-CN" sz="2800" dirty="0" smtClean="0">
              <a:solidFill>
                <a:schemeClr val="tx1"/>
              </a:solidFill>
              <a:latin typeface="仿宋" pitchFamily="49" charset="-122"/>
              <a:ea typeface="仿宋" pitchFamily="49" charset="-122"/>
            </a:endParaRPr>
          </a:p>
          <a:p>
            <a:pPr>
              <a:buNone/>
            </a:pPr>
            <a:r>
              <a:rPr lang="en-US" altLang="zh-CN" sz="2800" dirty="0" smtClean="0">
                <a:solidFill>
                  <a:schemeClr val="tx1"/>
                </a:solidFill>
                <a:latin typeface="仿宋" pitchFamily="49" charset="-122"/>
                <a:ea typeface="仿宋" pitchFamily="49" charset="-122"/>
              </a:rPr>
              <a:t>		</a:t>
            </a:r>
            <a:r>
              <a:rPr lang="zh-CN" altLang="en-US" sz="2800" dirty="0" smtClean="0">
                <a:solidFill>
                  <a:schemeClr val="tx1"/>
                </a:solidFill>
                <a:latin typeface="仿宋" pitchFamily="49" charset="-122"/>
                <a:ea typeface="仿宋" pitchFamily="49" charset="-122"/>
              </a:rPr>
              <a:t>若       </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则</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r>
              <a:rPr lang="zh-CN" altLang="zh-CN" sz="2800" dirty="0" smtClean="0">
                <a:solidFill>
                  <a:schemeClr val="tx1"/>
                </a:solidFill>
                <a:latin typeface="仿宋" pitchFamily="49" charset="-122"/>
                <a:ea typeface="仿宋" pitchFamily="49" charset="-122"/>
              </a:rPr>
              <a:t>用样本进行训练时</a:t>
            </a:r>
            <a:r>
              <a:rPr lang="en-US" altLang="zh-CN" sz="2800" dirty="0" smtClean="0">
                <a:solidFill>
                  <a:schemeClr val="tx1"/>
                </a:solidFill>
                <a:latin typeface="仿宋" pitchFamily="49" charset="-122"/>
                <a:ea typeface="仿宋" pitchFamily="49" charset="-122"/>
              </a:rPr>
              <a:t>,</a:t>
            </a:r>
            <a:r>
              <a:rPr lang="zh-CN" altLang="zh-CN" sz="2800" dirty="0" smtClean="0">
                <a:solidFill>
                  <a:schemeClr val="tx1"/>
                </a:solidFill>
                <a:latin typeface="仿宋" pitchFamily="49" charset="-122"/>
                <a:ea typeface="仿宋" pitchFamily="49" charset="-122"/>
              </a:rPr>
              <a:t>若</a:t>
            </a:r>
            <a:r>
              <a:rPr lang="en-US" altLang="zh-CN" sz="2800" dirty="0" smtClean="0">
                <a:solidFill>
                  <a:schemeClr val="tx1"/>
                </a:solidFill>
                <a:latin typeface="仿宋" pitchFamily="49" charset="-122"/>
                <a:ea typeface="仿宋" pitchFamily="49" charset="-122"/>
              </a:rPr>
              <a:t>    </a:t>
            </a:r>
            <a:r>
              <a:rPr lang="en-US" altLang="zh-CN" sz="2800" dirty="0" smtClean="0">
                <a:solidFill>
                  <a:schemeClr val="tx1"/>
                </a:solidFill>
                <a:latin typeface="仿宋" pitchFamily="49" charset="-122"/>
                <a:ea typeface="仿宋" pitchFamily="49" charset="-122"/>
              </a:rPr>
              <a:t>,     ,</a:t>
            </a:r>
            <a:r>
              <a:rPr lang="zh-CN" altLang="zh-CN" sz="2800" dirty="0" smtClean="0">
                <a:solidFill>
                  <a:schemeClr val="tx1"/>
                </a:solidFill>
                <a:latin typeface="仿宋" pitchFamily="49" charset="-122"/>
                <a:ea typeface="仿宋" pitchFamily="49" charset="-122"/>
              </a:rPr>
              <a:t>则</a:t>
            </a:r>
            <a:r>
              <a:rPr lang="en-US" altLang="zh-CN" sz="2800" dirty="0" smtClean="0">
                <a:solidFill>
                  <a:schemeClr val="tx1"/>
                </a:solidFill>
                <a:latin typeface="仿宋" pitchFamily="49" charset="-122"/>
                <a:ea typeface="仿宋" pitchFamily="49" charset="-122"/>
              </a:rPr>
              <a:t>  </a:t>
            </a:r>
            <a:r>
              <a:rPr lang="zh-CN" altLang="zh-CN" sz="2800" dirty="0" smtClean="0">
                <a:solidFill>
                  <a:schemeClr val="tx1"/>
                </a:solidFill>
                <a:latin typeface="仿宋" pitchFamily="49" charset="-122"/>
                <a:ea typeface="仿宋" pitchFamily="49" charset="-122"/>
              </a:rPr>
              <a:t>不变</a:t>
            </a:r>
            <a:r>
              <a:rPr lang="en-US" altLang="zh-CN" sz="2800" dirty="0" smtClean="0">
                <a:solidFill>
                  <a:schemeClr val="tx1"/>
                </a:solidFill>
                <a:latin typeface="仿宋" pitchFamily="49" charset="-122"/>
                <a:ea typeface="仿宋" pitchFamily="49" charset="-122"/>
              </a:rPr>
              <a:t>.</a:t>
            </a:r>
            <a:r>
              <a:rPr lang="zh-CN" altLang="zh-CN" sz="2800" dirty="0" smtClean="0">
                <a:solidFill>
                  <a:schemeClr val="tx1"/>
                </a:solidFill>
                <a:latin typeface="仿宋" pitchFamily="49" charset="-122"/>
                <a:ea typeface="仿宋" pitchFamily="49" charset="-122"/>
              </a:rPr>
              <a:t>而</a:t>
            </a:r>
            <a:r>
              <a:rPr lang="en-US" altLang="zh-CN" sz="2800" dirty="0" smtClean="0">
                <a:solidFill>
                  <a:schemeClr val="tx1"/>
                </a:solidFill>
                <a:latin typeface="仿宋" pitchFamily="49" charset="-122"/>
                <a:ea typeface="仿宋" pitchFamily="49" charset="-122"/>
              </a:rPr>
              <a:t>          , </a:t>
            </a:r>
            <a:r>
              <a:rPr lang="zh-CN" altLang="zh-CN" sz="2800" dirty="0" smtClean="0">
                <a:solidFill>
                  <a:schemeClr val="tx1"/>
                </a:solidFill>
                <a:latin typeface="仿宋" pitchFamily="49" charset="-122"/>
                <a:ea typeface="仿宋" pitchFamily="49" charset="-122"/>
              </a:rPr>
              <a:t>则修改</a:t>
            </a:r>
            <a:r>
              <a:rPr lang="en-US" altLang="zh-CN" sz="2800" dirty="0" smtClean="0">
                <a:solidFill>
                  <a:schemeClr val="tx1"/>
                </a:solidFill>
                <a:latin typeface="仿宋" pitchFamily="49" charset="-122"/>
                <a:ea typeface="仿宋" pitchFamily="49" charset="-122"/>
              </a:rPr>
              <a:t> </a:t>
            </a:r>
            <a:r>
              <a:rPr lang="en-US" altLang="zh-CN" sz="2800" dirty="0" smtClean="0">
                <a:solidFill>
                  <a:schemeClr val="tx1"/>
                </a:solidFill>
                <a:latin typeface="仿宋" pitchFamily="49" charset="-122"/>
                <a:ea typeface="仿宋" pitchFamily="49" charset="-122"/>
              </a:rPr>
              <a:t> ,</a:t>
            </a:r>
            <a:r>
              <a:rPr lang="zh-CN" altLang="zh-CN" sz="2800" dirty="0" smtClean="0">
                <a:solidFill>
                  <a:schemeClr val="tx1"/>
                </a:solidFill>
                <a:latin typeface="仿宋" pitchFamily="49" charset="-122"/>
                <a:ea typeface="仿宋" pitchFamily="49" charset="-122"/>
              </a:rPr>
              <a:t>直到所有样本都满足条件为止。</a:t>
            </a:r>
            <a:endParaRPr lang="zh-CN" altLang="en-US" sz="2800" dirty="0" smtClean="0">
              <a:solidFill>
                <a:schemeClr val="tx1"/>
              </a:solidFill>
              <a:latin typeface="仿宋" pitchFamily="49" charset="-122"/>
              <a:ea typeface="仿宋" pitchFamily="49" charset="-122"/>
            </a:endParaRPr>
          </a:p>
        </p:txBody>
      </p:sp>
      <p:graphicFrame>
        <p:nvGraphicFramePr>
          <p:cNvPr id="81922" name="Object 2"/>
          <p:cNvGraphicFramePr>
            <a:graphicFrameLocks noChangeAspect="1"/>
          </p:cNvGraphicFramePr>
          <p:nvPr/>
        </p:nvGraphicFramePr>
        <p:xfrm>
          <a:off x="5508104" y="1628800"/>
          <a:ext cx="2448272" cy="1512168"/>
        </p:xfrm>
        <a:graphic>
          <a:graphicData uri="http://schemas.openxmlformats.org/presentationml/2006/ole">
            <p:oleObj spid="_x0000_s81922" name="Equation" r:id="rId3" imgW="1612800" imgH="888840" progId="Equation.DSMT4">
              <p:embed/>
            </p:oleObj>
          </a:graphicData>
        </a:graphic>
      </p:graphicFrame>
      <p:graphicFrame>
        <p:nvGraphicFramePr>
          <p:cNvPr id="81924" name="Object 4"/>
          <p:cNvGraphicFramePr>
            <a:graphicFrameLocks noChangeAspect="1"/>
          </p:cNvGraphicFramePr>
          <p:nvPr/>
        </p:nvGraphicFramePr>
        <p:xfrm>
          <a:off x="1259632" y="3400103"/>
          <a:ext cx="944563" cy="388937"/>
        </p:xfrm>
        <a:graphic>
          <a:graphicData uri="http://schemas.openxmlformats.org/presentationml/2006/ole">
            <p:oleObj spid="_x0000_s81924" name="Equation" r:id="rId4" imgW="622080" imgH="228600" progId="Equation.DSMT4">
              <p:embed/>
            </p:oleObj>
          </a:graphicData>
        </a:graphic>
      </p:graphicFrame>
      <p:graphicFrame>
        <p:nvGraphicFramePr>
          <p:cNvPr id="81925" name="Object 5"/>
          <p:cNvGraphicFramePr>
            <a:graphicFrameLocks noChangeAspect="1"/>
          </p:cNvGraphicFramePr>
          <p:nvPr/>
        </p:nvGraphicFramePr>
        <p:xfrm>
          <a:off x="2339752" y="3400102"/>
          <a:ext cx="1735138" cy="388938"/>
        </p:xfrm>
        <a:graphic>
          <a:graphicData uri="http://schemas.openxmlformats.org/presentationml/2006/ole">
            <p:oleObj spid="_x0000_s81925" name="Equation" r:id="rId5" imgW="1143000" imgH="228600" progId="Equation.DSMT4">
              <p:embed/>
            </p:oleObj>
          </a:graphicData>
        </a:graphic>
      </p:graphicFrame>
      <p:graphicFrame>
        <p:nvGraphicFramePr>
          <p:cNvPr id="81926" name="Object 6"/>
          <p:cNvGraphicFramePr>
            <a:graphicFrameLocks noChangeAspect="1"/>
          </p:cNvGraphicFramePr>
          <p:nvPr/>
        </p:nvGraphicFramePr>
        <p:xfrm>
          <a:off x="6084168" y="3356992"/>
          <a:ext cx="1600200" cy="409575"/>
        </p:xfrm>
        <a:graphic>
          <a:graphicData uri="http://schemas.openxmlformats.org/presentationml/2006/ole">
            <p:oleObj spid="_x0000_s81926" name="Equation" r:id="rId6" imgW="1054080" imgH="241200" progId="Equation.DSMT4">
              <p:embed/>
            </p:oleObj>
          </a:graphicData>
        </a:graphic>
      </p:graphicFrame>
      <p:graphicFrame>
        <p:nvGraphicFramePr>
          <p:cNvPr id="81927" name="Object 7"/>
          <p:cNvGraphicFramePr>
            <a:graphicFrameLocks noChangeAspect="1"/>
          </p:cNvGraphicFramePr>
          <p:nvPr/>
        </p:nvGraphicFramePr>
        <p:xfrm>
          <a:off x="1262038" y="3933056"/>
          <a:ext cx="501650" cy="346075"/>
        </p:xfrm>
        <a:graphic>
          <a:graphicData uri="http://schemas.openxmlformats.org/presentationml/2006/ole">
            <p:oleObj spid="_x0000_s81927" name="Equation" r:id="rId7" imgW="330120" imgH="203040" progId="Equation.DSMT4">
              <p:embed/>
            </p:oleObj>
          </a:graphicData>
        </a:graphic>
      </p:graphicFrame>
      <p:graphicFrame>
        <p:nvGraphicFramePr>
          <p:cNvPr id="81928" name="Object 8"/>
          <p:cNvGraphicFramePr>
            <a:graphicFrameLocks noChangeAspect="1"/>
          </p:cNvGraphicFramePr>
          <p:nvPr/>
        </p:nvGraphicFramePr>
        <p:xfrm>
          <a:off x="2116162" y="3933056"/>
          <a:ext cx="655638" cy="346075"/>
        </p:xfrm>
        <a:graphic>
          <a:graphicData uri="http://schemas.openxmlformats.org/presentationml/2006/ole">
            <p:oleObj spid="_x0000_s81928" name="Equation" r:id="rId8" imgW="431640" imgH="203040" progId="Equation.DSMT4">
              <p:embed/>
            </p:oleObj>
          </a:graphicData>
        </a:graphic>
      </p:graphicFrame>
      <p:graphicFrame>
        <p:nvGraphicFramePr>
          <p:cNvPr id="81929" name="Object 9"/>
          <p:cNvGraphicFramePr>
            <a:graphicFrameLocks noChangeAspect="1"/>
          </p:cNvGraphicFramePr>
          <p:nvPr/>
        </p:nvGraphicFramePr>
        <p:xfrm>
          <a:off x="1835696" y="4581128"/>
          <a:ext cx="1060450" cy="864096"/>
        </p:xfrm>
        <a:graphic>
          <a:graphicData uri="http://schemas.openxmlformats.org/presentationml/2006/ole">
            <p:oleObj spid="_x0000_s81929" name="Equation" r:id="rId9" imgW="698400" imgH="457200" progId="Equation.DSMT4">
              <p:embed/>
            </p:oleObj>
          </a:graphicData>
        </a:graphic>
      </p:graphicFrame>
      <p:graphicFrame>
        <p:nvGraphicFramePr>
          <p:cNvPr id="81930" name="Object 10"/>
          <p:cNvGraphicFramePr>
            <a:graphicFrameLocks noChangeAspect="1"/>
          </p:cNvGraphicFramePr>
          <p:nvPr/>
        </p:nvGraphicFramePr>
        <p:xfrm>
          <a:off x="3612580" y="4509120"/>
          <a:ext cx="887412" cy="1062037"/>
        </p:xfrm>
        <a:graphic>
          <a:graphicData uri="http://schemas.openxmlformats.org/presentationml/2006/ole">
            <p:oleObj spid="_x0000_s81930" name="Equation" r:id="rId10" imgW="583920" imgH="507960" progId="Equation.DSMT4">
              <p:embed/>
            </p:oleObj>
          </a:graphicData>
        </a:graphic>
      </p:graphicFrame>
      <p:graphicFrame>
        <p:nvGraphicFramePr>
          <p:cNvPr id="81931" name="Object 11"/>
          <p:cNvGraphicFramePr>
            <a:graphicFrameLocks noChangeAspect="1"/>
          </p:cNvGraphicFramePr>
          <p:nvPr/>
        </p:nvGraphicFramePr>
        <p:xfrm>
          <a:off x="4263132" y="5805264"/>
          <a:ext cx="596900" cy="460946"/>
        </p:xfrm>
        <a:graphic>
          <a:graphicData uri="http://schemas.openxmlformats.org/presentationml/2006/ole">
            <p:oleObj spid="_x0000_s81931" name="Equation" r:id="rId11" imgW="393480" imgH="228600" progId="Equation.DSMT4">
              <p:embed/>
            </p:oleObj>
          </a:graphicData>
        </a:graphic>
      </p:graphicFrame>
      <p:graphicFrame>
        <p:nvGraphicFramePr>
          <p:cNvPr id="81932" name="Object 12"/>
          <p:cNvGraphicFramePr>
            <a:graphicFrameLocks noChangeAspect="1"/>
          </p:cNvGraphicFramePr>
          <p:nvPr/>
        </p:nvGraphicFramePr>
        <p:xfrm>
          <a:off x="5151164" y="5819229"/>
          <a:ext cx="788988" cy="418083"/>
        </p:xfrm>
        <a:graphic>
          <a:graphicData uri="http://schemas.openxmlformats.org/presentationml/2006/ole">
            <p:oleObj spid="_x0000_s81932" name="Equation" r:id="rId12" imgW="520560" imgH="203040" progId="Equation.DSMT4">
              <p:embed/>
            </p:oleObj>
          </a:graphicData>
        </a:graphic>
      </p:graphicFrame>
      <p:graphicFrame>
        <p:nvGraphicFramePr>
          <p:cNvPr id="81933" name="Object 13"/>
          <p:cNvGraphicFramePr>
            <a:graphicFrameLocks noChangeAspect="1"/>
          </p:cNvGraphicFramePr>
          <p:nvPr/>
        </p:nvGraphicFramePr>
        <p:xfrm>
          <a:off x="6588224" y="5877272"/>
          <a:ext cx="360040" cy="372456"/>
        </p:xfrm>
        <a:graphic>
          <a:graphicData uri="http://schemas.openxmlformats.org/presentationml/2006/ole">
            <p:oleObj spid="_x0000_s81933" name="Equation" r:id="rId13" imgW="152280" imgH="139680" progId="Equation.DSMT4">
              <p:embed/>
            </p:oleObj>
          </a:graphicData>
        </a:graphic>
      </p:graphicFrame>
      <p:graphicFrame>
        <p:nvGraphicFramePr>
          <p:cNvPr id="81935" name="Object 15"/>
          <p:cNvGraphicFramePr>
            <a:graphicFrameLocks noChangeAspect="1"/>
          </p:cNvGraphicFramePr>
          <p:nvPr/>
        </p:nvGraphicFramePr>
        <p:xfrm>
          <a:off x="8172400" y="5805264"/>
          <a:ext cx="788988" cy="432048"/>
        </p:xfrm>
        <a:graphic>
          <a:graphicData uri="http://schemas.openxmlformats.org/presentationml/2006/ole">
            <p:oleObj spid="_x0000_s81935" name="Equation" r:id="rId14" imgW="520560" imgH="203040" progId="Equation.DSMT4">
              <p:embed/>
            </p:oleObj>
          </a:graphicData>
        </a:graphic>
      </p:graphicFrame>
      <p:graphicFrame>
        <p:nvGraphicFramePr>
          <p:cNvPr id="81937" name="Object 17"/>
          <p:cNvGraphicFramePr>
            <a:graphicFrameLocks noChangeAspect="1"/>
          </p:cNvGraphicFramePr>
          <p:nvPr/>
        </p:nvGraphicFramePr>
        <p:xfrm>
          <a:off x="2269009" y="6309320"/>
          <a:ext cx="358775" cy="373063"/>
        </p:xfrm>
        <a:graphic>
          <a:graphicData uri="http://schemas.openxmlformats.org/presentationml/2006/ole">
            <p:oleObj spid="_x0000_s81937" name="Equation" r:id="rId15" imgW="152280" imgH="139680" progId="Equation.DSMT4">
              <p:embed/>
            </p:oleObj>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感知器算法</a:t>
            </a:r>
            <a:endParaRPr lang="zh-CN" altLang="en-US" sz="5400" dirty="0">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zh-CN" sz="2800" dirty="0" smtClean="0">
                <a:solidFill>
                  <a:schemeClr val="tx1"/>
                </a:solidFill>
                <a:latin typeface="仿宋" pitchFamily="49" charset="-122"/>
                <a:ea typeface="仿宋" pitchFamily="49" charset="-122"/>
              </a:rPr>
              <a:t>通过上面的定义，感知器问题变成</a:t>
            </a:r>
            <a:r>
              <a:rPr lang="en-US" altLang="zh-CN" sz="2800" dirty="0" smtClean="0">
                <a:solidFill>
                  <a:schemeClr val="tx1"/>
                </a:solidFill>
                <a:latin typeface="仿宋" pitchFamily="49" charset="-122"/>
                <a:ea typeface="仿宋" pitchFamily="49" charset="-122"/>
              </a:rPr>
              <a:t> </a:t>
            </a:r>
            <a:r>
              <a:rPr lang="zh-CN" altLang="zh-CN" sz="2800" dirty="0" smtClean="0">
                <a:solidFill>
                  <a:schemeClr val="tx1"/>
                </a:solidFill>
                <a:latin typeface="仿宋" pitchFamily="49" charset="-122"/>
                <a:ea typeface="仿宋" pitchFamily="49" charset="-122"/>
              </a:rPr>
              <a:t>两类问题</a:t>
            </a:r>
            <a:r>
              <a:rPr lang="en-US" altLang="zh-CN" sz="2800" dirty="0" smtClean="0">
                <a:solidFill>
                  <a:schemeClr val="tx1"/>
                </a:solidFill>
                <a:latin typeface="仿宋" pitchFamily="49" charset="-122"/>
                <a:ea typeface="仿宋" pitchFamily="49" charset="-122"/>
              </a:rPr>
              <a:t>        .</a:t>
            </a:r>
            <a:r>
              <a:rPr lang="zh-CN" altLang="zh-CN" sz="2800" dirty="0" smtClean="0">
                <a:solidFill>
                  <a:schemeClr val="tx1"/>
                </a:solidFill>
                <a:latin typeface="仿宋" pitchFamily="49" charset="-122"/>
                <a:ea typeface="仿宋" pitchFamily="49" charset="-122"/>
              </a:rPr>
              <a:t>因此，感知器的自组织、自学习思想可以用于确定性分类器的训练。这就是感知器训练方法。</a:t>
            </a:r>
            <a:endParaRPr lang="en-US" altLang="zh-CN" sz="2800" dirty="0" smtClean="0">
              <a:solidFill>
                <a:schemeClr val="tx1"/>
              </a:solidFill>
              <a:latin typeface="仿宋" pitchFamily="49" charset="-122"/>
              <a:ea typeface="仿宋" pitchFamily="49" charset="-122"/>
            </a:endParaRPr>
          </a:p>
          <a:p>
            <a:r>
              <a:rPr lang="zh-CN" altLang="zh-CN" sz="2800" dirty="0" smtClean="0">
                <a:solidFill>
                  <a:schemeClr val="tx1"/>
                </a:solidFill>
                <a:latin typeface="仿宋" pitchFamily="49" charset="-122"/>
                <a:ea typeface="仿宋" pitchFamily="49" charset="-122"/>
              </a:rPr>
              <a:t>针对</a:t>
            </a:r>
            <a:r>
              <a:rPr lang="en-US" altLang="zh-CN" sz="2800" dirty="0" smtClean="0">
                <a:solidFill>
                  <a:schemeClr val="tx1"/>
                </a:solidFill>
                <a:latin typeface="仿宋" pitchFamily="49" charset="-122"/>
                <a:ea typeface="仿宋" pitchFamily="49" charset="-122"/>
              </a:rPr>
              <a:t>    </a:t>
            </a:r>
            <a:r>
              <a:rPr lang="zh-CN" altLang="zh-CN" sz="2800" dirty="0" smtClean="0">
                <a:solidFill>
                  <a:schemeClr val="tx1"/>
                </a:solidFill>
                <a:latin typeface="仿宋" pitchFamily="49" charset="-122"/>
                <a:ea typeface="仿宋" pitchFamily="49" charset="-122"/>
              </a:rPr>
              <a:t>两</a:t>
            </a:r>
            <a:r>
              <a:rPr lang="zh-CN" altLang="zh-CN" sz="2800" dirty="0" smtClean="0">
                <a:solidFill>
                  <a:schemeClr val="tx1"/>
                </a:solidFill>
                <a:latin typeface="仿宋" pitchFamily="49" charset="-122"/>
                <a:ea typeface="仿宋" pitchFamily="49" charset="-122"/>
              </a:rPr>
              <a:t>类问题，利用增广型模式向量和增广型加权向量及判决规则：</a:t>
            </a:r>
            <a:endParaRPr lang="en-US" altLang="zh-CN" sz="2800" dirty="0" smtClean="0">
              <a:solidFill>
                <a:schemeClr val="tx1"/>
              </a:solidFill>
              <a:latin typeface="仿宋" pitchFamily="49" charset="-122"/>
              <a:ea typeface="仿宋" pitchFamily="49" charset="-122"/>
            </a:endParaRPr>
          </a:p>
          <a:p>
            <a:pPr>
              <a:buNone/>
            </a:pPr>
            <a:r>
              <a:rPr lang="en-US" altLang="zh-CN" sz="2800" dirty="0" smtClean="0">
                <a:solidFill>
                  <a:schemeClr val="tx1"/>
                </a:solidFill>
                <a:latin typeface="仿宋" pitchFamily="49" charset="-122"/>
                <a:ea typeface="仿宋" pitchFamily="49" charset="-122"/>
              </a:rPr>
              <a:t>                         </a:t>
            </a:r>
          </a:p>
          <a:p>
            <a:pPr>
              <a:buNone/>
            </a:pPr>
            <a:r>
              <a:rPr lang="en-US" altLang="zh-CN" sz="2800" dirty="0" smtClean="0">
                <a:solidFill>
                  <a:schemeClr val="tx1"/>
                </a:solidFill>
                <a:latin typeface="仿宋" pitchFamily="49" charset="-122"/>
                <a:ea typeface="仿宋" pitchFamily="49" charset="-122"/>
              </a:rPr>
              <a:t>                 </a:t>
            </a:r>
            <a:r>
              <a:rPr lang="en-US" altLang="zh-CN" sz="2800" dirty="0" smtClean="0">
                <a:solidFill>
                  <a:schemeClr val="tx1"/>
                </a:solidFill>
                <a:latin typeface="仿宋" pitchFamily="49" charset="-122"/>
                <a:ea typeface="仿宋" pitchFamily="49" charset="-122"/>
              </a:rPr>
              <a:t>,</a:t>
            </a:r>
            <a:r>
              <a:rPr lang="zh-CN" altLang="zh-CN" sz="2800" dirty="0" smtClean="0">
                <a:solidFill>
                  <a:schemeClr val="tx1"/>
                </a:solidFill>
                <a:latin typeface="仿宋" pitchFamily="49" charset="-122"/>
                <a:ea typeface="仿宋" pitchFamily="49" charset="-122"/>
              </a:rPr>
              <a:t>则</a:t>
            </a:r>
            <a:r>
              <a:rPr lang="en-US" altLang="zh-CN" sz="2800" dirty="0" smtClean="0">
                <a:solidFill>
                  <a:schemeClr val="tx1"/>
                </a:solidFill>
                <a:latin typeface="仿宋" pitchFamily="49" charset="-122"/>
                <a:ea typeface="仿宋" pitchFamily="49" charset="-122"/>
              </a:rPr>
              <a:t>          </a:t>
            </a:r>
            <a:endParaRPr lang="zh-CN" altLang="zh-CN" sz="2800" dirty="0" smtClean="0">
              <a:solidFill>
                <a:schemeClr val="tx1"/>
              </a:solidFill>
              <a:latin typeface="仿宋" pitchFamily="49" charset="-122"/>
              <a:ea typeface="仿宋" pitchFamily="49" charset="-122"/>
            </a:endParaRPr>
          </a:p>
          <a:p>
            <a:endParaRPr lang="en-US" altLang="zh-CN" dirty="0" smtClean="0">
              <a:latin typeface="仿宋" pitchFamily="49" charset="-122"/>
              <a:ea typeface="仿宋" pitchFamily="49" charset="-122"/>
            </a:endParaRPr>
          </a:p>
          <a:p>
            <a:pPr>
              <a:buNone/>
            </a:pPr>
            <a:r>
              <a:rPr lang="zh-CN" altLang="en-US" dirty="0" smtClean="0">
                <a:latin typeface="仿宋" pitchFamily="49" charset="-122"/>
                <a:ea typeface="仿宋" pitchFamily="49" charset="-122"/>
              </a:rPr>
              <a:t>    </a:t>
            </a:r>
            <a:r>
              <a:rPr lang="zh-CN" altLang="en-US" sz="2800" dirty="0" smtClean="0">
                <a:solidFill>
                  <a:schemeClr val="tx1"/>
                </a:solidFill>
                <a:latin typeface="仿宋" pitchFamily="49" charset="-122"/>
                <a:ea typeface="仿宋" pitchFamily="49" charset="-122"/>
              </a:rPr>
              <a:t>其中              </a:t>
            </a:r>
            <a:r>
              <a:rPr lang="zh-CN" altLang="en-US" sz="2800" dirty="0" smtClean="0">
                <a:solidFill>
                  <a:schemeClr val="tx1"/>
                </a:solidFill>
                <a:latin typeface="仿宋" pitchFamily="49" charset="-122"/>
                <a:ea typeface="仿宋" pitchFamily="49" charset="-122"/>
              </a:rPr>
              <a:t>，</a:t>
            </a:r>
            <a:endParaRPr lang="zh-CN" altLang="en-US" sz="2800" dirty="0" smtClean="0">
              <a:solidFill>
                <a:schemeClr val="tx1"/>
              </a:solidFill>
              <a:latin typeface="仿宋" pitchFamily="49" charset="-122"/>
              <a:ea typeface="仿宋" pitchFamily="49" charset="-122"/>
            </a:endParaRPr>
          </a:p>
          <a:p>
            <a:pPr lvl="1"/>
            <a:endParaRPr lang="zh-CN" altLang="en-US" dirty="0">
              <a:latin typeface="仿宋" pitchFamily="49" charset="-122"/>
              <a:ea typeface="仿宋" pitchFamily="49" charset="-122"/>
            </a:endParaRPr>
          </a:p>
        </p:txBody>
      </p:sp>
      <p:graphicFrame>
        <p:nvGraphicFramePr>
          <p:cNvPr id="83970" name="Object 2"/>
          <p:cNvGraphicFramePr>
            <a:graphicFrameLocks noChangeAspect="1"/>
          </p:cNvGraphicFramePr>
          <p:nvPr/>
        </p:nvGraphicFramePr>
        <p:xfrm>
          <a:off x="2411760" y="4293096"/>
          <a:ext cx="1003300" cy="1080120"/>
        </p:xfrm>
        <a:graphic>
          <a:graphicData uri="http://schemas.openxmlformats.org/presentationml/2006/ole">
            <p:oleObj spid="_x0000_s83970" name="Equation" r:id="rId3" imgW="660240" imgH="457200" progId="Equation.DSMT4">
              <p:embed/>
            </p:oleObj>
          </a:graphicData>
        </a:graphic>
      </p:graphicFrame>
      <p:graphicFrame>
        <p:nvGraphicFramePr>
          <p:cNvPr id="83971" name="Object 3"/>
          <p:cNvGraphicFramePr>
            <a:graphicFrameLocks noChangeAspect="1"/>
          </p:cNvGraphicFramePr>
          <p:nvPr/>
        </p:nvGraphicFramePr>
        <p:xfrm>
          <a:off x="4283968" y="4293096"/>
          <a:ext cx="887413" cy="1080120"/>
        </p:xfrm>
        <a:graphic>
          <a:graphicData uri="http://schemas.openxmlformats.org/presentationml/2006/ole">
            <p:oleObj spid="_x0000_s83971" name="Equation" r:id="rId4" imgW="583920" imgH="507960" progId="Equation.DSMT4">
              <p:embed/>
            </p:oleObj>
          </a:graphicData>
        </a:graphic>
      </p:graphicFrame>
      <p:graphicFrame>
        <p:nvGraphicFramePr>
          <p:cNvPr id="83972" name="Object 4"/>
          <p:cNvGraphicFramePr>
            <a:graphicFrameLocks noChangeAspect="1"/>
          </p:cNvGraphicFramePr>
          <p:nvPr/>
        </p:nvGraphicFramePr>
        <p:xfrm>
          <a:off x="7732787" y="1821259"/>
          <a:ext cx="655637" cy="455613"/>
        </p:xfrm>
        <a:graphic>
          <a:graphicData uri="http://schemas.openxmlformats.org/presentationml/2006/ole">
            <p:oleObj spid="_x0000_s83972" name="Equation" r:id="rId5" imgW="431640" imgH="241200" progId="Equation.DSMT4">
              <p:embed/>
            </p:oleObj>
          </a:graphicData>
        </a:graphic>
      </p:graphicFrame>
      <p:graphicFrame>
        <p:nvGraphicFramePr>
          <p:cNvPr id="83974" name="Object 6"/>
          <p:cNvGraphicFramePr>
            <a:graphicFrameLocks noChangeAspect="1"/>
          </p:cNvGraphicFramePr>
          <p:nvPr/>
        </p:nvGraphicFramePr>
        <p:xfrm>
          <a:off x="1619672" y="3189412"/>
          <a:ext cx="655637" cy="455612"/>
        </p:xfrm>
        <a:graphic>
          <a:graphicData uri="http://schemas.openxmlformats.org/presentationml/2006/ole">
            <p:oleObj spid="_x0000_s83974" name="Equation" r:id="rId6" imgW="431640" imgH="241200" progId="Equation.DSMT4">
              <p:embed/>
            </p:oleObj>
          </a:graphicData>
        </a:graphic>
      </p:graphicFrame>
      <p:graphicFrame>
        <p:nvGraphicFramePr>
          <p:cNvPr id="83975" name="Object 7"/>
          <p:cNvGraphicFramePr>
            <a:graphicFrameLocks noChangeAspect="1"/>
          </p:cNvGraphicFramePr>
          <p:nvPr/>
        </p:nvGraphicFramePr>
        <p:xfrm>
          <a:off x="1937891" y="5551959"/>
          <a:ext cx="2562101" cy="541337"/>
        </p:xfrm>
        <a:graphic>
          <a:graphicData uri="http://schemas.openxmlformats.org/presentationml/2006/ole">
            <p:oleObj spid="_x0000_s83975" name="Equation" r:id="rId7" imgW="1473120" imgH="228600" progId="Equation.DSMT4">
              <p:embed/>
            </p:oleObj>
          </a:graphicData>
        </a:graphic>
      </p:graphicFrame>
      <p:graphicFrame>
        <p:nvGraphicFramePr>
          <p:cNvPr id="83976" name="Object 8"/>
          <p:cNvGraphicFramePr>
            <a:graphicFrameLocks noChangeAspect="1"/>
          </p:cNvGraphicFramePr>
          <p:nvPr/>
        </p:nvGraphicFramePr>
        <p:xfrm>
          <a:off x="4706268" y="5551488"/>
          <a:ext cx="2386012" cy="541337"/>
        </p:xfrm>
        <a:graphic>
          <a:graphicData uri="http://schemas.openxmlformats.org/presentationml/2006/ole">
            <p:oleObj spid="_x0000_s83976" name="Equation" r:id="rId8" imgW="1371600" imgH="228600" progId="Equation.DSMT4">
              <p:embed/>
            </p:oleObj>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感知器算法</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假设训练样本集              </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其中每个样本</a:t>
            </a:r>
            <a:endParaRPr lang="en-US" altLang="zh-CN" sz="2800" dirty="0" smtClean="0">
              <a:solidFill>
                <a:schemeClr val="tx1"/>
              </a:solidFill>
              <a:latin typeface="仿宋" pitchFamily="49" charset="-122"/>
              <a:ea typeface="仿宋" pitchFamily="49" charset="-122"/>
            </a:endParaRPr>
          </a:p>
          <a:p>
            <a:pPr>
              <a:buNone/>
            </a:pPr>
            <a:r>
              <a:rPr lang="en-US" altLang="zh-CN" sz="2800" dirty="0" smtClean="0">
                <a:solidFill>
                  <a:schemeClr val="tx1"/>
                </a:solidFill>
                <a:latin typeface="仿宋" pitchFamily="49" charset="-122"/>
                <a:ea typeface="仿宋" pitchFamily="49" charset="-122"/>
              </a:rPr>
              <a:t>	,           </a:t>
            </a:r>
            <a:r>
              <a:rPr lang="en-US" altLang="zh-CN" sz="2800" dirty="0" smtClean="0">
                <a:solidFill>
                  <a:schemeClr val="tx1"/>
                </a:solidFill>
                <a:latin typeface="仿宋" pitchFamily="49" charset="-122"/>
                <a:ea typeface="仿宋" pitchFamily="49" charset="-122"/>
              </a:rPr>
              <a:t> </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分别属于类型  </a:t>
            </a:r>
            <a:r>
              <a:rPr lang="zh-CN" altLang="en-US" sz="2800" dirty="0" smtClean="0">
                <a:solidFill>
                  <a:schemeClr val="tx1"/>
                </a:solidFill>
                <a:latin typeface="仿宋" pitchFamily="49" charset="-122"/>
                <a:ea typeface="仿宋" pitchFamily="49" charset="-122"/>
              </a:rPr>
              <a:t>或类型  </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且  </a:t>
            </a:r>
            <a:r>
              <a:rPr lang="zh-CN" altLang="en-US" sz="2800" dirty="0" smtClean="0">
                <a:solidFill>
                  <a:schemeClr val="tx1"/>
                </a:solidFill>
                <a:latin typeface="仿宋" pitchFamily="49" charset="-122"/>
                <a:ea typeface="仿宋" pitchFamily="49" charset="-122"/>
              </a:rPr>
              <a:t>类别</a:t>
            </a:r>
            <a:r>
              <a:rPr lang="zh-CN" altLang="en-US" sz="2800" dirty="0" smtClean="0">
                <a:solidFill>
                  <a:schemeClr val="tx1"/>
                </a:solidFill>
                <a:latin typeface="仿宋" pitchFamily="49" charset="-122"/>
                <a:ea typeface="仿宋" pitchFamily="49" charset="-122"/>
              </a:rPr>
              <a:t>属性已知</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为了确定加权向量 </a:t>
            </a:r>
            <a:r>
              <a:rPr lang="zh-CN" altLang="en-US" sz="2800" dirty="0" smtClean="0">
                <a:solidFill>
                  <a:schemeClr val="tx1"/>
                </a:solidFill>
                <a:latin typeface="仿宋" pitchFamily="49" charset="-122"/>
                <a:ea typeface="仿宋" pitchFamily="49" charset="-122"/>
              </a:rPr>
              <a:t> </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执行一下</a:t>
            </a:r>
            <a:r>
              <a:rPr lang="zh-CN" altLang="en-US" sz="2800" dirty="0" smtClean="0">
                <a:solidFill>
                  <a:schemeClr val="tx1"/>
                </a:solidFill>
                <a:latin typeface="仿宋" pitchFamily="49" charset="-122"/>
                <a:ea typeface="仿宋" pitchFamily="49" charset="-122"/>
              </a:rPr>
              <a:t>步骤</a:t>
            </a:r>
            <a:r>
              <a:rPr lang="en-US" altLang="zh-CN" sz="2800" dirty="0" smtClean="0">
                <a:solidFill>
                  <a:schemeClr val="tx1"/>
                </a:solidFill>
                <a:latin typeface="仿宋" pitchFamily="49" charset="-122"/>
                <a:ea typeface="仿宋" pitchFamily="49" charset="-122"/>
              </a:rPr>
              <a:t>:</a:t>
            </a:r>
            <a:endParaRPr lang="en-US" altLang="zh-CN" sz="2800" dirty="0" smtClean="0">
              <a:solidFill>
                <a:schemeClr val="tx1"/>
              </a:solidFill>
              <a:latin typeface="仿宋" pitchFamily="49" charset="-122"/>
              <a:ea typeface="仿宋" pitchFamily="49" charset="-122"/>
            </a:endParaRPr>
          </a:p>
          <a:p>
            <a:pPr>
              <a:buNone/>
            </a:pPr>
            <a:r>
              <a:rPr lang="en-US" altLang="zh-CN" sz="2800" dirty="0" smtClean="0">
                <a:solidFill>
                  <a:schemeClr val="tx1"/>
                </a:solidFill>
                <a:latin typeface="仿宋" pitchFamily="49" charset="-122"/>
                <a:ea typeface="仿宋" pitchFamily="49" charset="-122"/>
              </a:rPr>
              <a:t>1.</a:t>
            </a:r>
            <a:r>
              <a:rPr lang="zh-CN" altLang="en-US" sz="2800" dirty="0" smtClean="0">
                <a:solidFill>
                  <a:schemeClr val="tx1"/>
                </a:solidFill>
                <a:latin typeface="仿宋" pitchFamily="49" charset="-122"/>
                <a:ea typeface="仿宋" pitchFamily="49" charset="-122"/>
              </a:rPr>
              <a:t>给定初始值：置    </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分别给每个权向量赋任意值</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可选常数</a:t>
            </a:r>
            <a:r>
              <a:rPr lang="en-US" altLang="zh-CN" sz="2800" dirty="0" smtClean="0">
                <a:solidFill>
                  <a:schemeClr val="tx1"/>
                </a:solidFill>
                <a:latin typeface="仿宋" pitchFamily="49" charset="-122"/>
                <a:ea typeface="仿宋" pitchFamily="49" charset="-122"/>
              </a:rPr>
              <a:t>    </a:t>
            </a:r>
            <a:r>
              <a:rPr lang="en-US" altLang="zh-CN" sz="2800" dirty="0" smtClean="0">
                <a:solidFill>
                  <a:schemeClr val="tx1"/>
                </a:solidFill>
                <a:latin typeface="仿宋" pitchFamily="49" charset="-122"/>
                <a:ea typeface="仿宋" pitchFamily="49" charset="-122"/>
              </a:rPr>
              <a:t>(</a:t>
            </a:r>
            <a:r>
              <a:rPr lang="zh-CN" altLang="zh-CN" sz="2800" dirty="0" smtClean="0">
                <a:solidFill>
                  <a:schemeClr val="tx1"/>
                </a:solidFill>
                <a:latin typeface="仿宋" pitchFamily="49" charset="-122"/>
                <a:ea typeface="仿宋" pitchFamily="49" charset="-122"/>
              </a:rPr>
              <a:t>一般情况</a:t>
            </a:r>
            <a:r>
              <a:rPr lang="en-US" altLang="zh-CN" sz="2800" dirty="0" smtClean="0">
                <a:solidFill>
                  <a:schemeClr val="tx1"/>
                </a:solidFill>
                <a:latin typeface="仿宋" pitchFamily="49" charset="-122"/>
                <a:ea typeface="仿宋" pitchFamily="49" charset="-122"/>
              </a:rPr>
              <a:t>      </a:t>
            </a:r>
            <a:r>
              <a:rPr lang="en-US" altLang="zh-CN" sz="2800" dirty="0" smtClean="0">
                <a:solidFill>
                  <a:schemeClr val="tx1"/>
                </a:solidFill>
                <a:latin typeface="仿宋" pitchFamily="49" charset="-122"/>
                <a:ea typeface="仿宋" pitchFamily="49" charset="-122"/>
              </a:rPr>
              <a:t> . </a:t>
            </a:r>
            <a:r>
              <a:rPr lang="zh-CN" altLang="zh-CN" sz="2800" dirty="0" smtClean="0">
                <a:solidFill>
                  <a:schemeClr val="tx1"/>
                </a:solidFill>
                <a:latin typeface="仿宋" pitchFamily="49" charset="-122"/>
                <a:ea typeface="仿宋" pitchFamily="49" charset="-122"/>
              </a:rPr>
              <a:t>值</a:t>
            </a:r>
            <a:r>
              <a:rPr lang="zh-CN" altLang="en-US" sz="2800" dirty="0" smtClean="0">
                <a:solidFill>
                  <a:schemeClr val="tx1"/>
                </a:solidFill>
                <a:latin typeface="仿宋" pitchFamily="49" charset="-122"/>
                <a:ea typeface="仿宋" pitchFamily="49" charset="-122"/>
              </a:rPr>
              <a:t>大</a:t>
            </a:r>
            <a:r>
              <a:rPr lang="zh-CN" altLang="zh-CN" sz="2800" dirty="0" smtClean="0">
                <a:solidFill>
                  <a:schemeClr val="tx1"/>
                </a:solidFill>
                <a:latin typeface="仿宋" pitchFamily="49" charset="-122"/>
                <a:ea typeface="仿宋" pitchFamily="49" charset="-122"/>
              </a:rPr>
              <a:t>小</a:t>
            </a:r>
            <a:r>
              <a:rPr lang="zh-CN" altLang="zh-CN" sz="2800" dirty="0" smtClean="0">
                <a:solidFill>
                  <a:schemeClr val="tx1"/>
                </a:solidFill>
                <a:latin typeface="仿宋" pitchFamily="49" charset="-122"/>
                <a:ea typeface="仿宋" pitchFamily="49" charset="-122"/>
              </a:rPr>
              <a:t>会影响收敛速度和稳定性</a:t>
            </a:r>
            <a:r>
              <a:rPr lang="en-US" altLang="zh-CN" sz="2800" dirty="0" smtClean="0">
                <a:solidFill>
                  <a:schemeClr val="tx1"/>
                </a:solidFill>
                <a:latin typeface="仿宋" pitchFamily="49" charset="-122"/>
                <a:ea typeface="仿宋" pitchFamily="49" charset="-122"/>
              </a:rPr>
              <a:t>, </a:t>
            </a:r>
            <a:r>
              <a:rPr lang="zh-CN" altLang="en-US" sz="2800" dirty="0" smtClean="0">
                <a:solidFill>
                  <a:schemeClr val="tx1"/>
                </a:solidFill>
                <a:latin typeface="仿宋" pitchFamily="49" charset="-122"/>
                <a:ea typeface="仿宋" pitchFamily="49" charset="-122"/>
              </a:rPr>
              <a:t>值</a:t>
            </a:r>
            <a:r>
              <a:rPr lang="zh-CN" altLang="zh-CN" sz="2800" dirty="0" smtClean="0">
                <a:solidFill>
                  <a:schemeClr val="tx1"/>
                </a:solidFill>
                <a:latin typeface="仿宋" pitchFamily="49" charset="-122"/>
                <a:ea typeface="仿宋" pitchFamily="49" charset="-122"/>
              </a:rPr>
              <a:t>太</a:t>
            </a:r>
            <a:r>
              <a:rPr lang="zh-CN" altLang="zh-CN" sz="2800" dirty="0" smtClean="0">
                <a:solidFill>
                  <a:schemeClr val="tx1"/>
                </a:solidFill>
                <a:latin typeface="仿宋" pitchFamily="49" charset="-122"/>
                <a:ea typeface="仿宋" pitchFamily="49" charset="-122"/>
              </a:rPr>
              <a:t>小收敛速度慢</a:t>
            </a:r>
            <a:r>
              <a:rPr lang="en-US" altLang="zh-CN" sz="2800" dirty="0" smtClean="0">
                <a:solidFill>
                  <a:schemeClr val="tx1"/>
                </a:solidFill>
                <a:latin typeface="仿宋" pitchFamily="49" charset="-122"/>
                <a:ea typeface="仿宋" pitchFamily="49" charset="-122"/>
              </a:rPr>
              <a:t>, </a:t>
            </a:r>
            <a:r>
              <a:rPr lang="zh-CN" altLang="en-US" sz="2800" dirty="0" smtClean="0">
                <a:solidFill>
                  <a:schemeClr val="tx1"/>
                </a:solidFill>
                <a:latin typeface="仿宋" pitchFamily="49" charset="-122"/>
                <a:ea typeface="仿宋" pitchFamily="49" charset="-122"/>
              </a:rPr>
              <a:t>值</a:t>
            </a:r>
            <a:r>
              <a:rPr lang="zh-CN" altLang="zh-CN" sz="2800" dirty="0" smtClean="0">
                <a:solidFill>
                  <a:schemeClr val="tx1"/>
                </a:solidFill>
                <a:latin typeface="仿宋" pitchFamily="49" charset="-122"/>
                <a:ea typeface="仿宋" pitchFamily="49" charset="-122"/>
              </a:rPr>
              <a:t>太大</a:t>
            </a:r>
            <a:r>
              <a:rPr lang="en-US" altLang="zh-CN" sz="2800" dirty="0" smtClean="0">
                <a:solidFill>
                  <a:schemeClr val="tx1"/>
                </a:solidFill>
                <a:latin typeface="仿宋" pitchFamily="49" charset="-122"/>
                <a:ea typeface="仿宋" pitchFamily="49" charset="-122"/>
              </a:rPr>
              <a:t>,</a:t>
            </a:r>
            <a:r>
              <a:rPr lang="zh-CN" altLang="zh-CN" sz="2800" dirty="0" smtClean="0">
                <a:solidFill>
                  <a:schemeClr val="tx1"/>
                </a:solidFill>
                <a:latin typeface="仿宋" pitchFamily="49" charset="-122"/>
                <a:ea typeface="仿宋" pitchFamily="49" charset="-122"/>
              </a:rPr>
              <a:t>会使值</a:t>
            </a:r>
            <a:r>
              <a:rPr lang="zh-CN" altLang="zh-CN" sz="2800" dirty="0" smtClean="0">
                <a:solidFill>
                  <a:schemeClr val="tx1"/>
                </a:solidFill>
                <a:latin typeface="仿宋" pitchFamily="49" charset="-122"/>
                <a:ea typeface="仿宋" pitchFamily="49" charset="-122"/>
              </a:rPr>
              <a:t>不稳定</a:t>
            </a:r>
            <a:r>
              <a:rPr lang="en-US" altLang="zh-CN" sz="2800" dirty="0" smtClean="0">
                <a:solidFill>
                  <a:schemeClr val="tx1"/>
                </a:solidFill>
                <a:latin typeface="仿宋" pitchFamily="49" charset="-122"/>
                <a:ea typeface="仿宋" pitchFamily="49" charset="-122"/>
              </a:rPr>
              <a:t>)</a:t>
            </a:r>
          </a:p>
          <a:p>
            <a:pPr>
              <a:buNone/>
            </a:pPr>
            <a:r>
              <a:rPr lang="en-US" altLang="zh-CN" sz="2800" dirty="0" smtClean="0">
                <a:solidFill>
                  <a:schemeClr val="tx1"/>
                </a:solidFill>
                <a:latin typeface="仿宋" pitchFamily="49" charset="-122"/>
                <a:ea typeface="仿宋" pitchFamily="49" charset="-122"/>
              </a:rPr>
              <a:t>2.</a:t>
            </a:r>
            <a:r>
              <a:rPr lang="zh-CN" altLang="en-US" sz="2800" dirty="0" smtClean="0">
                <a:solidFill>
                  <a:schemeClr val="tx1"/>
                </a:solidFill>
                <a:latin typeface="仿宋" pitchFamily="49" charset="-122"/>
                <a:ea typeface="仿宋" pitchFamily="49" charset="-122"/>
              </a:rPr>
              <a:t>输入训练样本  </a:t>
            </a:r>
            <a:r>
              <a:rPr lang="en-US" altLang="zh-CN" sz="2800" dirty="0" smtClean="0">
                <a:solidFill>
                  <a:schemeClr val="tx1"/>
                </a:solidFill>
                <a:latin typeface="仿宋" pitchFamily="49" charset="-122"/>
                <a:ea typeface="仿宋" pitchFamily="49" charset="-122"/>
              </a:rPr>
              <a:t>,</a:t>
            </a:r>
            <a:endParaRPr lang="en-US" altLang="zh-CN" sz="2800" dirty="0" smtClean="0">
              <a:solidFill>
                <a:schemeClr val="tx1"/>
              </a:solidFill>
              <a:latin typeface="仿宋" pitchFamily="49" charset="-122"/>
              <a:ea typeface="仿宋" pitchFamily="49" charset="-122"/>
            </a:endParaRPr>
          </a:p>
          <a:p>
            <a:pPr>
              <a:buNone/>
            </a:pPr>
            <a:r>
              <a:rPr lang="en-US" altLang="zh-CN" sz="2800" dirty="0" smtClean="0">
                <a:solidFill>
                  <a:schemeClr val="tx1"/>
                </a:solidFill>
                <a:latin typeface="仿宋" pitchFamily="49" charset="-122"/>
                <a:ea typeface="仿宋" pitchFamily="49" charset="-122"/>
              </a:rPr>
              <a:t>3.</a:t>
            </a:r>
            <a:r>
              <a:rPr lang="zh-CN" altLang="en-US" sz="2800" dirty="0" smtClean="0">
                <a:solidFill>
                  <a:schemeClr val="tx1"/>
                </a:solidFill>
                <a:latin typeface="仿宋" pitchFamily="49" charset="-122"/>
                <a:ea typeface="仿宋" pitchFamily="49" charset="-122"/>
              </a:rPr>
              <a:t>计算判别函数值</a:t>
            </a:r>
            <a:r>
              <a:rPr lang="en-US" altLang="zh-CN" sz="2800" dirty="0" smtClean="0">
                <a:solidFill>
                  <a:schemeClr val="tx1"/>
                </a:solidFill>
                <a:latin typeface="仿宋" pitchFamily="49" charset="-122"/>
                <a:ea typeface="仿宋" pitchFamily="49" charset="-122"/>
              </a:rPr>
              <a:t>:</a:t>
            </a:r>
            <a:endParaRPr lang="zh-CN" altLang="en-US" sz="2800" dirty="0">
              <a:solidFill>
                <a:schemeClr val="tx1"/>
              </a:solidFill>
              <a:latin typeface="仿宋" pitchFamily="49" charset="-122"/>
              <a:ea typeface="仿宋" pitchFamily="49" charset="-122"/>
            </a:endParaRPr>
          </a:p>
        </p:txBody>
      </p:sp>
      <p:graphicFrame>
        <p:nvGraphicFramePr>
          <p:cNvPr id="84994" name="Object 2"/>
          <p:cNvGraphicFramePr>
            <a:graphicFrameLocks noChangeAspect="1"/>
          </p:cNvGraphicFramePr>
          <p:nvPr/>
        </p:nvGraphicFramePr>
        <p:xfrm>
          <a:off x="3347864" y="1844824"/>
          <a:ext cx="2520280" cy="504056"/>
        </p:xfrm>
        <a:graphic>
          <a:graphicData uri="http://schemas.openxmlformats.org/presentationml/2006/ole">
            <p:oleObj spid="_x0000_s84994" name="Equation" r:id="rId3" imgW="1320480" imgH="228600" progId="Equation.DSMT4">
              <p:embed/>
            </p:oleObj>
          </a:graphicData>
        </a:graphic>
      </p:graphicFrame>
      <p:graphicFrame>
        <p:nvGraphicFramePr>
          <p:cNvPr id="84995" name="Object 3"/>
          <p:cNvGraphicFramePr>
            <a:graphicFrameLocks noChangeAspect="1"/>
          </p:cNvGraphicFramePr>
          <p:nvPr/>
        </p:nvGraphicFramePr>
        <p:xfrm>
          <a:off x="8146107" y="1735534"/>
          <a:ext cx="314325" cy="541338"/>
        </p:xfrm>
        <a:graphic>
          <a:graphicData uri="http://schemas.openxmlformats.org/presentationml/2006/ole">
            <p:oleObj spid="_x0000_s84995" name="Equation" r:id="rId4" imgW="164880" imgH="228600" progId="Equation.DSMT4">
              <p:embed/>
            </p:oleObj>
          </a:graphicData>
        </a:graphic>
      </p:graphicFrame>
      <p:graphicFrame>
        <p:nvGraphicFramePr>
          <p:cNvPr id="84996" name="Object 4"/>
          <p:cNvGraphicFramePr>
            <a:graphicFrameLocks noChangeAspect="1"/>
          </p:cNvGraphicFramePr>
          <p:nvPr/>
        </p:nvGraphicFramePr>
        <p:xfrm>
          <a:off x="973808" y="2348880"/>
          <a:ext cx="2230040" cy="432048"/>
        </p:xfrm>
        <a:graphic>
          <a:graphicData uri="http://schemas.openxmlformats.org/presentationml/2006/ole">
            <p:oleObj spid="_x0000_s84996" name="Equation" r:id="rId5" imgW="1015920" imgH="203040" progId="Equation.DSMT4">
              <p:embed/>
            </p:oleObj>
          </a:graphicData>
        </a:graphic>
      </p:graphicFrame>
      <p:graphicFrame>
        <p:nvGraphicFramePr>
          <p:cNvPr id="84997" name="Object 5"/>
          <p:cNvGraphicFramePr>
            <a:graphicFrameLocks noChangeAspect="1"/>
          </p:cNvGraphicFramePr>
          <p:nvPr/>
        </p:nvGraphicFramePr>
        <p:xfrm>
          <a:off x="5508104" y="2276475"/>
          <a:ext cx="338138" cy="541338"/>
        </p:xfrm>
        <a:graphic>
          <a:graphicData uri="http://schemas.openxmlformats.org/presentationml/2006/ole">
            <p:oleObj spid="_x0000_s84997" name="Equation" r:id="rId6" imgW="177480" imgH="228600" progId="Equation.DSMT4">
              <p:embed/>
            </p:oleObj>
          </a:graphicData>
        </a:graphic>
      </p:graphicFrame>
      <p:graphicFrame>
        <p:nvGraphicFramePr>
          <p:cNvPr id="84998" name="Object 6"/>
          <p:cNvGraphicFramePr>
            <a:graphicFrameLocks noChangeAspect="1"/>
          </p:cNvGraphicFramePr>
          <p:nvPr/>
        </p:nvGraphicFramePr>
        <p:xfrm>
          <a:off x="6874346" y="2276872"/>
          <a:ext cx="361950" cy="571500"/>
        </p:xfrm>
        <a:graphic>
          <a:graphicData uri="http://schemas.openxmlformats.org/presentationml/2006/ole">
            <p:oleObj spid="_x0000_s84998" name="Equation" r:id="rId7" imgW="190440" imgH="241200" progId="Equation.DSMT4">
              <p:embed/>
            </p:oleObj>
          </a:graphicData>
        </a:graphic>
      </p:graphicFrame>
      <p:graphicFrame>
        <p:nvGraphicFramePr>
          <p:cNvPr id="84999" name="Object 7"/>
          <p:cNvGraphicFramePr>
            <a:graphicFrameLocks noChangeAspect="1"/>
          </p:cNvGraphicFramePr>
          <p:nvPr/>
        </p:nvGraphicFramePr>
        <p:xfrm>
          <a:off x="7858075" y="2239591"/>
          <a:ext cx="314325" cy="541337"/>
        </p:xfrm>
        <a:graphic>
          <a:graphicData uri="http://schemas.openxmlformats.org/presentationml/2006/ole">
            <p:oleObj spid="_x0000_s84999" name="Equation" r:id="rId8" imgW="164880" imgH="228600" progId="Equation.DSMT4">
              <p:embed/>
            </p:oleObj>
          </a:graphicData>
        </a:graphic>
      </p:graphicFrame>
      <p:graphicFrame>
        <p:nvGraphicFramePr>
          <p:cNvPr id="85000" name="Object 8"/>
          <p:cNvGraphicFramePr>
            <a:graphicFrameLocks noChangeAspect="1"/>
          </p:cNvGraphicFramePr>
          <p:nvPr/>
        </p:nvGraphicFramePr>
        <p:xfrm>
          <a:off x="5652120" y="2852936"/>
          <a:ext cx="288925" cy="330200"/>
        </p:xfrm>
        <a:graphic>
          <a:graphicData uri="http://schemas.openxmlformats.org/presentationml/2006/ole">
            <p:oleObj spid="_x0000_s85000" name="Equation" r:id="rId9" imgW="152280" imgH="139680" progId="Equation.DSMT4">
              <p:embed/>
            </p:oleObj>
          </a:graphicData>
        </a:graphic>
      </p:graphicFrame>
      <p:graphicFrame>
        <p:nvGraphicFramePr>
          <p:cNvPr id="85001" name="Object 9"/>
          <p:cNvGraphicFramePr>
            <a:graphicFrameLocks noChangeAspect="1"/>
          </p:cNvGraphicFramePr>
          <p:nvPr/>
        </p:nvGraphicFramePr>
        <p:xfrm>
          <a:off x="3502918" y="3356992"/>
          <a:ext cx="781050" cy="360040"/>
        </p:xfrm>
        <a:graphic>
          <a:graphicData uri="http://schemas.openxmlformats.org/presentationml/2006/ole">
            <p:oleObj spid="_x0000_s85001" name="Equation" r:id="rId10" imgW="355320" imgH="177480" progId="Equation.DSMT4">
              <p:embed/>
            </p:oleObj>
          </a:graphicData>
        </a:graphic>
      </p:graphicFrame>
      <p:graphicFrame>
        <p:nvGraphicFramePr>
          <p:cNvPr id="85002" name="Object 10"/>
          <p:cNvGraphicFramePr>
            <a:graphicFrameLocks noChangeAspect="1"/>
          </p:cNvGraphicFramePr>
          <p:nvPr/>
        </p:nvGraphicFramePr>
        <p:xfrm>
          <a:off x="2881833" y="3728393"/>
          <a:ext cx="754063" cy="348679"/>
        </p:xfrm>
        <a:graphic>
          <a:graphicData uri="http://schemas.openxmlformats.org/presentationml/2006/ole">
            <p:oleObj spid="_x0000_s85002" name="Equation" r:id="rId11" imgW="342720" imgH="177480" progId="Equation.DSMT4">
              <p:embed/>
            </p:oleObj>
          </a:graphicData>
        </a:graphic>
      </p:graphicFrame>
      <p:graphicFrame>
        <p:nvGraphicFramePr>
          <p:cNvPr id="85004" name="Object 12"/>
          <p:cNvGraphicFramePr>
            <a:graphicFrameLocks noChangeAspect="1"/>
          </p:cNvGraphicFramePr>
          <p:nvPr/>
        </p:nvGraphicFramePr>
        <p:xfrm>
          <a:off x="5148064" y="3728392"/>
          <a:ext cx="1173162" cy="348680"/>
        </p:xfrm>
        <a:graphic>
          <a:graphicData uri="http://schemas.openxmlformats.org/presentationml/2006/ole">
            <p:oleObj spid="_x0000_s85004" name="Equation" r:id="rId12" imgW="533160" imgH="177480" progId="Equation.DSMT4">
              <p:embed/>
            </p:oleObj>
          </a:graphicData>
        </a:graphic>
      </p:graphicFrame>
      <p:graphicFrame>
        <p:nvGraphicFramePr>
          <p:cNvPr id="85005" name="Object 13"/>
          <p:cNvGraphicFramePr>
            <a:graphicFrameLocks noChangeAspect="1"/>
          </p:cNvGraphicFramePr>
          <p:nvPr/>
        </p:nvGraphicFramePr>
        <p:xfrm>
          <a:off x="7417519" y="4236070"/>
          <a:ext cx="250825" cy="273050"/>
        </p:xfrm>
        <a:graphic>
          <a:graphicData uri="http://schemas.openxmlformats.org/presentationml/2006/ole">
            <p:oleObj spid="_x0000_s85005" name="Equation" r:id="rId13" imgW="114120" imgH="139680" progId="Equation.DSMT4">
              <p:embed/>
            </p:oleObj>
          </a:graphicData>
        </a:graphic>
      </p:graphicFrame>
      <p:graphicFrame>
        <p:nvGraphicFramePr>
          <p:cNvPr id="85006" name="Object 14"/>
          <p:cNvGraphicFramePr>
            <a:graphicFrameLocks noChangeAspect="1"/>
          </p:cNvGraphicFramePr>
          <p:nvPr/>
        </p:nvGraphicFramePr>
        <p:xfrm>
          <a:off x="6516216" y="3804022"/>
          <a:ext cx="250825" cy="273050"/>
        </p:xfrm>
        <a:graphic>
          <a:graphicData uri="http://schemas.openxmlformats.org/presentationml/2006/ole">
            <p:oleObj spid="_x0000_s85006" name="Equation" r:id="rId14" imgW="114120" imgH="139680" progId="Equation.DSMT4">
              <p:embed/>
            </p:oleObj>
          </a:graphicData>
        </a:graphic>
      </p:graphicFrame>
      <p:graphicFrame>
        <p:nvGraphicFramePr>
          <p:cNvPr id="85007" name="Object 15"/>
          <p:cNvGraphicFramePr>
            <a:graphicFrameLocks noChangeAspect="1"/>
          </p:cNvGraphicFramePr>
          <p:nvPr/>
        </p:nvGraphicFramePr>
        <p:xfrm>
          <a:off x="3129930" y="5053682"/>
          <a:ext cx="361950" cy="463550"/>
        </p:xfrm>
        <a:graphic>
          <a:graphicData uri="http://schemas.openxmlformats.org/presentationml/2006/ole">
            <p:oleObj spid="_x0000_s85007" name="Equation" r:id="rId15" imgW="164880" imgH="228600" progId="Equation.DSMT4">
              <p:embed/>
            </p:oleObj>
          </a:graphicData>
        </a:graphic>
      </p:graphicFrame>
      <p:graphicFrame>
        <p:nvGraphicFramePr>
          <p:cNvPr id="85008" name="Object 16"/>
          <p:cNvGraphicFramePr>
            <a:graphicFrameLocks noChangeAspect="1"/>
          </p:cNvGraphicFramePr>
          <p:nvPr/>
        </p:nvGraphicFramePr>
        <p:xfrm>
          <a:off x="3635896" y="5013176"/>
          <a:ext cx="2813050" cy="503238"/>
        </p:xfrm>
        <a:graphic>
          <a:graphicData uri="http://schemas.openxmlformats.org/presentationml/2006/ole">
            <p:oleObj spid="_x0000_s85008" name="Equation" r:id="rId16" imgW="1282680" imgH="228600" progId="Equation.DSMT4">
              <p:embed/>
            </p:oleObj>
          </a:graphicData>
        </a:graphic>
      </p:graphicFrame>
      <p:graphicFrame>
        <p:nvGraphicFramePr>
          <p:cNvPr id="85009" name="Object 17"/>
          <p:cNvGraphicFramePr>
            <a:graphicFrameLocks noChangeAspect="1"/>
          </p:cNvGraphicFramePr>
          <p:nvPr/>
        </p:nvGraphicFramePr>
        <p:xfrm>
          <a:off x="3696534" y="5589240"/>
          <a:ext cx="1667554" cy="432048"/>
        </p:xfrm>
        <a:graphic>
          <a:graphicData uri="http://schemas.openxmlformats.org/presentationml/2006/ole">
            <p:oleObj spid="_x0000_s85009" name="Equation" r:id="rId17" imgW="1117440" imgH="241200" progId="Equation.DSMT4">
              <p:embed/>
            </p:oleObj>
          </a:graphicData>
        </a:graphic>
      </p:graphicFrame>
      <p:graphicFrame>
        <p:nvGraphicFramePr>
          <p:cNvPr id="85012" name="Object 20"/>
          <p:cNvGraphicFramePr>
            <a:graphicFrameLocks noChangeAspect="1"/>
          </p:cNvGraphicFramePr>
          <p:nvPr/>
        </p:nvGraphicFramePr>
        <p:xfrm>
          <a:off x="4211960" y="4236070"/>
          <a:ext cx="250825" cy="273050"/>
        </p:xfrm>
        <a:graphic>
          <a:graphicData uri="http://schemas.openxmlformats.org/presentationml/2006/ole">
            <p:oleObj spid="_x0000_s85012" name="Equation" r:id="rId18" imgW="114120" imgH="139680" progId="Equation.DSMT4">
              <p:embed/>
            </p:oleObj>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感知器算法</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pPr>
              <a:buNone/>
            </a:pPr>
            <a:r>
              <a:rPr lang="en-US" altLang="zh-CN" sz="2800" dirty="0" smtClean="0">
                <a:solidFill>
                  <a:schemeClr val="tx1"/>
                </a:solidFill>
                <a:latin typeface="仿宋" pitchFamily="49" charset="-122"/>
                <a:ea typeface="仿宋" pitchFamily="49" charset="-122"/>
              </a:rPr>
              <a:t>4.</a:t>
            </a:r>
            <a:r>
              <a:rPr lang="zh-CN" altLang="en-US" sz="2800" dirty="0" smtClean="0">
                <a:solidFill>
                  <a:schemeClr val="tx1"/>
                </a:solidFill>
                <a:latin typeface="仿宋" pitchFamily="49" charset="-122"/>
                <a:ea typeface="仿宋" pitchFamily="49" charset="-122"/>
              </a:rPr>
              <a:t>如果分类错误</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则修正权向量</a:t>
            </a:r>
            <a:endParaRPr lang="en-US" altLang="zh-CN" sz="2800" dirty="0" smtClean="0">
              <a:solidFill>
                <a:schemeClr val="tx1"/>
              </a:solidFill>
              <a:latin typeface="仿宋" pitchFamily="49" charset="-122"/>
              <a:ea typeface="仿宋" pitchFamily="49" charset="-122"/>
            </a:endParaRPr>
          </a:p>
          <a:p>
            <a:pPr>
              <a:buNone/>
            </a:pPr>
            <a:r>
              <a:rPr lang="en-US" altLang="zh-CN" sz="2800" dirty="0" smtClean="0">
                <a:solidFill>
                  <a:schemeClr val="tx1"/>
                </a:solidFill>
                <a:latin typeface="仿宋" pitchFamily="49" charset="-122"/>
                <a:ea typeface="仿宋" pitchFamily="49" charset="-122"/>
              </a:rPr>
              <a:t>	 </a:t>
            </a:r>
            <a:r>
              <a:rPr lang="zh-CN" altLang="en-US" sz="2800" dirty="0" smtClean="0">
                <a:solidFill>
                  <a:schemeClr val="tx1"/>
                </a:solidFill>
                <a:latin typeface="仿宋" pitchFamily="49" charset="-122"/>
                <a:ea typeface="仿宋" pitchFamily="49" charset="-122"/>
              </a:rPr>
              <a:t>若 </a:t>
            </a:r>
            <a:r>
              <a:rPr lang="zh-CN" altLang="en-US" sz="2800" dirty="0" smtClean="0">
                <a:solidFill>
                  <a:schemeClr val="tx1"/>
                </a:solidFill>
                <a:latin typeface="仿宋" pitchFamily="49" charset="-122"/>
                <a:ea typeface="仿宋" pitchFamily="49" charset="-122"/>
              </a:rPr>
              <a:t>    </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而  </a:t>
            </a:r>
            <a:r>
              <a:rPr lang="zh-CN" altLang="en-US" sz="2800" dirty="0" smtClean="0">
                <a:solidFill>
                  <a:schemeClr val="tx1"/>
                </a:solidFill>
                <a:latin typeface="仿宋" pitchFamily="49" charset="-122"/>
                <a:ea typeface="仿宋" pitchFamily="49" charset="-122"/>
              </a:rPr>
              <a:t>     </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则</a:t>
            </a:r>
            <a:endParaRPr lang="en-US" altLang="zh-CN" sz="2800" dirty="0" smtClean="0">
              <a:solidFill>
                <a:schemeClr val="tx1"/>
              </a:solidFill>
              <a:latin typeface="仿宋" pitchFamily="49" charset="-122"/>
              <a:ea typeface="仿宋" pitchFamily="49" charset="-122"/>
            </a:endParaRPr>
          </a:p>
          <a:p>
            <a:pPr>
              <a:buNone/>
            </a:pPr>
            <a:r>
              <a:rPr lang="en-US" altLang="zh-CN" sz="2800" dirty="0" smtClean="0">
                <a:solidFill>
                  <a:schemeClr val="tx1"/>
                </a:solidFill>
                <a:latin typeface="仿宋" pitchFamily="49" charset="-122"/>
                <a:ea typeface="仿宋" pitchFamily="49" charset="-122"/>
              </a:rPr>
              <a:t> </a:t>
            </a:r>
            <a:r>
              <a:rPr lang="en-US" altLang="zh-CN" sz="2800" dirty="0" smtClean="0">
                <a:solidFill>
                  <a:schemeClr val="tx1"/>
                </a:solidFill>
                <a:latin typeface="仿宋" pitchFamily="49" charset="-122"/>
                <a:ea typeface="仿宋" pitchFamily="49" charset="-122"/>
              </a:rPr>
              <a:t> </a:t>
            </a:r>
            <a:r>
              <a:rPr lang="zh-CN" altLang="en-US" sz="2800" dirty="0" smtClean="0">
                <a:solidFill>
                  <a:schemeClr val="tx1"/>
                </a:solidFill>
                <a:latin typeface="仿宋" pitchFamily="49" charset="-122"/>
                <a:ea typeface="仿宋" pitchFamily="49" charset="-122"/>
              </a:rPr>
              <a:t>若     </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而 </a:t>
            </a:r>
            <a:r>
              <a:rPr lang="zh-CN" altLang="en-US" sz="2800" dirty="0" smtClean="0">
                <a:solidFill>
                  <a:schemeClr val="tx1"/>
                </a:solidFill>
                <a:latin typeface="仿宋" pitchFamily="49" charset="-122"/>
                <a:ea typeface="仿宋" pitchFamily="49" charset="-122"/>
              </a:rPr>
              <a:t>      </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则</a:t>
            </a:r>
            <a:endParaRPr lang="en-US" altLang="zh-CN" sz="2800" dirty="0" smtClean="0">
              <a:solidFill>
                <a:schemeClr val="tx1"/>
              </a:solidFill>
              <a:latin typeface="仿宋" pitchFamily="49" charset="-122"/>
              <a:ea typeface="仿宋" pitchFamily="49" charset="-122"/>
            </a:endParaRPr>
          </a:p>
          <a:p>
            <a:pPr>
              <a:buNone/>
            </a:pPr>
            <a:r>
              <a:rPr lang="en-US" altLang="zh-CN" sz="2800" dirty="0" smtClean="0">
                <a:solidFill>
                  <a:schemeClr val="tx1"/>
                </a:solidFill>
                <a:latin typeface="仿宋" pitchFamily="49" charset="-122"/>
                <a:ea typeface="仿宋" pitchFamily="49" charset="-122"/>
              </a:rPr>
              <a:t> </a:t>
            </a:r>
            <a:r>
              <a:rPr lang="en-US" altLang="zh-CN" sz="2800" dirty="0" smtClean="0">
                <a:solidFill>
                  <a:schemeClr val="tx1"/>
                </a:solidFill>
                <a:latin typeface="仿宋" pitchFamily="49" charset="-122"/>
                <a:ea typeface="仿宋" pitchFamily="49" charset="-122"/>
              </a:rPr>
              <a:t>   </a:t>
            </a:r>
          </a:p>
          <a:p>
            <a:pPr>
              <a:buNone/>
            </a:pPr>
            <a:r>
              <a:rPr lang="en-US" altLang="zh-CN" sz="2800" dirty="0" smtClean="0">
                <a:solidFill>
                  <a:schemeClr val="tx1"/>
                </a:solidFill>
                <a:latin typeface="仿宋" pitchFamily="49" charset="-122"/>
                <a:ea typeface="仿宋" pitchFamily="49" charset="-122"/>
              </a:rPr>
              <a:t>	</a:t>
            </a:r>
            <a:r>
              <a:rPr lang="zh-CN" altLang="en-US" sz="2800" dirty="0" smtClean="0">
                <a:solidFill>
                  <a:schemeClr val="tx1"/>
                </a:solidFill>
                <a:latin typeface="仿宋" pitchFamily="49" charset="-122"/>
                <a:ea typeface="仿宋" pitchFamily="49" charset="-122"/>
              </a:rPr>
              <a:t>若类型  训练样本  的各分量均乘以  </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则修正规则统一为</a:t>
            </a:r>
            <a:endParaRPr lang="en-US" altLang="zh-CN" sz="2800" dirty="0" smtClean="0">
              <a:solidFill>
                <a:schemeClr val="tx1"/>
              </a:solidFill>
              <a:latin typeface="仿宋" pitchFamily="49" charset="-122"/>
              <a:ea typeface="仿宋" pitchFamily="49" charset="-122"/>
            </a:endParaRPr>
          </a:p>
          <a:p>
            <a:pPr>
              <a:buNone/>
            </a:pPr>
            <a:r>
              <a:rPr lang="en-US" altLang="zh-CN" sz="2800" dirty="0" smtClean="0">
                <a:solidFill>
                  <a:schemeClr val="tx1"/>
                </a:solidFill>
                <a:latin typeface="仿宋" pitchFamily="49" charset="-122"/>
                <a:ea typeface="仿宋" pitchFamily="49" charset="-122"/>
              </a:rPr>
              <a:t>		  </a:t>
            </a:r>
            <a:r>
              <a:rPr lang="zh-CN" altLang="en-US" sz="2800" dirty="0" smtClean="0">
                <a:solidFill>
                  <a:schemeClr val="tx1"/>
                </a:solidFill>
                <a:latin typeface="仿宋" pitchFamily="49" charset="-122"/>
                <a:ea typeface="仿宋" pitchFamily="49" charset="-122"/>
              </a:rPr>
              <a:t>若     </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而</a:t>
            </a:r>
            <a:r>
              <a:rPr lang="en-US" altLang="zh-CN" sz="2800" dirty="0" smtClean="0">
                <a:solidFill>
                  <a:schemeClr val="tx1"/>
                </a:solidFill>
                <a:latin typeface="仿宋" pitchFamily="49" charset="-122"/>
                <a:ea typeface="仿宋" pitchFamily="49" charset="-122"/>
              </a:rPr>
              <a:t>       </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则</a:t>
            </a:r>
            <a:endParaRPr lang="en-US" altLang="zh-CN" sz="2800" dirty="0" smtClean="0">
              <a:solidFill>
                <a:schemeClr val="tx1"/>
              </a:solidFill>
              <a:latin typeface="仿宋" pitchFamily="49" charset="-122"/>
              <a:ea typeface="仿宋" pitchFamily="49" charset="-122"/>
            </a:endParaRPr>
          </a:p>
          <a:p>
            <a:pPr>
              <a:buNone/>
            </a:pPr>
            <a:r>
              <a:rPr lang="en-US" altLang="zh-CN" sz="2800" dirty="0" smtClean="0">
                <a:solidFill>
                  <a:schemeClr val="tx1"/>
                </a:solidFill>
                <a:latin typeface="仿宋" pitchFamily="49" charset="-122"/>
                <a:ea typeface="仿宋" pitchFamily="49" charset="-122"/>
              </a:rPr>
              <a:t>5.</a:t>
            </a:r>
            <a:r>
              <a:rPr lang="zh-CN" altLang="en-US" sz="2800" dirty="0" smtClean="0">
                <a:solidFill>
                  <a:schemeClr val="tx1"/>
                </a:solidFill>
                <a:latin typeface="仿宋" pitchFamily="49" charset="-122"/>
                <a:ea typeface="仿宋" pitchFamily="49" charset="-122"/>
              </a:rPr>
              <a:t>令      </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返回第</a:t>
            </a:r>
            <a:r>
              <a:rPr lang="en-US" altLang="zh-CN" sz="2800" dirty="0" smtClean="0">
                <a:solidFill>
                  <a:schemeClr val="tx1"/>
                </a:solidFill>
                <a:latin typeface="仿宋" pitchFamily="49" charset="-122"/>
                <a:ea typeface="仿宋" pitchFamily="49" charset="-122"/>
              </a:rPr>
              <a:t>2</a:t>
            </a:r>
            <a:r>
              <a:rPr lang="zh-CN" altLang="en-US" sz="2800" dirty="0" smtClean="0">
                <a:solidFill>
                  <a:schemeClr val="tx1"/>
                </a:solidFill>
                <a:latin typeface="仿宋" pitchFamily="49" charset="-122"/>
                <a:ea typeface="仿宋" pitchFamily="49" charset="-122"/>
              </a:rPr>
              <a:t>步</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直到对所有训练样本均稳定不变</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则结束</a:t>
            </a:r>
            <a:r>
              <a:rPr lang="en-US" altLang="zh-CN" sz="2800" dirty="0" smtClean="0">
                <a:solidFill>
                  <a:schemeClr val="tx1"/>
                </a:solidFill>
                <a:latin typeface="仿宋" pitchFamily="49" charset="-122"/>
                <a:ea typeface="仿宋" pitchFamily="49" charset="-122"/>
              </a:rPr>
              <a:t>.</a:t>
            </a:r>
            <a:endParaRPr lang="zh-CN" altLang="en-US" sz="2800" dirty="0">
              <a:solidFill>
                <a:schemeClr val="tx1"/>
              </a:solidFill>
              <a:latin typeface="仿宋" pitchFamily="49" charset="-122"/>
              <a:ea typeface="仿宋" pitchFamily="49" charset="-122"/>
            </a:endParaRPr>
          </a:p>
        </p:txBody>
      </p:sp>
      <p:graphicFrame>
        <p:nvGraphicFramePr>
          <p:cNvPr id="85002" name="Object 10"/>
          <p:cNvGraphicFramePr>
            <a:graphicFrameLocks noChangeAspect="1"/>
          </p:cNvGraphicFramePr>
          <p:nvPr/>
        </p:nvGraphicFramePr>
        <p:xfrm>
          <a:off x="1333277" y="2331666"/>
          <a:ext cx="1006475" cy="449262"/>
        </p:xfrm>
        <a:graphic>
          <a:graphicData uri="http://schemas.openxmlformats.org/presentationml/2006/ole">
            <p:oleObj spid="_x0000_s86026" name="Equation" r:id="rId3" imgW="457200" imgH="228600" progId="Equation.DSMT4">
              <p:embed/>
            </p:oleObj>
          </a:graphicData>
        </a:graphic>
      </p:graphicFrame>
      <p:graphicFrame>
        <p:nvGraphicFramePr>
          <p:cNvPr id="86033" name="Object 17"/>
          <p:cNvGraphicFramePr>
            <a:graphicFrameLocks noChangeAspect="1"/>
          </p:cNvGraphicFramePr>
          <p:nvPr/>
        </p:nvGraphicFramePr>
        <p:xfrm>
          <a:off x="1319213" y="2822575"/>
          <a:ext cx="1035050" cy="474663"/>
        </p:xfrm>
        <a:graphic>
          <a:graphicData uri="http://schemas.openxmlformats.org/presentationml/2006/ole">
            <p:oleObj spid="_x0000_s86033" name="Equation" r:id="rId4" imgW="469800" imgH="241200" progId="Equation.DSMT4">
              <p:embed/>
            </p:oleObj>
          </a:graphicData>
        </a:graphic>
      </p:graphicFrame>
      <p:graphicFrame>
        <p:nvGraphicFramePr>
          <p:cNvPr id="86034" name="Object 18"/>
          <p:cNvGraphicFramePr>
            <a:graphicFrameLocks noChangeAspect="1"/>
          </p:cNvGraphicFramePr>
          <p:nvPr/>
        </p:nvGraphicFramePr>
        <p:xfrm>
          <a:off x="2798515" y="2331666"/>
          <a:ext cx="1341437" cy="449262"/>
        </p:xfrm>
        <a:graphic>
          <a:graphicData uri="http://schemas.openxmlformats.org/presentationml/2006/ole">
            <p:oleObj spid="_x0000_s86034" name="Equation" r:id="rId5" imgW="609480" imgH="228600" progId="Equation.DSMT4">
              <p:embed/>
            </p:oleObj>
          </a:graphicData>
        </a:graphic>
      </p:graphicFrame>
      <p:graphicFrame>
        <p:nvGraphicFramePr>
          <p:cNvPr id="86035" name="Object 19"/>
          <p:cNvGraphicFramePr>
            <a:graphicFrameLocks noChangeAspect="1"/>
          </p:cNvGraphicFramePr>
          <p:nvPr/>
        </p:nvGraphicFramePr>
        <p:xfrm>
          <a:off x="2798515" y="2835722"/>
          <a:ext cx="1341437" cy="449262"/>
        </p:xfrm>
        <a:graphic>
          <a:graphicData uri="http://schemas.openxmlformats.org/presentationml/2006/ole">
            <p:oleObj spid="_x0000_s86035" name="Equation" r:id="rId6" imgW="609480" imgH="228600" progId="Equation.DSMT4">
              <p:embed/>
            </p:oleObj>
          </a:graphicData>
        </a:graphic>
      </p:graphicFrame>
      <p:graphicFrame>
        <p:nvGraphicFramePr>
          <p:cNvPr id="86036" name="Object 20"/>
          <p:cNvGraphicFramePr>
            <a:graphicFrameLocks noChangeAspect="1"/>
          </p:cNvGraphicFramePr>
          <p:nvPr/>
        </p:nvGraphicFramePr>
        <p:xfrm>
          <a:off x="4571999" y="2348880"/>
          <a:ext cx="2088233" cy="432048"/>
        </p:xfrm>
        <a:graphic>
          <a:graphicData uri="http://schemas.openxmlformats.org/presentationml/2006/ole">
            <p:oleObj spid="_x0000_s86036" name="Equation" r:id="rId7" imgW="1307880" imgH="228600" progId="Equation.3">
              <p:embed/>
            </p:oleObj>
          </a:graphicData>
        </a:graphic>
      </p:graphicFrame>
      <p:graphicFrame>
        <p:nvGraphicFramePr>
          <p:cNvPr id="86037" name="Object 21"/>
          <p:cNvGraphicFramePr>
            <a:graphicFrameLocks noChangeAspect="1"/>
          </p:cNvGraphicFramePr>
          <p:nvPr/>
        </p:nvGraphicFramePr>
        <p:xfrm>
          <a:off x="4611786" y="2852936"/>
          <a:ext cx="1976438" cy="433388"/>
        </p:xfrm>
        <a:graphic>
          <a:graphicData uri="http://schemas.openxmlformats.org/presentationml/2006/ole">
            <p:oleObj spid="_x0000_s86037" name="Equation" r:id="rId8" imgW="1282680" imgH="228600" progId="Equation.3">
              <p:embed/>
            </p:oleObj>
          </a:graphicData>
        </a:graphic>
      </p:graphicFrame>
      <p:graphicFrame>
        <p:nvGraphicFramePr>
          <p:cNvPr id="86038" name="Object 22"/>
          <p:cNvGraphicFramePr>
            <a:graphicFrameLocks noChangeAspect="1"/>
          </p:cNvGraphicFramePr>
          <p:nvPr/>
        </p:nvGraphicFramePr>
        <p:xfrm>
          <a:off x="2096790" y="4797152"/>
          <a:ext cx="1035050" cy="474662"/>
        </p:xfrm>
        <a:graphic>
          <a:graphicData uri="http://schemas.openxmlformats.org/presentationml/2006/ole">
            <p:oleObj spid="_x0000_s86038" name="Equation" r:id="rId9" imgW="469800" imgH="241200" progId="Equation.DSMT4">
              <p:embed/>
            </p:oleObj>
          </a:graphicData>
        </a:graphic>
      </p:graphicFrame>
      <p:graphicFrame>
        <p:nvGraphicFramePr>
          <p:cNvPr id="86039" name="Object 23"/>
          <p:cNvGraphicFramePr>
            <a:graphicFrameLocks noChangeAspect="1"/>
          </p:cNvGraphicFramePr>
          <p:nvPr/>
        </p:nvGraphicFramePr>
        <p:xfrm>
          <a:off x="3590603" y="4797152"/>
          <a:ext cx="1341437" cy="449262"/>
        </p:xfrm>
        <a:graphic>
          <a:graphicData uri="http://schemas.openxmlformats.org/presentationml/2006/ole">
            <p:oleObj spid="_x0000_s86039" name="Equation" r:id="rId10" imgW="609480" imgH="228600" progId="Equation.DSMT4">
              <p:embed/>
            </p:oleObj>
          </a:graphicData>
        </a:graphic>
      </p:graphicFrame>
      <p:graphicFrame>
        <p:nvGraphicFramePr>
          <p:cNvPr id="86040" name="Object 24"/>
          <p:cNvGraphicFramePr>
            <a:graphicFrameLocks noChangeAspect="1"/>
          </p:cNvGraphicFramePr>
          <p:nvPr/>
        </p:nvGraphicFramePr>
        <p:xfrm>
          <a:off x="5364088" y="4797152"/>
          <a:ext cx="2087562" cy="431800"/>
        </p:xfrm>
        <a:graphic>
          <a:graphicData uri="http://schemas.openxmlformats.org/presentationml/2006/ole">
            <p:oleObj spid="_x0000_s86040" name="Equation" r:id="rId11" imgW="1307880" imgH="228600" progId="Equation.3">
              <p:embed/>
            </p:oleObj>
          </a:graphicData>
        </a:graphic>
      </p:graphicFrame>
      <p:graphicFrame>
        <p:nvGraphicFramePr>
          <p:cNvPr id="86041" name="Object 25"/>
          <p:cNvGraphicFramePr>
            <a:graphicFrameLocks noChangeAspect="1"/>
          </p:cNvGraphicFramePr>
          <p:nvPr/>
        </p:nvGraphicFramePr>
        <p:xfrm>
          <a:off x="1907704" y="3861048"/>
          <a:ext cx="419100" cy="474663"/>
        </p:xfrm>
        <a:graphic>
          <a:graphicData uri="http://schemas.openxmlformats.org/presentationml/2006/ole">
            <p:oleObj spid="_x0000_s86041" name="Equation" r:id="rId12" imgW="190440" imgH="241200" progId="Equation.DSMT4">
              <p:embed/>
            </p:oleObj>
          </a:graphicData>
        </a:graphic>
      </p:graphicFrame>
      <p:graphicFrame>
        <p:nvGraphicFramePr>
          <p:cNvPr id="86042" name="Object 26"/>
          <p:cNvGraphicFramePr>
            <a:graphicFrameLocks noChangeAspect="1"/>
          </p:cNvGraphicFramePr>
          <p:nvPr/>
        </p:nvGraphicFramePr>
        <p:xfrm>
          <a:off x="3776415" y="3861048"/>
          <a:ext cx="363537" cy="450850"/>
        </p:xfrm>
        <a:graphic>
          <a:graphicData uri="http://schemas.openxmlformats.org/presentationml/2006/ole">
            <p:oleObj spid="_x0000_s86042" name="Equation" r:id="rId13" imgW="164880" imgH="228600" progId="Equation.DSMT4">
              <p:embed/>
            </p:oleObj>
          </a:graphicData>
        </a:graphic>
      </p:graphicFrame>
      <p:graphicFrame>
        <p:nvGraphicFramePr>
          <p:cNvPr id="86043" name="Object 27"/>
          <p:cNvGraphicFramePr>
            <a:graphicFrameLocks noChangeAspect="1"/>
          </p:cNvGraphicFramePr>
          <p:nvPr/>
        </p:nvGraphicFramePr>
        <p:xfrm>
          <a:off x="6516216" y="3895651"/>
          <a:ext cx="419100" cy="325437"/>
        </p:xfrm>
        <a:graphic>
          <a:graphicData uri="http://schemas.openxmlformats.org/presentationml/2006/ole">
            <p:oleObj spid="_x0000_s86043" name="Equation" r:id="rId14" imgW="190440" imgH="164880" progId="Equation.DSMT4">
              <p:embed/>
            </p:oleObj>
          </a:graphicData>
        </a:graphic>
      </p:graphicFrame>
      <p:graphicFrame>
        <p:nvGraphicFramePr>
          <p:cNvPr id="86044" name="Object 28"/>
          <p:cNvGraphicFramePr>
            <a:graphicFrameLocks noChangeAspect="1"/>
          </p:cNvGraphicFramePr>
          <p:nvPr/>
        </p:nvGraphicFramePr>
        <p:xfrm>
          <a:off x="1280443" y="5373216"/>
          <a:ext cx="1203325" cy="349250"/>
        </p:xfrm>
        <a:graphic>
          <a:graphicData uri="http://schemas.openxmlformats.org/presentationml/2006/ole">
            <p:oleObj spid="_x0000_s86044" name="Equation" r:id="rId15" imgW="545760" imgH="177480" progId="Equation.DSMT4">
              <p:embed/>
            </p:oleObj>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感知器算法</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实例：一个两类问题，</a:t>
            </a:r>
            <a:r>
              <a:rPr lang="en-US" altLang="zh-CN" sz="2800" dirty="0" smtClean="0">
                <a:solidFill>
                  <a:schemeClr val="tx1"/>
                </a:solidFill>
                <a:latin typeface="仿宋" pitchFamily="49" charset="-122"/>
                <a:ea typeface="仿宋" pitchFamily="49" charset="-122"/>
              </a:rPr>
              <a:t>4</a:t>
            </a:r>
            <a:r>
              <a:rPr lang="zh-CN" altLang="en-US" sz="2800" dirty="0" smtClean="0">
                <a:solidFill>
                  <a:schemeClr val="tx1"/>
                </a:solidFill>
                <a:latin typeface="仿宋" pitchFamily="49" charset="-122"/>
                <a:ea typeface="仿宋" pitchFamily="49" charset="-122"/>
              </a:rPr>
              <a:t>个训练样本</a:t>
            </a:r>
            <a:endParaRPr lang="en-US" altLang="zh-CN" sz="2800" dirty="0" smtClean="0">
              <a:solidFill>
                <a:schemeClr val="tx1"/>
              </a:solidFill>
              <a:latin typeface="仿宋" pitchFamily="49" charset="-122"/>
              <a:ea typeface="仿宋" pitchFamily="49" charset="-122"/>
            </a:endParaRPr>
          </a:p>
          <a:p>
            <a:pPr>
              <a:buNone/>
            </a:pPr>
            <a:r>
              <a:rPr lang="zh-CN" altLang="en-US" sz="2800" dirty="0" smtClean="0">
                <a:solidFill>
                  <a:schemeClr val="tx1"/>
                </a:solidFill>
                <a:latin typeface="仿宋" pitchFamily="49" charset="-122"/>
                <a:ea typeface="仿宋" pitchFamily="49" charset="-122"/>
              </a:rPr>
              <a:t>  求感知器的增广权向量</a:t>
            </a:r>
            <a:endParaRPr lang="en-US" altLang="zh-CN" sz="2800" dirty="0" smtClean="0">
              <a:solidFill>
                <a:schemeClr val="tx1"/>
              </a:solidFill>
              <a:latin typeface="仿宋" pitchFamily="49" charset="-122"/>
              <a:ea typeface="仿宋" pitchFamily="49" charset="-122"/>
            </a:endParaRPr>
          </a:p>
        </p:txBody>
      </p:sp>
      <p:graphicFrame>
        <p:nvGraphicFramePr>
          <p:cNvPr id="87042" name="Object 2"/>
          <p:cNvGraphicFramePr>
            <a:graphicFrameLocks noChangeAspect="1"/>
          </p:cNvGraphicFramePr>
          <p:nvPr/>
        </p:nvGraphicFramePr>
        <p:xfrm>
          <a:off x="899592" y="3645024"/>
          <a:ext cx="3668713" cy="473075"/>
        </p:xfrm>
        <a:graphic>
          <a:graphicData uri="http://schemas.openxmlformats.org/presentationml/2006/ole">
            <p:oleObj spid="_x0000_s87042" name="Equation" r:id="rId3" imgW="1663560" imgH="241200" progId="Equation.DSMT4">
              <p:embed/>
            </p:oleObj>
          </a:graphicData>
        </a:graphic>
      </p:graphicFrame>
      <p:graphicFrame>
        <p:nvGraphicFramePr>
          <p:cNvPr id="87043" name="Object 3"/>
          <p:cNvGraphicFramePr>
            <a:graphicFrameLocks noChangeAspect="1"/>
          </p:cNvGraphicFramePr>
          <p:nvPr/>
        </p:nvGraphicFramePr>
        <p:xfrm>
          <a:off x="926580" y="4149849"/>
          <a:ext cx="3613150" cy="473075"/>
        </p:xfrm>
        <a:graphic>
          <a:graphicData uri="http://schemas.openxmlformats.org/presentationml/2006/ole">
            <p:oleObj spid="_x0000_s87043" name="Equation" r:id="rId4" imgW="1638000" imgH="241200" progId="Equation.DSMT4">
              <p:embed/>
            </p:oleObj>
          </a:graphicData>
        </a:graphic>
      </p:graphicFrame>
      <p:sp>
        <p:nvSpPr>
          <p:cNvPr id="8704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7044" name="Object 4"/>
          <p:cNvGraphicFramePr>
            <a:graphicFrameLocks noChangeAspect="1"/>
          </p:cNvGraphicFramePr>
          <p:nvPr/>
        </p:nvGraphicFramePr>
        <p:xfrm>
          <a:off x="4932040" y="3068960"/>
          <a:ext cx="2880320" cy="2378587"/>
        </p:xfrm>
        <a:graphic>
          <a:graphicData uri="http://schemas.openxmlformats.org/presentationml/2006/ole">
            <p:oleObj spid="_x0000_s87044" name="BMP 图像" r:id="rId5" imgW="2600000" imgH="2152951" progId="PBrush">
              <p:embed/>
            </p:oleObj>
          </a:graphicData>
        </a:graphic>
      </p:graphicFrame>
      <p:graphicFrame>
        <p:nvGraphicFramePr>
          <p:cNvPr id="87046" name="Object 6"/>
          <p:cNvGraphicFramePr>
            <a:graphicFrameLocks noChangeAspect="1"/>
          </p:cNvGraphicFramePr>
          <p:nvPr/>
        </p:nvGraphicFramePr>
        <p:xfrm>
          <a:off x="6372200" y="1829197"/>
          <a:ext cx="2603500" cy="447675"/>
        </p:xfrm>
        <a:graphic>
          <a:graphicData uri="http://schemas.openxmlformats.org/presentationml/2006/ole">
            <p:oleObj spid="_x0000_s87046" name="Equation" r:id="rId6" imgW="1180800" imgH="228600" progId="Equation.DSMT4">
              <p:embed/>
            </p:oleObj>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非线性判别函数</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可以是曲线、折线等</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建立比较复杂</a:t>
            </a:r>
            <a:endParaRPr lang="zh-CN" altLang="en-US" sz="2800" dirty="0">
              <a:solidFill>
                <a:schemeClr val="tx1"/>
              </a:solidFill>
              <a:latin typeface="仿宋" pitchFamily="49" charset="-122"/>
              <a:ea typeface="仿宋" pitchFamily="49" charset="-122"/>
            </a:endParaRPr>
          </a:p>
        </p:txBody>
      </p:sp>
      <p:pic>
        <p:nvPicPr>
          <p:cNvPr id="4" name="Picture 3"/>
          <p:cNvPicPr>
            <a:picLocks noChangeAspect="1" noChangeArrowheads="1"/>
          </p:cNvPicPr>
          <p:nvPr/>
        </p:nvPicPr>
        <p:blipFill>
          <a:blip r:embed="rId2" cstate="print"/>
          <a:srcRect/>
          <a:stretch>
            <a:fillRect/>
          </a:stretch>
        </p:blipFill>
        <p:spPr bwMode="auto">
          <a:xfrm>
            <a:off x="1928794" y="2786058"/>
            <a:ext cx="5072098" cy="3429024"/>
          </a:xfrm>
          <a:prstGeom prst="rect">
            <a:avLst/>
          </a:prstGeom>
          <a:noFill/>
          <a:ln w="12700" cap="sq">
            <a:noFill/>
            <a:miter lim="800000"/>
            <a:headEnd type="none" w="sm" len="sm"/>
            <a:tailEnd type="none" w="sm" len="s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感知器算法</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将训练样本和权向量均设为增广型</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pPr>
              <a:buNone/>
            </a:pP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为了统一修正规则将  </a:t>
            </a:r>
            <a:r>
              <a:rPr lang="zh-CN" altLang="en-US" sz="2800" dirty="0" smtClean="0">
                <a:solidFill>
                  <a:schemeClr val="tx1"/>
                </a:solidFill>
                <a:latin typeface="仿宋" pitchFamily="49" charset="-122"/>
                <a:ea typeface="仿宋" pitchFamily="49" charset="-122"/>
              </a:rPr>
              <a:t>乘</a:t>
            </a:r>
            <a:r>
              <a:rPr lang="zh-CN" altLang="en-US" sz="2800" dirty="0" smtClean="0">
                <a:solidFill>
                  <a:schemeClr val="tx1"/>
                </a:solidFill>
                <a:latin typeface="仿宋" pitchFamily="49" charset="-122"/>
                <a:ea typeface="仿宋" pitchFamily="49" charset="-122"/>
              </a:rPr>
              <a:t>以  </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则四个样本变为</a:t>
            </a:r>
            <a:endParaRPr lang="en-US" altLang="zh-CN" sz="2800" dirty="0" smtClean="0">
              <a:solidFill>
                <a:schemeClr val="tx1"/>
              </a:solidFill>
              <a:latin typeface="仿宋" pitchFamily="49" charset="-122"/>
              <a:ea typeface="仿宋" pitchFamily="49" charset="-122"/>
            </a:endParaRPr>
          </a:p>
          <a:p>
            <a:pPr lvl="2">
              <a:buNone/>
            </a:pPr>
            <a:endParaRPr lang="zh-CN" altLang="en-US" dirty="0">
              <a:latin typeface="仿宋" pitchFamily="49" charset="-122"/>
              <a:ea typeface="仿宋" pitchFamily="49" charset="-122"/>
            </a:endParaRPr>
          </a:p>
        </p:txBody>
      </p:sp>
      <p:graphicFrame>
        <p:nvGraphicFramePr>
          <p:cNvPr id="88067" name="Object 3"/>
          <p:cNvGraphicFramePr>
            <a:graphicFrameLocks noChangeAspect="1"/>
          </p:cNvGraphicFramePr>
          <p:nvPr/>
        </p:nvGraphicFramePr>
        <p:xfrm>
          <a:off x="1043608" y="2259658"/>
          <a:ext cx="2127250" cy="449262"/>
        </p:xfrm>
        <a:graphic>
          <a:graphicData uri="http://schemas.openxmlformats.org/presentationml/2006/ole">
            <p:oleObj spid="_x0000_s88067" name="Equation" r:id="rId3" imgW="965160" imgH="228600" progId="Equation.DSMT4">
              <p:embed/>
            </p:oleObj>
          </a:graphicData>
        </a:graphic>
      </p:graphicFrame>
      <p:graphicFrame>
        <p:nvGraphicFramePr>
          <p:cNvPr id="88068" name="Object 4"/>
          <p:cNvGraphicFramePr>
            <a:graphicFrameLocks noChangeAspect="1"/>
          </p:cNvGraphicFramePr>
          <p:nvPr/>
        </p:nvGraphicFramePr>
        <p:xfrm>
          <a:off x="3419872" y="2204864"/>
          <a:ext cx="2012950" cy="1656184"/>
        </p:xfrm>
        <a:graphic>
          <a:graphicData uri="http://schemas.openxmlformats.org/presentationml/2006/ole">
            <p:oleObj spid="_x0000_s88068" name="Equation" r:id="rId4" imgW="914400" imgH="939600" progId="Equation.DSMT4">
              <p:embed/>
            </p:oleObj>
          </a:graphicData>
        </a:graphic>
      </p:graphicFrame>
      <p:graphicFrame>
        <p:nvGraphicFramePr>
          <p:cNvPr id="88073" name="Object 9"/>
          <p:cNvGraphicFramePr>
            <a:graphicFrameLocks noChangeAspect="1"/>
          </p:cNvGraphicFramePr>
          <p:nvPr/>
        </p:nvGraphicFramePr>
        <p:xfrm>
          <a:off x="4080892" y="3861048"/>
          <a:ext cx="419100" cy="447675"/>
        </p:xfrm>
        <a:graphic>
          <a:graphicData uri="http://schemas.openxmlformats.org/presentationml/2006/ole">
            <p:oleObj spid="_x0000_s88073" name="Equation" r:id="rId5" imgW="190440" imgH="228600" progId="Equation.DSMT4">
              <p:embed/>
            </p:oleObj>
          </a:graphicData>
        </a:graphic>
      </p:graphicFrame>
      <p:graphicFrame>
        <p:nvGraphicFramePr>
          <p:cNvPr id="88074" name="Object 10"/>
          <p:cNvGraphicFramePr>
            <a:graphicFrameLocks noChangeAspect="1"/>
          </p:cNvGraphicFramePr>
          <p:nvPr/>
        </p:nvGraphicFramePr>
        <p:xfrm>
          <a:off x="5148064" y="3897238"/>
          <a:ext cx="419100" cy="323850"/>
        </p:xfrm>
        <a:graphic>
          <a:graphicData uri="http://schemas.openxmlformats.org/presentationml/2006/ole">
            <p:oleObj spid="_x0000_s88074" name="Equation" r:id="rId6" imgW="190440" imgH="164880" progId="Equation.DSMT4">
              <p:embed/>
            </p:oleObj>
          </a:graphicData>
        </a:graphic>
      </p:graphicFrame>
      <p:graphicFrame>
        <p:nvGraphicFramePr>
          <p:cNvPr id="88075" name="Object 11"/>
          <p:cNvGraphicFramePr>
            <a:graphicFrameLocks noChangeAspect="1"/>
          </p:cNvGraphicFramePr>
          <p:nvPr/>
        </p:nvGraphicFramePr>
        <p:xfrm>
          <a:off x="3203848" y="4437112"/>
          <a:ext cx="2571750" cy="1655763"/>
        </p:xfrm>
        <a:graphic>
          <a:graphicData uri="http://schemas.openxmlformats.org/presentationml/2006/ole">
            <p:oleObj spid="_x0000_s88075" name="Equation" r:id="rId7" imgW="1168200" imgH="939600" progId="Equation.DSMT4">
              <p:embed/>
            </p:oleObj>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感知器算法</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根据判别函数计算</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取初值</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当  </a:t>
            </a:r>
            <a:r>
              <a:rPr lang="en-US" altLang="zh-CN" sz="2800" dirty="0" smtClean="0">
                <a:solidFill>
                  <a:schemeClr val="tx1"/>
                </a:solidFill>
                <a:latin typeface="仿宋" pitchFamily="49" charset="-122"/>
                <a:ea typeface="仿宋" pitchFamily="49" charset="-122"/>
              </a:rPr>
              <a:t>                                        </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当    </a:t>
            </a:r>
            <a:r>
              <a:rPr lang="en-US" altLang="zh-CN" sz="2800" dirty="0" smtClean="0">
                <a:solidFill>
                  <a:schemeClr val="tx1"/>
                </a:solidFill>
                <a:latin typeface="仿宋" pitchFamily="49" charset="-122"/>
                <a:ea typeface="仿宋" pitchFamily="49" charset="-122"/>
              </a:rPr>
              <a:t>                                     </a:t>
            </a:r>
            <a:endParaRPr lang="zh-CN" altLang="en-US" sz="2800" dirty="0">
              <a:solidFill>
                <a:schemeClr val="tx1"/>
              </a:solidFill>
              <a:latin typeface="仿宋" pitchFamily="49" charset="-122"/>
              <a:ea typeface="仿宋" pitchFamily="49" charset="-122"/>
            </a:endParaRPr>
          </a:p>
        </p:txBody>
      </p:sp>
      <p:graphicFrame>
        <p:nvGraphicFramePr>
          <p:cNvPr id="93187" name="Object 3"/>
          <p:cNvGraphicFramePr>
            <a:graphicFrameLocks noChangeAspect="1"/>
          </p:cNvGraphicFramePr>
          <p:nvPr/>
        </p:nvGraphicFramePr>
        <p:xfrm>
          <a:off x="2444750" y="2068513"/>
          <a:ext cx="3063875" cy="1144587"/>
        </p:xfrm>
        <a:graphic>
          <a:graphicData uri="http://schemas.openxmlformats.org/presentationml/2006/ole">
            <p:oleObj spid="_x0000_s93187" name="Equation" r:id="rId3" imgW="1904760" imgH="711000" progId="Equation.DSMT4">
              <p:embed/>
            </p:oleObj>
          </a:graphicData>
        </a:graphic>
      </p:graphicFrame>
      <p:graphicFrame>
        <p:nvGraphicFramePr>
          <p:cNvPr id="93188" name="Object 4"/>
          <p:cNvGraphicFramePr>
            <a:graphicFrameLocks noChangeAspect="1"/>
          </p:cNvGraphicFramePr>
          <p:nvPr/>
        </p:nvGraphicFramePr>
        <p:xfrm>
          <a:off x="2051720" y="3429000"/>
          <a:ext cx="1879600" cy="327025"/>
        </p:xfrm>
        <a:graphic>
          <a:graphicData uri="http://schemas.openxmlformats.org/presentationml/2006/ole">
            <p:oleObj spid="_x0000_s93188" name="Equation" r:id="rId4" imgW="1168200" imgH="203040" progId="Equation.DSMT4">
              <p:embed/>
            </p:oleObj>
          </a:graphicData>
        </a:graphic>
      </p:graphicFrame>
      <p:graphicFrame>
        <p:nvGraphicFramePr>
          <p:cNvPr id="93189" name="Object 5"/>
          <p:cNvGraphicFramePr>
            <a:graphicFrameLocks noChangeAspect="1"/>
          </p:cNvGraphicFramePr>
          <p:nvPr/>
        </p:nvGraphicFramePr>
        <p:xfrm>
          <a:off x="1259632" y="4429571"/>
          <a:ext cx="571500" cy="360040"/>
        </p:xfrm>
        <a:graphic>
          <a:graphicData uri="http://schemas.openxmlformats.org/presentationml/2006/ole">
            <p:oleObj spid="_x0000_s93189" name="Equation" r:id="rId5" imgW="355320" imgH="177480" progId="Equation.DSMT4">
              <p:embed/>
            </p:oleObj>
          </a:graphicData>
        </a:graphic>
      </p:graphicFrame>
      <p:graphicFrame>
        <p:nvGraphicFramePr>
          <p:cNvPr id="93190" name="Object 6"/>
          <p:cNvGraphicFramePr>
            <a:graphicFrameLocks noChangeAspect="1"/>
          </p:cNvGraphicFramePr>
          <p:nvPr/>
        </p:nvGraphicFramePr>
        <p:xfrm>
          <a:off x="1979712" y="4357563"/>
          <a:ext cx="760084" cy="432048"/>
        </p:xfrm>
        <a:graphic>
          <a:graphicData uri="http://schemas.openxmlformats.org/presentationml/2006/ole">
            <p:oleObj spid="_x0000_s93190" name="Equation" r:id="rId6" imgW="482400" imgH="228600" progId="Equation.DSMT4">
              <p:embed/>
            </p:oleObj>
          </a:graphicData>
        </a:graphic>
      </p:graphicFrame>
      <p:graphicFrame>
        <p:nvGraphicFramePr>
          <p:cNvPr id="93191" name="Object 7"/>
          <p:cNvGraphicFramePr>
            <a:graphicFrameLocks noChangeAspect="1"/>
          </p:cNvGraphicFramePr>
          <p:nvPr/>
        </p:nvGraphicFramePr>
        <p:xfrm>
          <a:off x="2915816" y="4005064"/>
          <a:ext cx="3268663" cy="1144587"/>
        </p:xfrm>
        <a:graphic>
          <a:graphicData uri="http://schemas.openxmlformats.org/presentationml/2006/ole">
            <p:oleObj spid="_x0000_s93191" name="Equation" r:id="rId7" imgW="2031840" imgH="711000" progId="Equation.DSMT4">
              <p:embed/>
            </p:oleObj>
          </a:graphicData>
        </a:graphic>
      </p:graphicFrame>
      <p:graphicFrame>
        <p:nvGraphicFramePr>
          <p:cNvPr id="93192" name="Object 8"/>
          <p:cNvGraphicFramePr>
            <a:graphicFrameLocks noChangeAspect="1"/>
          </p:cNvGraphicFramePr>
          <p:nvPr/>
        </p:nvGraphicFramePr>
        <p:xfrm>
          <a:off x="6300192" y="4357563"/>
          <a:ext cx="1544637" cy="360040"/>
        </p:xfrm>
        <a:graphic>
          <a:graphicData uri="http://schemas.openxmlformats.org/presentationml/2006/ole">
            <p:oleObj spid="_x0000_s93192" name="Equation" r:id="rId8" imgW="749160" imgH="203040" progId="Equation.DSMT4">
              <p:embed/>
            </p:oleObj>
          </a:graphicData>
        </a:graphic>
      </p:graphicFrame>
      <p:graphicFrame>
        <p:nvGraphicFramePr>
          <p:cNvPr id="93193" name="Object 9"/>
          <p:cNvGraphicFramePr>
            <a:graphicFrameLocks noChangeAspect="1"/>
          </p:cNvGraphicFramePr>
          <p:nvPr/>
        </p:nvGraphicFramePr>
        <p:xfrm>
          <a:off x="1277938" y="5437361"/>
          <a:ext cx="531812" cy="360362"/>
        </p:xfrm>
        <a:graphic>
          <a:graphicData uri="http://schemas.openxmlformats.org/presentationml/2006/ole">
            <p:oleObj spid="_x0000_s93193" name="Equation" r:id="rId9" imgW="330120" imgH="177480" progId="Equation.DSMT4">
              <p:embed/>
            </p:oleObj>
          </a:graphicData>
        </a:graphic>
      </p:graphicFrame>
      <p:graphicFrame>
        <p:nvGraphicFramePr>
          <p:cNvPr id="93194" name="Object 10"/>
          <p:cNvGraphicFramePr>
            <a:graphicFrameLocks noChangeAspect="1"/>
          </p:cNvGraphicFramePr>
          <p:nvPr/>
        </p:nvGraphicFramePr>
        <p:xfrm>
          <a:off x="1960563" y="5365923"/>
          <a:ext cx="800100" cy="431800"/>
        </p:xfrm>
        <a:graphic>
          <a:graphicData uri="http://schemas.openxmlformats.org/presentationml/2006/ole">
            <p:oleObj spid="_x0000_s93194" name="Equation" r:id="rId10" imgW="507960" imgH="228600" progId="Equation.DSMT4">
              <p:embed/>
            </p:oleObj>
          </a:graphicData>
        </a:graphic>
      </p:graphicFrame>
      <p:graphicFrame>
        <p:nvGraphicFramePr>
          <p:cNvPr id="93195" name="Object 11"/>
          <p:cNvGraphicFramePr>
            <a:graphicFrameLocks noChangeAspect="1"/>
          </p:cNvGraphicFramePr>
          <p:nvPr/>
        </p:nvGraphicFramePr>
        <p:xfrm>
          <a:off x="2856334" y="5013175"/>
          <a:ext cx="3371850" cy="1144588"/>
        </p:xfrm>
        <a:graphic>
          <a:graphicData uri="http://schemas.openxmlformats.org/presentationml/2006/ole">
            <p:oleObj spid="_x0000_s93195" name="Equation" r:id="rId11" imgW="2095200" imgH="711000" progId="Equation.DSMT4">
              <p:embed/>
            </p:oleObj>
          </a:graphicData>
        </a:graphic>
      </p:graphicFrame>
      <p:graphicFrame>
        <p:nvGraphicFramePr>
          <p:cNvPr id="93197" name="Object 13"/>
          <p:cNvGraphicFramePr>
            <a:graphicFrameLocks noChangeAspect="1"/>
          </p:cNvGraphicFramePr>
          <p:nvPr/>
        </p:nvGraphicFramePr>
        <p:xfrm>
          <a:off x="6300192" y="5366940"/>
          <a:ext cx="1544637" cy="358775"/>
        </p:xfrm>
        <a:graphic>
          <a:graphicData uri="http://schemas.openxmlformats.org/presentationml/2006/ole">
            <p:oleObj spid="_x0000_s93197" name="Equation" r:id="rId12" imgW="749160" imgH="203040" progId="Equation.DSMT4">
              <p:embed/>
            </p:oleObj>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感知器算法</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endParaRPr lang="en-US" altLang="zh-CN" sz="2800" dirty="0" smtClean="0">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当</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当</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当</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当</a:t>
            </a:r>
            <a:endParaRPr lang="en-US" altLang="zh-CN" sz="2800" dirty="0" smtClean="0">
              <a:solidFill>
                <a:schemeClr val="tx1"/>
              </a:solidFill>
              <a:latin typeface="仿宋" pitchFamily="49" charset="-122"/>
              <a:ea typeface="仿宋" pitchFamily="49" charset="-122"/>
            </a:endParaRPr>
          </a:p>
          <a:p>
            <a:endParaRPr lang="zh-CN" altLang="en-US" sz="2800" dirty="0">
              <a:solidFill>
                <a:schemeClr val="tx1"/>
              </a:solidFill>
              <a:latin typeface="仿宋" pitchFamily="49" charset="-122"/>
              <a:ea typeface="仿宋" pitchFamily="49" charset="-122"/>
            </a:endParaRPr>
          </a:p>
        </p:txBody>
      </p:sp>
      <p:graphicFrame>
        <p:nvGraphicFramePr>
          <p:cNvPr id="94210" name="Object 2"/>
          <p:cNvGraphicFramePr>
            <a:graphicFrameLocks noChangeAspect="1"/>
          </p:cNvGraphicFramePr>
          <p:nvPr/>
        </p:nvGraphicFramePr>
        <p:xfrm>
          <a:off x="1185863" y="2412703"/>
          <a:ext cx="573087" cy="360362"/>
        </p:xfrm>
        <a:graphic>
          <a:graphicData uri="http://schemas.openxmlformats.org/presentationml/2006/ole">
            <p:oleObj spid="_x0000_s94210" name="Equation" r:id="rId3" imgW="355320" imgH="177480" progId="Equation.DSMT4">
              <p:embed/>
            </p:oleObj>
          </a:graphicData>
        </a:graphic>
      </p:graphicFrame>
      <p:graphicFrame>
        <p:nvGraphicFramePr>
          <p:cNvPr id="94211" name="Object 3"/>
          <p:cNvGraphicFramePr>
            <a:graphicFrameLocks noChangeAspect="1"/>
          </p:cNvGraphicFramePr>
          <p:nvPr/>
        </p:nvGraphicFramePr>
        <p:xfrm>
          <a:off x="1898650" y="2341265"/>
          <a:ext cx="781050" cy="431800"/>
        </p:xfrm>
        <a:graphic>
          <a:graphicData uri="http://schemas.openxmlformats.org/presentationml/2006/ole">
            <p:oleObj spid="_x0000_s94211" name="Equation" r:id="rId4" imgW="495000" imgH="228600" progId="Equation.DSMT4">
              <p:embed/>
            </p:oleObj>
          </a:graphicData>
        </a:graphic>
      </p:graphicFrame>
      <p:graphicFrame>
        <p:nvGraphicFramePr>
          <p:cNvPr id="94212" name="Object 4"/>
          <p:cNvGraphicFramePr>
            <a:graphicFrameLocks noChangeAspect="1"/>
          </p:cNvGraphicFramePr>
          <p:nvPr/>
        </p:nvGraphicFramePr>
        <p:xfrm>
          <a:off x="2702917" y="1988840"/>
          <a:ext cx="3597275" cy="1144588"/>
        </p:xfrm>
        <a:graphic>
          <a:graphicData uri="http://schemas.openxmlformats.org/presentationml/2006/ole">
            <p:oleObj spid="_x0000_s94212" name="Equation" r:id="rId5" imgW="2234880" imgH="711000" progId="Equation.DSMT4">
              <p:embed/>
            </p:oleObj>
          </a:graphicData>
        </a:graphic>
      </p:graphicFrame>
      <p:graphicFrame>
        <p:nvGraphicFramePr>
          <p:cNvPr id="94213" name="Object 5"/>
          <p:cNvGraphicFramePr>
            <a:graphicFrameLocks noChangeAspect="1"/>
          </p:cNvGraphicFramePr>
          <p:nvPr/>
        </p:nvGraphicFramePr>
        <p:xfrm>
          <a:off x="6364288" y="2341265"/>
          <a:ext cx="2484437" cy="392113"/>
        </p:xfrm>
        <a:graphic>
          <a:graphicData uri="http://schemas.openxmlformats.org/presentationml/2006/ole">
            <p:oleObj spid="_x0000_s94213" name="Equation" r:id="rId6" imgW="1650960" imgH="241200" progId="Equation.DSMT4">
              <p:embed/>
            </p:oleObj>
          </a:graphicData>
        </a:graphic>
      </p:graphicFrame>
      <p:graphicFrame>
        <p:nvGraphicFramePr>
          <p:cNvPr id="94214" name="Object 6"/>
          <p:cNvGraphicFramePr>
            <a:graphicFrameLocks noChangeAspect="1"/>
          </p:cNvGraphicFramePr>
          <p:nvPr/>
        </p:nvGraphicFramePr>
        <p:xfrm>
          <a:off x="1196975" y="3420765"/>
          <a:ext cx="552450" cy="360363"/>
        </p:xfrm>
        <a:graphic>
          <a:graphicData uri="http://schemas.openxmlformats.org/presentationml/2006/ole">
            <p:oleObj spid="_x0000_s94214" name="Equation" r:id="rId7" imgW="342720" imgH="177480" progId="Equation.DSMT4">
              <p:embed/>
            </p:oleObj>
          </a:graphicData>
        </a:graphic>
      </p:graphicFrame>
      <p:graphicFrame>
        <p:nvGraphicFramePr>
          <p:cNvPr id="94215" name="Object 7"/>
          <p:cNvGraphicFramePr>
            <a:graphicFrameLocks noChangeAspect="1"/>
          </p:cNvGraphicFramePr>
          <p:nvPr/>
        </p:nvGraphicFramePr>
        <p:xfrm>
          <a:off x="1888653" y="3349699"/>
          <a:ext cx="800100" cy="431800"/>
        </p:xfrm>
        <a:graphic>
          <a:graphicData uri="http://schemas.openxmlformats.org/presentationml/2006/ole">
            <p:oleObj spid="_x0000_s94215" name="Equation" r:id="rId8" imgW="507960" imgH="228600" progId="Equation.DSMT4">
              <p:embed/>
            </p:oleObj>
          </a:graphicData>
        </a:graphic>
      </p:graphicFrame>
      <p:graphicFrame>
        <p:nvGraphicFramePr>
          <p:cNvPr id="94216" name="Object 8"/>
          <p:cNvGraphicFramePr>
            <a:graphicFrameLocks noChangeAspect="1"/>
          </p:cNvGraphicFramePr>
          <p:nvPr/>
        </p:nvGraphicFramePr>
        <p:xfrm>
          <a:off x="2693963" y="2996903"/>
          <a:ext cx="3678237" cy="1144587"/>
        </p:xfrm>
        <a:graphic>
          <a:graphicData uri="http://schemas.openxmlformats.org/presentationml/2006/ole">
            <p:oleObj spid="_x0000_s94216" name="Equation" r:id="rId9" imgW="2286000" imgH="711000" progId="Equation.DSMT4">
              <p:embed/>
            </p:oleObj>
          </a:graphicData>
        </a:graphic>
      </p:graphicFrame>
      <p:graphicFrame>
        <p:nvGraphicFramePr>
          <p:cNvPr id="94218" name="Object 10"/>
          <p:cNvGraphicFramePr>
            <a:graphicFrameLocks noChangeAspect="1"/>
          </p:cNvGraphicFramePr>
          <p:nvPr/>
        </p:nvGraphicFramePr>
        <p:xfrm>
          <a:off x="1168400" y="4428828"/>
          <a:ext cx="571500" cy="360362"/>
        </p:xfrm>
        <a:graphic>
          <a:graphicData uri="http://schemas.openxmlformats.org/presentationml/2006/ole">
            <p:oleObj spid="_x0000_s94218" name="Equation" r:id="rId10" imgW="355320" imgH="177480" progId="Equation.DSMT4">
              <p:embed/>
            </p:oleObj>
          </a:graphicData>
        </a:graphic>
      </p:graphicFrame>
      <p:graphicFrame>
        <p:nvGraphicFramePr>
          <p:cNvPr id="94219" name="Object 11"/>
          <p:cNvGraphicFramePr>
            <a:graphicFrameLocks noChangeAspect="1"/>
          </p:cNvGraphicFramePr>
          <p:nvPr/>
        </p:nvGraphicFramePr>
        <p:xfrm>
          <a:off x="1889125" y="4357390"/>
          <a:ext cx="760413" cy="431800"/>
        </p:xfrm>
        <a:graphic>
          <a:graphicData uri="http://schemas.openxmlformats.org/presentationml/2006/ole">
            <p:oleObj spid="_x0000_s94219" name="Equation" r:id="rId11" imgW="482400" imgH="228600" progId="Equation.DSMT4">
              <p:embed/>
            </p:oleObj>
          </a:graphicData>
        </a:graphic>
      </p:graphicFrame>
      <p:graphicFrame>
        <p:nvGraphicFramePr>
          <p:cNvPr id="94220" name="Object 12"/>
          <p:cNvGraphicFramePr>
            <a:graphicFrameLocks noChangeAspect="1"/>
          </p:cNvGraphicFramePr>
          <p:nvPr/>
        </p:nvGraphicFramePr>
        <p:xfrm>
          <a:off x="2662783" y="4004965"/>
          <a:ext cx="3781425" cy="1144588"/>
        </p:xfrm>
        <a:graphic>
          <a:graphicData uri="http://schemas.openxmlformats.org/presentationml/2006/ole">
            <p:oleObj spid="_x0000_s94220" name="Equation" r:id="rId12" imgW="2349360" imgH="711000" progId="Equation.DSMT4">
              <p:embed/>
            </p:oleObj>
          </a:graphicData>
        </a:graphic>
      </p:graphicFrame>
      <p:graphicFrame>
        <p:nvGraphicFramePr>
          <p:cNvPr id="94222" name="Object 14"/>
          <p:cNvGraphicFramePr>
            <a:graphicFrameLocks noChangeAspect="1"/>
          </p:cNvGraphicFramePr>
          <p:nvPr/>
        </p:nvGraphicFramePr>
        <p:xfrm>
          <a:off x="1185863" y="5430540"/>
          <a:ext cx="573087" cy="360363"/>
        </p:xfrm>
        <a:graphic>
          <a:graphicData uri="http://schemas.openxmlformats.org/presentationml/2006/ole">
            <p:oleObj spid="_x0000_s94222" name="Equation" r:id="rId13" imgW="355320" imgH="177480" progId="Equation.DSMT4">
              <p:embed/>
            </p:oleObj>
          </a:graphicData>
        </a:graphic>
      </p:graphicFrame>
      <p:graphicFrame>
        <p:nvGraphicFramePr>
          <p:cNvPr id="94223" name="Object 15"/>
          <p:cNvGraphicFramePr>
            <a:graphicFrameLocks noChangeAspect="1"/>
          </p:cNvGraphicFramePr>
          <p:nvPr/>
        </p:nvGraphicFramePr>
        <p:xfrm>
          <a:off x="1888653" y="5358383"/>
          <a:ext cx="800100" cy="431800"/>
        </p:xfrm>
        <a:graphic>
          <a:graphicData uri="http://schemas.openxmlformats.org/presentationml/2006/ole">
            <p:oleObj spid="_x0000_s94223" name="Equation" r:id="rId14" imgW="507960" imgH="228600" progId="Equation.DSMT4">
              <p:embed/>
            </p:oleObj>
          </a:graphicData>
        </a:graphic>
      </p:graphicFrame>
      <p:graphicFrame>
        <p:nvGraphicFramePr>
          <p:cNvPr id="94224" name="Object 16"/>
          <p:cNvGraphicFramePr>
            <a:graphicFrameLocks noChangeAspect="1"/>
          </p:cNvGraphicFramePr>
          <p:nvPr/>
        </p:nvGraphicFramePr>
        <p:xfrm>
          <a:off x="2699792" y="5006678"/>
          <a:ext cx="3189288" cy="1144587"/>
        </p:xfrm>
        <a:graphic>
          <a:graphicData uri="http://schemas.openxmlformats.org/presentationml/2006/ole">
            <p:oleObj spid="_x0000_s94224" name="Equation" r:id="rId15" imgW="1981080" imgH="711000" progId="Equation.DSMT4">
              <p:embed/>
            </p:oleObj>
          </a:graphicData>
        </a:graphic>
      </p:graphicFrame>
      <p:graphicFrame>
        <p:nvGraphicFramePr>
          <p:cNvPr id="94226" name="Object 18"/>
          <p:cNvGraphicFramePr>
            <a:graphicFrameLocks noChangeAspect="1"/>
          </p:cNvGraphicFramePr>
          <p:nvPr/>
        </p:nvGraphicFramePr>
        <p:xfrm>
          <a:off x="6399659" y="3284538"/>
          <a:ext cx="2636837" cy="392112"/>
        </p:xfrm>
        <a:graphic>
          <a:graphicData uri="http://schemas.openxmlformats.org/presentationml/2006/ole">
            <p:oleObj spid="_x0000_s94226" name="Equation" r:id="rId16" imgW="1752480" imgH="241200" progId="Equation.DSMT4">
              <p:embed/>
            </p:oleObj>
          </a:graphicData>
        </a:graphic>
      </p:graphicFrame>
      <p:graphicFrame>
        <p:nvGraphicFramePr>
          <p:cNvPr id="94227" name="Object 19"/>
          <p:cNvGraphicFramePr>
            <a:graphicFrameLocks noChangeAspect="1"/>
          </p:cNvGraphicFramePr>
          <p:nvPr/>
        </p:nvGraphicFramePr>
        <p:xfrm>
          <a:off x="6443663" y="4292600"/>
          <a:ext cx="2579687" cy="392113"/>
        </p:xfrm>
        <a:graphic>
          <a:graphicData uri="http://schemas.openxmlformats.org/presentationml/2006/ole">
            <p:oleObj spid="_x0000_s94227" name="Equation" r:id="rId17" imgW="1714320" imgH="241200" progId="Equation.DSMT4">
              <p:embed/>
            </p:oleObj>
          </a:graphicData>
        </a:graphic>
      </p:graphicFrame>
      <p:graphicFrame>
        <p:nvGraphicFramePr>
          <p:cNvPr id="94228" name="Object 20"/>
          <p:cNvGraphicFramePr>
            <a:graphicFrameLocks noChangeAspect="1"/>
          </p:cNvGraphicFramePr>
          <p:nvPr/>
        </p:nvGraphicFramePr>
        <p:xfrm>
          <a:off x="6453188" y="5300663"/>
          <a:ext cx="2560637" cy="392112"/>
        </p:xfrm>
        <a:graphic>
          <a:graphicData uri="http://schemas.openxmlformats.org/presentationml/2006/ole">
            <p:oleObj spid="_x0000_s94228" name="Equation" r:id="rId18" imgW="1701720" imgH="241200" progId="Equation.DSMT4">
              <p:embed/>
            </p:oleObj>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感知器算法</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当</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当</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当</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当</a:t>
            </a:r>
            <a:endParaRPr lang="en-US" altLang="zh-CN" sz="2800" dirty="0" smtClean="0">
              <a:solidFill>
                <a:schemeClr val="tx1"/>
              </a:solidFill>
              <a:latin typeface="仿宋" pitchFamily="49" charset="-122"/>
              <a:ea typeface="仿宋" pitchFamily="49" charset="-122"/>
            </a:endParaRPr>
          </a:p>
          <a:p>
            <a:endParaRPr lang="zh-CN" altLang="en-US" sz="2800" dirty="0">
              <a:solidFill>
                <a:schemeClr val="tx1"/>
              </a:solidFill>
              <a:latin typeface="仿宋" pitchFamily="49" charset="-122"/>
              <a:ea typeface="仿宋" pitchFamily="49" charset="-122"/>
            </a:endParaRPr>
          </a:p>
        </p:txBody>
      </p:sp>
      <p:graphicFrame>
        <p:nvGraphicFramePr>
          <p:cNvPr id="95234" name="Object 2"/>
          <p:cNvGraphicFramePr>
            <a:graphicFrameLocks noChangeAspect="1"/>
          </p:cNvGraphicFramePr>
          <p:nvPr/>
        </p:nvGraphicFramePr>
        <p:xfrm>
          <a:off x="1185863" y="2427288"/>
          <a:ext cx="573087" cy="360362"/>
        </p:xfrm>
        <a:graphic>
          <a:graphicData uri="http://schemas.openxmlformats.org/presentationml/2006/ole">
            <p:oleObj spid="_x0000_s95234" name="Equation" r:id="rId3" imgW="355320" imgH="177480" progId="Equation.DSMT4">
              <p:embed/>
            </p:oleObj>
          </a:graphicData>
        </a:graphic>
      </p:graphicFrame>
      <p:graphicFrame>
        <p:nvGraphicFramePr>
          <p:cNvPr id="95235" name="Object 3"/>
          <p:cNvGraphicFramePr>
            <a:graphicFrameLocks noChangeAspect="1"/>
          </p:cNvGraphicFramePr>
          <p:nvPr/>
        </p:nvGraphicFramePr>
        <p:xfrm>
          <a:off x="1898650" y="2355850"/>
          <a:ext cx="781050" cy="431800"/>
        </p:xfrm>
        <a:graphic>
          <a:graphicData uri="http://schemas.openxmlformats.org/presentationml/2006/ole">
            <p:oleObj spid="_x0000_s95235" name="Equation" r:id="rId4" imgW="495000" imgH="228600" progId="Equation.DSMT4">
              <p:embed/>
            </p:oleObj>
          </a:graphicData>
        </a:graphic>
      </p:graphicFrame>
      <p:graphicFrame>
        <p:nvGraphicFramePr>
          <p:cNvPr id="95236" name="Object 4"/>
          <p:cNvGraphicFramePr>
            <a:graphicFrameLocks noChangeAspect="1"/>
          </p:cNvGraphicFramePr>
          <p:nvPr/>
        </p:nvGraphicFramePr>
        <p:xfrm>
          <a:off x="2765425" y="2003425"/>
          <a:ext cx="3268663" cy="1144588"/>
        </p:xfrm>
        <a:graphic>
          <a:graphicData uri="http://schemas.openxmlformats.org/presentationml/2006/ole">
            <p:oleObj spid="_x0000_s95236" name="Equation" r:id="rId5" imgW="2031840" imgH="711000" progId="Equation.DSMT4">
              <p:embed/>
            </p:oleObj>
          </a:graphicData>
        </a:graphic>
      </p:graphicFrame>
      <p:graphicFrame>
        <p:nvGraphicFramePr>
          <p:cNvPr id="95238" name="Object 6"/>
          <p:cNvGraphicFramePr>
            <a:graphicFrameLocks noChangeAspect="1"/>
          </p:cNvGraphicFramePr>
          <p:nvPr/>
        </p:nvGraphicFramePr>
        <p:xfrm>
          <a:off x="1185863" y="3435350"/>
          <a:ext cx="573087" cy="360363"/>
        </p:xfrm>
        <a:graphic>
          <a:graphicData uri="http://schemas.openxmlformats.org/presentationml/2006/ole">
            <p:oleObj spid="_x0000_s95238" name="Equation" r:id="rId6" imgW="355320" imgH="177480" progId="Equation.DSMT4">
              <p:embed/>
            </p:oleObj>
          </a:graphicData>
        </a:graphic>
      </p:graphicFrame>
      <p:graphicFrame>
        <p:nvGraphicFramePr>
          <p:cNvPr id="95239" name="Object 7"/>
          <p:cNvGraphicFramePr>
            <a:graphicFrameLocks noChangeAspect="1"/>
          </p:cNvGraphicFramePr>
          <p:nvPr/>
        </p:nvGraphicFramePr>
        <p:xfrm>
          <a:off x="1889125" y="3363367"/>
          <a:ext cx="800100" cy="431800"/>
        </p:xfrm>
        <a:graphic>
          <a:graphicData uri="http://schemas.openxmlformats.org/presentationml/2006/ole">
            <p:oleObj spid="_x0000_s95239" name="Equation" r:id="rId7" imgW="507960" imgH="228600" progId="Equation.DSMT4">
              <p:embed/>
            </p:oleObj>
          </a:graphicData>
        </a:graphic>
      </p:graphicFrame>
      <p:graphicFrame>
        <p:nvGraphicFramePr>
          <p:cNvPr id="95240" name="Object 8"/>
          <p:cNvGraphicFramePr>
            <a:graphicFrameLocks noChangeAspect="1"/>
          </p:cNvGraphicFramePr>
          <p:nvPr/>
        </p:nvGraphicFramePr>
        <p:xfrm>
          <a:off x="2786608" y="3011488"/>
          <a:ext cx="3657600" cy="1144587"/>
        </p:xfrm>
        <a:graphic>
          <a:graphicData uri="http://schemas.openxmlformats.org/presentationml/2006/ole">
            <p:oleObj spid="_x0000_s95240" name="Equation" r:id="rId8" imgW="2273040" imgH="711000" progId="Equation.DSMT4">
              <p:embed/>
            </p:oleObj>
          </a:graphicData>
        </a:graphic>
      </p:graphicFrame>
      <p:graphicFrame>
        <p:nvGraphicFramePr>
          <p:cNvPr id="95242" name="Object 10"/>
          <p:cNvGraphicFramePr>
            <a:graphicFrameLocks noChangeAspect="1"/>
          </p:cNvGraphicFramePr>
          <p:nvPr/>
        </p:nvGraphicFramePr>
        <p:xfrm>
          <a:off x="1177925" y="4443413"/>
          <a:ext cx="552450" cy="360362"/>
        </p:xfrm>
        <a:graphic>
          <a:graphicData uri="http://schemas.openxmlformats.org/presentationml/2006/ole">
            <p:oleObj spid="_x0000_s95242" name="Equation" r:id="rId9" imgW="342720" imgH="177480" progId="Equation.DSMT4">
              <p:embed/>
            </p:oleObj>
          </a:graphicData>
        </a:graphic>
      </p:graphicFrame>
      <p:graphicFrame>
        <p:nvGraphicFramePr>
          <p:cNvPr id="95243" name="Object 11"/>
          <p:cNvGraphicFramePr>
            <a:graphicFrameLocks noChangeAspect="1"/>
          </p:cNvGraphicFramePr>
          <p:nvPr/>
        </p:nvGraphicFramePr>
        <p:xfrm>
          <a:off x="1889125" y="4371975"/>
          <a:ext cx="760413" cy="431800"/>
        </p:xfrm>
        <a:graphic>
          <a:graphicData uri="http://schemas.openxmlformats.org/presentationml/2006/ole">
            <p:oleObj spid="_x0000_s95243" name="Equation" r:id="rId10" imgW="482400" imgH="228600" progId="Equation.DSMT4">
              <p:embed/>
            </p:oleObj>
          </a:graphicData>
        </a:graphic>
      </p:graphicFrame>
      <p:graphicFrame>
        <p:nvGraphicFramePr>
          <p:cNvPr id="95244" name="Object 12"/>
          <p:cNvGraphicFramePr>
            <a:graphicFrameLocks noChangeAspect="1"/>
          </p:cNvGraphicFramePr>
          <p:nvPr/>
        </p:nvGraphicFramePr>
        <p:xfrm>
          <a:off x="2795588" y="4019550"/>
          <a:ext cx="3168650" cy="1144588"/>
        </p:xfrm>
        <a:graphic>
          <a:graphicData uri="http://schemas.openxmlformats.org/presentationml/2006/ole">
            <p:oleObj spid="_x0000_s95244" name="Equation" r:id="rId11" imgW="1968480" imgH="711000" progId="Equation.DSMT4">
              <p:embed/>
            </p:oleObj>
          </a:graphicData>
        </a:graphic>
      </p:graphicFrame>
      <p:graphicFrame>
        <p:nvGraphicFramePr>
          <p:cNvPr id="95246" name="Object 14"/>
          <p:cNvGraphicFramePr>
            <a:graphicFrameLocks noChangeAspect="1"/>
          </p:cNvGraphicFramePr>
          <p:nvPr/>
        </p:nvGraphicFramePr>
        <p:xfrm>
          <a:off x="1185863" y="5445125"/>
          <a:ext cx="573087" cy="360363"/>
        </p:xfrm>
        <a:graphic>
          <a:graphicData uri="http://schemas.openxmlformats.org/presentationml/2006/ole">
            <p:oleObj spid="_x0000_s95246" name="Equation" r:id="rId12" imgW="355320" imgH="177480" progId="Equation.DSMT4">
              <p:embed/>
            </p:oleObj>
          </a:graphicData>
        </a:graphic>
      </p:graphicFrame>
      <p:graphicFrame>
        <p:nvGraphicFramePr>
          <p:cNvPr id="95247" name="Object 15"/>
          <p:cNvGraphicFramePr>
            <a:graphicFrameLocks noChangeAspect="1"/>
          </p:cNvGraphicFramePr>
          <p:nvPr/>
        </p:nvGraphicFramePr>
        <p:xfrm>
          <a:off x="1889125" y="5373142"/>
          <a:ext cx="800100" cy="431800"/>
        </p:xfrm>
        <a:graphic>
          <a:graphicData uri="http://schemas.openxmlformats.org/presentationml/2006/ole">
            <p:oleObj spid="_x0000_s95247" name="Equation" r:id="rId13" imgW="507960" imgH="228600" progId="Equation.DSMT4">
              <p:embed/>
            </p:oleObj>
          </a:graphicData>
        </a:graphic>
      </p:graphicFrame>
      <p:graphicFrame>
        <p:nvGraphicFramePr>
          <p:cNvPr id="95248" name="Object 16"/>
          <p:cNvGraphicFramePr>
            <a:graphicFrameLocks noChangeAspect="1"/>
          </p:cNvGraphicFramePr>
          <p:nvPr/>
        </p:nvGraphicFramePr>
        <p:xfrm>
          <a:off x="2816200" y="5021263"/>
          <a:ext cx="3556000" cy="1144587"/>
        </p:xfrm>
        <a:graphic>
          <a:graphicData uri="http://schemas.openxmlformats.org/presentationml/2006/ole">
            <p:oleObj spid="_x0000_s95248" name="Equation" r:id="rId14" imgW="2209680" imgH="711000" progId="Equation.DSMT4">
              <p:embed/>
            </p:oleObj>
          </a:graphicData>
        </a:graphic>
      </p:graphicFrame>
      <p:graphicFrame>
        <p:nvGraphicFramePr>
          <p:cNvPr id="95250" name="Object 18"/>
          <p:cNvGraphicFramePr>
            <a:graphicFrameLocks noChangeAspect="1"/>
          </p:cNvGraphicFramePr>
          <p:nvPr/>
        </p:nvGraphicFramePr>
        <p:xfrm>
          <a:off x="6211888" y="2349500"/>
          <a:ext cx="2579687" cy="392113"/>
        </p:xfrm>
        <a:graphic>
          <a:graphicData uri="http://schemas.openxmlformats.org/presentationml/2006/ole">
            <p:oleObj spid="_x0000_s95250" name="Equation" r:id="rId15" imgW="1714320" imgH="241200" progId="Equation.DSMT4">
              <p:embed/>
            </p:oleObj>
          </a:graphicData>
        </a:graphic>
      </p:graphicFrame>
      <p:graphicFrame>
        <p:nvGraphicFramePr>
          <p:cNvPr id="95251" name="Object 19"/>
          <p:cNvGraphicFramePr>
            <a:graphicFrameLocks noChangeAspect="1"/>
          </p:cNvGraphicFramePr>
          <p:nvPr/>
        </p:nvGraphicFramePr>
        <p:xfrm>
          <a:off x="6937375" y="3427413"/>
          <a:ext cx="1127125" cy="330200"/>
        </p:xfrm>
        <a:graphic>
          <a:graphicData uri="http://schemas.openxmlformats.org/presentationml/2006/ole">
            <p:oleObj spid="_x0000_s95251" name="Equation" r:id="rId16" imgW="749160" imgH="203040" progId="Equation.DSMT4">
              <p:embed/>
            </p:oleObj>
          </a:graphicData>
        </a:graphic>
      </p:graphicFrame>
      <p:graphicFrame>
        <p:nvGraphicFramePr>
          <p:cNvPr id="95252" name="Object 20"/>
          <p:cNvGraphicFramePr>
            <a:graphicFrameLocks noChangeAspect="1"/>
          </p:cNvGraphicFramePr>
          <p:nvPr/>
        </p:nvGraphicFramePr>
        <p:xfrm>
          <a:off x="6230938" y="4365625"/>
          <a:ext cx="2541587" cy="392113"/>
        </p:xfrm>
        <a:graphic>
          <a:graphicData uri="http://schemas.openxmlformats.org/presentationml/2006/ole">
            <p:oleObj spid="_x0000_s95252" name="Equation" r:id="rId17" imgW="1688760" imgH="241200" progId="Equation.DSMT4">
              <p:embed/>
            </p:oleObj>
          </a:graphicData>
        </a:graphic>
      </p:graphicFrame>
      <p:graphicFrame>
        <p:nvGraphicFramePr>
          <p:cNvPr id="95253" name="Object 21"/>
          <p:cNvGraphicFramePr>
            <a:graphicFrameLocks noChangeAspect="1"/>
          </p:cNvGraphicFramePr>
          <p:nvPr/>
        </p:nvGraphicFramePr>
        <p:xfrm>
          <a:off x="6889750" y="5403850"/>
          <a:ext cx="1241425" cy="330200"/>
        </p:xfrm>
        <a:graphic>
          <a:graphicData uri="http://schemas.openxmlformats.org/presentationml/2006/ole">
            <p:oleObj spid="_x0000_s95253" name="Equation" r:id="rId18" imgW="825480" imgH="203040" progId="Equation.DSMT4">
              <p:embed/>
            </p:oleObj>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感知器算法</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当</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当</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当</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当</a:t>
            </a:r>
            <a:endParaRPr lang="zh-CN" altLang="en-US" sz="2800" dirty="0">
              <a:solidFill>
                <a:schemeClr val="tx1"/>
              </a:solidFill>
              <a:latin typeface="仿宋" pitchFamily="49" charset="-122"/>
              <a:ea typeface="仿宋" pitchFamily="49" charset="-122"/>
            </a:endParaRPr>
          </a:p>
        </p:txBody>
      </p:sp>
      <p:graphicFrame>
        <p:nvGraphicFramePr>
          <p:cNvPr id="96258" name="Object 2"/>
          <p:cNvGraphicFramePr>
            <a:graphicFrameLocks noChangeAspect="1"/>
          </p:cNvGraphicFramePr>
          <p:nvPr/>
        </p:nvGraphicFramePr>
        <p:xfrm>
          <a:off x="1161009" y="2413000"/>
          <a:ext cx="674687" cy="360363"/>
        </p:xfrm>
        <a:graphic>
          <a:graphicData uri="http://schemas.openxmlformats.org/presentationml/2006/ole">
            <p:oleObj spid="_x0000_s96258" name="Equation" r:id="rId3" imgW="419040" imgH="177480" progId="Equation.DSMT4">
              <p:embed/>
            </p:oleObj>
          </a:graphicData>
        </a:graphic>
      </p:graphicFrame>
      <p:graphicFrame>
        <p:nvGraphicFramePr>
          <p:cNvPr id="96259" name="Object 3"/>
          <p:cNvGraphicFramePr>
            <a:graphicFrameLocks noChangeAspect="1"/>
          </p:cNvGraphicFramePr>
          <p:nvPr/>
        </p:nvGraphicFramePr>
        <p:xfrm>
          <a:off x="1898650" y="2341563"/>
          <a:ext cx="781050" cy="431800"/>
        </p:xfrm>
        <a:graphic>
          <a:graphicData uri="http://schemas.openxmlformats.org/presentationml/2006/ole">
            <p:oleObj spid="_x0000_s96259" name="Equation" r:id="rId4" imgW="495000" imgH="228600" progId="Equation.DSMT4">
              <p:embed/>
            </p:oleObj>
          </a:graphicData>
        </a:graphic>
      </p:graphicFrame>
      <p:graphicFrame>
        <p:nvGraphicFramePr>
          <p:cNvPr id="96260" name="Object 4"/>
          <p:cNvGraphicFramePr>
            <a:graphicFrameLocks noChangeAspect="1"/>
          </p:cNvGraphicFramePr>
          <p:nvPr/>
        </p:nvGraphicFramePr>
        <p:xfrm>
          <a:off x="2776513" y="1989138"/>
          <a:ext cx="3595687" cy="1144587"/>
        </p:xfrm>
        <a:graphic>
          <a:graphicData uri="http://schemas.openxmlformats.org/presentationml/2006/ole">
            <p:oleObj spid="_x0000_s96260" name="Equation" r:id="rId5" imgW="2234880" imgH="711000" progId="Equation.DSMT4">
              <p:embed/>
            </p:oleObj>
          </a:graphicData>
        </a:graphic>
      </p:graphicFrame>
      <p:graphicFrame>
        <p:nvGraphicFramePr>
          <p:cNvPr id="96262" name="Object 6"/>
          <p:cNvGraphicFramePr>
            <a:graphicFrameLocks noChangeAspect="1"/>
          </p:cNvGraphicFramePr>
          <p:nvPr/>
        </p:nvGraphicFramePr>
        <p:xfrm>
          <a:off x="1180059" y="3421063"/>
          <a:ext cx="655637" cy="360362"/>
        </p:xfrm>
        <a:graphic>
          <a:graphicData uri="http://schemas.openxmlformats.org/presentationml/2006/ole">
            <p:oleObj spid="_x0000_s96262" name="Equation" r:id="rId6" imgW="406080" imgH="177480" progId="Equation.DSMT4">
              <p:embed/>
            </p:oleObj>
          </a:graphicData>
        </a:graphic>
      </p:graphicFrame>
      <p:graphicFrame>
        <p:nvGraphicFramePr>
          <p:cNvPr id="96263" name="Object 7"/>
          <p:cNvGraphicFramePr>
            <a:graphicFrameLocks noChangeAspect="1"/>
          </p:cNvGraphicFramePr>
          <p:nvPr/>
        </p:nvGraphicFramePr>
        <p:xfrm>
          <a:off x="1889125" y="3349328"/>
          <a:ext cx="800100" cy="431800"/>
        </p:xfrm>
        <a:graphic>
          <a:graphicData uri="http://schemas.openxmlformats.org/presentationml/2006/ole">
            <p:oleObj spid="_x0000_s96263" name="Equation" r:id="rId7" imgW="507960" imgH="228600" progId="Equation.DSMT4">
              <p:embed/>
            </p:oleObj>
          </a:graphicData>
        </a:graphic>
      </p:graphicFrame>
      <p:graphicFrame>
        <p:nvGraphicFramePr>
          <p:cNvPr id="96264" name="Object 8"/>
          <p:cNvGraphicFramePr>
            <a:graphicFrameLocks noChangeAspect="1"/>
          </p:cNvGraphicFramePr>
          <p:nvPr/>
        </p:nvGraphicFramePr>
        <p:xfrm>
          <a:off x="2754313" y="2997200"/>
          <a:ext cx="3290887" cy="1144588"/>
        </p:xfrm>
        <a:graphic>
          <a:graphicData uri="http://schemas.openxmlformats.org/presentationml/2006/ole">
            <p:oleObj spid="_x0000_s96264" name="Equation" r:id="rId8" imgW="2044440" imgH="711000" progId="Equation.DSMT4">
              <p:embed/>
            </p:oleObj>
          </a:graphicData>
        </a:graphic>
      </p:graphicFrame>
      <p:graphicFrame>
        <p:nvGraphicFramePr>
          <p:cNvPr id="96266" name="Object 10"/>
          <p:cNvGraphicFramePr>
            <a:graphicFrameLocks noChangeAspect="1"/>
          </p:cNvGraphicFramePr>
          <p:nvPr/>
        </p:nvGraphicFramePr>
        <p:xfrm>
          <a:off x="1159421" y="4429125"/>
          <a:ext cx="676275" cy="360363"/>
        </p:xfrm>
        <a:graphic>
          <a:graphicData uri="http://schemas.openxmlformats.org/presentationml/2006/ole">
            <p:oleObj spid="_x0000_s96266" name="Equation" r:id="rId9" imgW="419040" imgH="177480" progId="Equation.DSMT4">
              <p:embed/>
            </p:oleObj>
          </a:graphicData>
        </a:graphic>
      </p:graphicFrame>
      <p:graphicFrame>
        <p:nvGraphicFramePr>
          <p:cNvPr id="96267" name="Object 11"/>
          <p:cNvGraphicFramePr>
            <a:graphicFrameLocks noChangeAspect="1"/>
          </p:cNvGraphicFramePr>
          <p:nvPr/>
        </p:nvGraphicFramePr>
        <p:xfrm>
          <a:off x="1889125" y="4357688"/>
          <a:ext cx="760413" cy="431800"/>
        </p:xfrm>
        <a:graphic>
          <a:graphicData uri="http://schemas.openxmlformats.org/presentationml/2006/ole">
            <p:oleObj spid="_x0000_s96267" name="Equation" r:id="rId10" imgW="482400" imgH="228600" progId="Equation.DSMT4">
              <p:embed/>
            </p:oleObj>
          </a:graphicData>
        </a:graphic>
      </p:graphicFrame>
      <p:graphicFrame>
        <p:nvGraphicFramePr>
          <p:cNvPr id="96268" name="Object 12"/>
          <p:cNvGraphicFramePr>
            <a:graphicFrameLocks noChangeAspect="1"/>
          </p:cNvGraphicFramePr>
          <p:nvPr/>
        </p:nvGraphicFramePr>
        <p:xfrm>
          <a:off x="2776538" y="4005263"/>
          <a:ext cx="3209925" cy="1144587"/>
        </p:xfrm>
        <a:graphic>
          <a:graphicData uri="http://schemas.openxmlformats.org/presentationml/2006/ole">
            <p:oleObj spid="_x0000_s96268" name="Equation" r:id="rId11" imgW="1993680" imgH="711000" progId="Equation.DSMT4">
              <p:embed/>
            </p:oleObj>
          </a:graphicData>
        </a:graphic>
      </p:graphicFrame>
      <p:graphicFrame>
        <p:nvGraphicFramePr>
          <p:cNvPr id="96270" name="Object 14"/>
          <p:cNvGraphicFramePr>
            <a:graphicFrameLocks noChangeAspect="1"/>
          </p:cNvGraphicFramePr>
          <p:nvPr/>
        </p:nvGraphicFramePr>
        <p:xfrm>
          <a:off x="1180059" y="5430838"/>
          <a:ext cx="655637" cy="360362"/>
        </p:xfrm>
        <a:graphic>
          <a:graphicData uri="http://schemas.openxmlformats.org/presentationml/2006/ole">
            <p:oleObj spid="_x0000_s96270" name="Equation" r:id="rId12" imgW="406080" imgH="177480" progId="Equation.DSMT4">
              <p:embed/>
            </p:oleObj>
          </a:graphicData>
        </a:graphic>
      </p:graphicFrame>
      <p:graphicFrame>
        <p:nvGraphicFramePr>
          <p:cNvPr id="96271" name="Object 15"/>
          <p:cNvGraphicFramePr>
            <a:graphicFrameLocks noChangeAspect="1"/>
          </p:cNvGraphicFramePr>
          <p:nvPr/>
        </p:nvGraphicFramePr>
        <p:xfrm>
          <a:off x="1889125" y="5359103"/>
          <a:ext cx="800100" cy="431800"/>
        </p:xfrm>
        <a:graphic>
          <a:graphicData uri="http://schemas.openxmlformats.org/presentationml/2006/ole">
            <p:oleObj spid="_x0000_s96271" name="Equation" r:id="rId13" imgW="507960" imgH="228600" progId="Equation.DSMT4">
              <p:embed/>
            </p:oleObj>
          </a:graphicData>
        </a:graphic>
      </p:graphicFrame>
      <p:graphicFrame>
        <p:nvGraphicFramePr>
          <p:cNvPr id="96272" name="Object 16"/>
          <p:cNvGraphicFramePr>
            <a:graphicFrameLocks noChangeAspect="1"/>
          </p:cNvGraphicFramePr>
          <p:nvPr/>
        </p:nvGraphicFramePr>
        <p:xfrm>
          <a:off x="2764829" y="5006975"/>
          <a:ext cx="3535363" cy="1144588"/>
        </p:xfrm>
        <a:graphic>
          <a:graphicData uri="http://schemas.openxmlformats.org/presentationml/2006/ole">
            <p:oleObj spid="_x0000_s96272" name="Equation" r:id="rId14" imgW="2197080" imgH="711000" progId="Equation.DSMT4">
              <p:embed/>
            </p:oleObj>
          </a:graphicData>
        </a:graphic>
      </p:graphicFrame>
      <p:graphicFrame>
        <p:nvGraphicFramePr>
          <p:cNvPr id="96274" name="Object 18"/>
          <p:cNvGraphicFramePr>
            <a:graphicFrameLocks noChangeAspect="1"/>
          </p:cNvGraphicFramePr>
          <p:nvPr/>
        </p:nvGraphicFramePr>
        <p:xfrm>
          <a:off x="6816675" y="2379663"/>
          <a:ext cx="1355725" cy="330200"/>
        </p:xfrm>
        <a:graphic>
          <a:graphicData uri="http://schemas.openxmlformats.org/presentationml/2006/ole">
            <p:oleObj spid="_x0000_s96274" name="Equation" r:id="rId15" imgW="901440" imgH="203040" progId="Equation.DSMT4">
              <p:embed/>
            </p:oleObj>
          </a:graphicData>
        </a:graphic>
      </p:graphicFrame>
      <p:graphicFrame>
        <p:nvGraphicFramePr>
          <p:cNvPr id="96275" name="Object 19"/>
          <p:cNvGraphicFramePr>
            <a:graphicFrameLocks noChangeAspect="1"/>
          </p:cNvGraphicFramePr>
          <p:nvPr/>
        </p:nvGraphicFramePr>
        <p:xfrm>
          <a:off x="6069013" y="3357563"/>
          <a:ext cx="2863850" cy="392112"/>
        </p:xfrm>
        <a:graphic>
          <a:graphicData uri="http://schemas.openxmlformats.org/presentationml/2006/ole">
            <p:oleObj spid="_x0000_s96275" name="Equation" r:id="rId16" imgW="1904760" imgH="241200" progId="Equation.DSMT4">
              <p:embed/>
            </p:oleObj>
          </a:graphicData>
        </a:graphic>
      </p:graphicFrame>
      <p:graphicFrame>
        <p:nvGraphicFramePr>
          <p:cNvPr id="96276" name="Object 20"/>
          <p:cNvGraphicFramePr>
            <a:graphicFrameLocks noChangeAspect="1"/>
          </p:cNvGraphicFramePr>
          <p:nvPr/>
        </p:nvGraphicFramePr>
        <p:xfrm>
          <a:off x="6116638" y="4365625"/>
          <a:ext cx="2770187" cy="392113"/>
        </p:xfrm>
        <a:graphic>
          <a:graphicData uri="http://schemas.openxmlformats.org/presentationml/2006/ole">
            <p:oleObj spid="_x0000_s96276" name="Equation" r:id="rId17" imgW="1841400" imgH="241200" progId="Equation.DSMT4">
              <p:embed/>
            </p:oleObj>
          </a:graphicData>
        </a:graphic>
      </p:graphicFrame>
      <p:graphicFrame>
        <p:nvGraphicFramePr>
          <p:cNvPr id="96277" name="Object 21"/>
          <p:cNvGraphicFramePr>
            <a:graphicFrameLocks noChangeAspect="1"/>
          </p:cNvGraphicFramePr>
          <p:nvPr/>
        </p:nvGraphicFramePr>
        <p:xfrm>
          <a:off x="6832600" y="5403850"/>
          <a:ext cx="1357313" cy="330200"/>
        </p:xfrm>
        <a:graphic>
          <a:graphicData uri="http://schemas.openxmlformats.org/presentationml/2006/ole">
            <p:oleObj spid="_x0000_s96277" name="Equation" r:id="rId18" imgW="901440" imgH="203040" progId="Equation.DSMT4">
              <p:embed/>
            </p:oleObj>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感知器算法</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当</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当</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当</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r>
              <a:rPr lang="zh-CN" altLang="zh-CN" sz="2800" dirty="0" smtClean="0">
                <a:solidFill>
                  <a:schemeClr val="tx1"/>
                </a:solidFill>
                <a:latin typeface="仿宋" pitchFamily="49" charset="-122"/>
                <a:ea typeface="仿宋" pitchFamily="49" charset="-122"/>
              </a:rPr>
              <a:t>从</a:t>
            </a:r>
            <a:r>
              <a:rPr lang="en-US" altLang="zh-CN" sz="2800" dirty="0" smtClean="0">
                <a:solidFill>
                  <a:schemeClr val="tx1"/>
                </a:solidFill>
                <a:latin typeface="仿宋" pitchFamily="49" charset="-122"/>
                <a:ea typeface="仿宋" pitchFamily="49" charset="-122"/>
              </a:rPr>
              <a:t>      </a:t>
            </a:r>
            <a:r>
              <a:rPr lang="en-US" altLang="zh-CN" sz="2800" dirty="0" smtClean="0">
                <a:solidFill>
                  <a:schemeClr val="tx1"/>
                </a:solidFill>
                <a:latin typeface="仿宋" pitchFamily="49" charset="-122"/>
                <a:ea typeface="仿宋" pitchFamily="49" charset="-122"/>
              </a:rPr>
              <a:t> </a:t>
            </a:r>
            <a:r>
              <a:rPr lang="zh-CN" altLang="zh-CN" sz="2800" dirty="0" smtClean="0">
                <a:solidFill>
                  <a:schemeClr val="tx1"/>
                </a:solidFill>
                <a:latin typeface="仿宋" pitchFamily="49" charset="-122"/>
                <a:ea typeface="仿宋" pitchFamily="49" charset="-122"/>
              </a:rPr>
              <a:t>的</a:t>
            </a:r>
            <a:r>
              <a:rPr lang="zh-CN" altLang="zh-CN" sz="2800" dirty="0" smtClean="0">
                <a:solidFill>
                  <a:schemeClr val="tx1"/>
                </a:solidFill>
                <a:latin typeface="仿宋" pitchFamily="49" charset="-122"/>
                <a:ea typeface="仿宋" pitchFamily="49" charset="-122"/>
              </a:rPr>
              <a:t>结果可以看出</a:t>
            </a:r>
            <a:r>
              <a:rPr lang="en-US" altLang="zh-CN" sz="2800" dirty="0" smtClean="0">
                <a:solidFill>
                  <a:schemeClr val="tx1"/>
                </a:solidFill>
                <a:latin typeface="仿宋" pitchFamily="49" charset="-122"/>
                <a:ea typeface="仿宋" pitchFamily="49" charset="-122"/>
              </a:rPr>
              <a:t>,</a:t>
            </a:r>
            <a:r>
              <a:rPr lang="zh-CN" altLang="zh-CN" sz="2800" dirty="0" smtClean="0">
                <a:solidFill>
                  <a:schemeClr val="tx1"/>
                </a:solidFill>
                <a:latin typeface="仿宋" pitchFamily="49" charset="-122"/>
                <a:ea typeface="仿宋" pitchFamily="49" charset="-122"/>
              </a:rPr>
              <a:t>使用</a:t>
            </a:r>
            <a:r>
              <a:rPr lang="en-US" altLang="zh-CN" sz="2800" dirty="0" smtClean="0">
                <a:solidFill>
                  <a:schemeClr val="tx1"/>
                </a:solidFill>
                <a:latin typeface="仿宋" pitchFamily="49" charset="-122"/>
                <a:ea typeface="仿宋" pitchFamily="49" charset="-122"/>
              </a:rPr>
              <a:t>   </a:t>
            </a:r>
            <a:r>
              <a:rPr lang="zh-CN" altLang="zh-CN" sz="2800" dirty="0" smtClean="0">
                <a:solidFill>
                  <a:schemeClr val="tx1"/>
                </a:solidFill>
                <a:latin typeface="仿宋" pitchFamily="49" charset="-122"/>
                <a:ea typeface="仿宋" pitchFamily="49" charset="-122"/>
              </a:rPr>
              <a:t>已经</a:t>
            </a:r>
            <a:r>
              <a:rPr lang="zh-CN" altLang="zh-CN" sz="2800" dirty="0" smtClean="0">
                <a:solidFill>
                  <a:schemeClr val="tx1"/>
                </a:solidFill>
                <a:latin typeface="仿宋" pitchFamily="49" charset="-122"/>
                <a:ea typeface="仿宋" pitchFamily="49" charset="-122"/>
              </a:rPr>
              <a:t>能对所有训练样本正确分类</a:t>
            </a:r>
            <a:r>
              <a:rPr lang="en-US" altLang="zh-CN" sz="2800" dirty="0" smtClean="0">
                <a:solidFill>
                  <a:schemeClr val="tx1"/>
                </a:solidFill>
                <a:latin typeface="仿宋" pitchFamily="49" charset="-122"/>
                <a:ea typeface="仿宋" pitchFamily="49" charset="-122"/>
              </a:rPr>
              <a:t>,</a:t>
            </a:r>
            <a:r>
              <a:rPr lang="zh-CN" altLang="zh-CN" sz="2800" dirty="0" smtClean="0">
                <a:solidFill>
                  <a:schemeClr val="tx1"/>
                </a:solidFill>
                <a:latin typeface="仿宋" pitchFamily="49" charset="-122"/>
                <a:ea typeface="仿宋" pitchFamily="49" charset="-122"/>
              </a:rPr>
              <a:t>也就是算法收敛于</a:t>
            </a:r>
            <a:r>
              <a:rPr lang="en-US" altLang="zh-CN" sz="2800" dirty="0" smtClean="0">
                <a:solidFill>
                  <a:schemeClr val="tx1"/>
                </a:solidFill>
                <a:latin typeface="仿宋" pitchFamily="49" charset="-122"/>
                <a:ea typeface="仿宋" pitchFamily="49" charset="-122"/>
              </a:rPr>
              <a:t>   </a:t>
            </a:r>
            <a:r>
              <a:rPr lang="en-US" altLang="zh-CN" sz="2800" dirty="0" smtClean="0">
                <a:solidFill>
                  <a:schemeClr val="tx1"/>
                </a:solidFill>
                <a:latin typeface="仿宋" pitchFamily="49" charset="-122"/>
                <a:ea typeface="仿宋" pitchFamily="49" charset="-122"/>
              </a:rPr>
              <a:t> . </a:t>
            </a:r>
            <a:r>
              <a:rPr lang="zh-CN" altLang="zh-CN" sz="2800" dirty="0" smtClean="0">
                <a:solidFill>
                  <a:schemeClr val="tx1"/>
                </a:solidFill>
                <a:latin typeface="仿宋" pitchFamily="49" charset="-122"/>
                <a:ea typeface="仿宋" pitchFamily="49" charset="-122"/>
              </a:rPr>
              <a:t>即</a:t>
            </a:r>
            <a:r>
              <a:rPr lang="en-US" altLang="zh-CN" sz="2800" dirty="0" smtClean="0">
                <a:solidFill>
                  <a:schemeClr val="tx1"/>
                </a:solidFill>
                <a:latin typeface="仿宋" pitchFamily="49" charset="-122"/>
                <a:ea typeface="仿宋" pitchFamily="49" charset="-122"/>
              </a:rPr>
              <a:t>     </a:t>
            </a:r>
            <a:r>
              <a:rPr lang="zh-CN" altLang="zh-CN" sz="2800" dirty="0" smtClean="0">
                <a:solidFill>
                  <a:schemeClr val="tx1"/>
                </a:solidFill>
                <a:latin typeface="仿宋" pitchFamily="49" charset="-122"/>
                <a:ea typeface="仿宋" pitchFamily="49" charset="-122"/>
              </a:rPr>
              <a:t>为解向量</a:t>
            </a:r>
          </a:p>
          <a:p>
            <a:endParaRPr lang="en-US" altLang="zh-CN" sz="2800" dirty="0" smtClean="0">
              <a:solidFill>
                <a:schemeClr val="tx1"/>
              </a:solidFill>
              <a:latin typeface="仿宋" pitchFamily="49" charset="-122"/>
              <a:ea typeface="仿宋" pitchFamily="49" charset="-122"/>
            </a:endParaRPr>
          </a:p>
        </p:txBody>
      </p:sp>
      <p:graphicFrame>
        <p:nvGraphicFramePr>
          <p:cNvPr id="97282" name="Object 2"/>
          <p:cNvGraphicFramePr>
            <a:graphicFrameLocks noChangeAspect="1"/>
          </p:cNvGraphicFramePr>
          <p:nvPr/>
        </p:nvGraphicFramePr>
        <p:xfrm>
          <a:off x="1161009" y="2420938"/>
          <a:ext cx="674687" cy="360362"/>
        </p:xfrm>
        <a:graphic>
          <a:graphicData uri="http://schemas.openxmlformats.org/presentationml/2006/ole">
            <p:oleObj spid="_x0000_s97282" name="Equation" r:id="rId3" imgW="419040" imgH="177480" progId="Equation.DSMT4">
              <p:embed/>
            </p:oleObj>
          </a:graphicData>
        </a:graphic>
      </p:graphicFrame>
      <p:graphicFrame>
        <p:nvGraphicFramePr>
          <p:cNvPr id="97283" name="Object 3"/>
          <p:cNvGraphicFramePr>
            <a:graphicFrameLocks noChangeAspect="1"/>
          </p:cNvGraphicFramePr>
          <p:nvPr/>
        </p:nvGraphicFramePr>
        <p:xfrm>
          <a:off x="1898650" y="2349500"/>
          <a:ext cx="781050" cy="431800"/>
        </p:xfrm>
        <a:graphic>
          <a:graphicData uri="http://schemas.openxmlformats.org/presentationml/2006/ole">
            <p:oleObj spid="_x0000_s97283" name="Equation" r:id="rId4" imgW="495000" imgH="228600" progId="Equation.DSMT4">
              <p:embed/>
            </p:oleObj>
          </a:graphicData>
        </a:graphic>
      </p:graphicFrame>
      <p:graphicFrame>
        <p:nvGraphicFramePr>
          <p:cNvPr id="97284" name="Object 4"/>
          <p:cNvGraphicFramePr>
            <a:graphicFrameLocks noChangeAspect="1"/>
          </p:cNvGraphicFramePr>
          <p:nvPr/>
        </p:nvGraphicFramePr>
        <p:xfrm>
          <a:off x="2767558" y="1997075"/>
          <a:ext cx="3676650" cy="1144588"/>
        </p:xfrm>
        <a:graphic>
          <a:graphicData uri="http://schemas.openxmlformats.org/presentationml/2006/ole">
            <p:oleObj spid="_x0000_s97284" name="Equation" r:id="rId5" imgW="2286000" imgH="711000" progId="Equation.DSMT4">
              <p:embed/>
            </p:oleObj>
          </a:graphicData>
        </a:graphic>
      </p:graphicFrame>
      <p:graphicFrame>
        <p:nvGraphicFramePr>
          <p:cNvPr id="97290" name="Object 10"/>
          <p:cNvGraphicFramePr>
            <a:graphicFrameLocks noChangeAspect="1"/>
          </p:cNvGraphicFramePr>
          <p:nvPr/>
        </p:nvGraphicFramePr>
        <p:xfrm>
          <a:off x="1187624" y="3428355"/>
          <a:ext cx="674687" cy="360362"/>
        </p:xfrm>
        <a:graphic>
          <a:graphicData uri="http://schemas.openxmlformats.org/presentationml/2006/ole">
            <p:oleObj spid="_x0000_s97290" name="Equation" r:id="rId6" imgW="419040" imgH="177480" progId="Equation.DSMT4">
              <p:embed/>
            </p:oleObj>
          </a:graphicData>
        </a:graphic>
      </p:graphicFrame>
      <p:graphicFrame>
        <p:nvGraphicFramePr>
          <p:cNvPr id="97291" name="Object 11"/>
          <p:cNvGraphicFramePr>
            <a:graphicFrameLocks noChangeAspect="1"/>
          </p:cNvGraphicFramePr>
          <p:nvPr/>
        </p:nvGraphicFramePr>
        <p:xfrm>
          <a:off x="1888653" y="3356917"/>
          <a:ext cx="800100" cy="431800"/>
        </p:xfrm>
        <a:graphic>
          <a:graphicData uri="http://schemas.openxmlformats.org/presentationml/2006/ole">
            <p:oleObj spid="_x0000_s97291" name="Equation" r:id="rId7" imgW="507960" imgH="228600" progId="Equation.DSMT4">
              <p:embed/>
            </p:oleObj>
          </a:graphicData>
        </a:graphic>
      </p:graphicFrame>
      <p:graphicFrame>
        <p:nvGraphicFramePr>
          <p:cNvPr id="97292" name="Object 12"/>
          <p:cNvGraphicFramePr>
            <a:graphicFrameLocks noChangeAspect="1"/>
          </p:cNvGraphicFramePr>
          <p:nvPr/>
        </p:nvGraphicFramePr>
        <p:xfrm>
          <a:off x="2746921" y="3005138"/>
          <a:ext cx="3697287" cy="1144587"/>
        </p:xfrm>
        <a:graphic>
          <a:graphicData uri="http://schemas.openxmlformats.org/presentationml/2006/ole">
            <p:oleObj spid="_x0000_s97292" name="Equation" r:id="rId8" imgW="2298600" imgH="711000" progId="Equation.DSMT4">
              <p:embed/>
            </p:oleObj>
          </a:graphicData>
        </a:graphic>
      </p:graphicFrame>
      <p:graphicFrame>
        <p:nvGraphicFramePr>
          <p:cNvPr id="97294" name="Object 14"/>
          <p:cNvGraphicFramePr>
            <a:graphicFrameLocks noChangeAspect="1"/>
          </p:cNvGraphicFramePr>
          <p:nvPr/>
        </p:nvGraphicFramePr>
        <p:xfrm>
          <a:off x="1187624" y="4428927"/>
          <a:ext cx="674687" cy="360362"/>
        </p:xfrm>
        <a:graphic>
          <a:graphicData uri="http://schemas.openxmlformats.org/presentationml/2006/ole">
            <p:oleObj spid="_x0000_s97294" name="Equation" r:id="rId9" imgW="419040" imgH="177480" progId="Equation.DSMT4">
              <p:embed/>
            </p:oleObj>
          </a:graphicData>
        </a:graphic>
      </p:graphicFrame>
      <p:graphicFrame>
        <p:nvGraphicFramePr>
          <p:cNvPr id="97295" name="Object 15"/>
          <p:cNvGraphicFramePr>
            <a:graphicFrameLocks noChangeAspect="1"/>
          </p:cNvGraphicFramePr>
          <p:nvPr/>
        </p:nvGraphicFramePr>
        <p:xfrm>
          <a:off x="1909763" y="4357688"/>
          <a:ext cx="758825" cy="431800"/>
        </p:xfrm>
        <a:graphic>
          <a:graphicData uri="http://schemas.openxmlformats.org/presentationml/2006/ole">
            <p:oleObj spid="_x0000_s97295" name="Equation" r:id="rId10" imgW="482400" imgH="228600" progId="Equation.DSMT4">
              <p:embed/>
            </p:oleObj>
          </a:graphicData>
        </a:graphic>
      </p:graphicFrame>
      <p:graphicFrame>
        <p:nvGraphicFramePr>
          <p:cNvPr id="97296" name="Object 16"/>
          <p:cNvGraphicFramePr>
            <a:graphicFrameLocks noChangeAspect="1"/>
          </p:cNvGraphicFramePr>
          <p:nvPr/>
        </p:nvGraphicFramePr>
        <p:xfrm>
          <a:off x="2826742" y="4005263"/>
          <a:ext cx="3473450" cy="1144587"/>
        </p:xfrm>
        <a:graphic>
          <a:graphicData uri="http://schemas.openxmlformats.org/presentationml/2006/ole">
            <p:oleObj spid="_x0000_s97296" name="Equation" r:id="rId11" imgW="2158920" imgH="711000" progId="Equation.DSMT4">
              <p:embed/>
            </p:oleObj>
          </a:graphicData>
        </a:graphic>
      </p:graphicFrame>
      <p:graphicFrame>
        <p:nvGraphicFramePr>
          <p:cNvPr id="97298" name="Object 18"/>
          <p:cNvGraphicFramePr>
            <a:graphicFrameLocks noChangeAspect="1"/>
          </p:cNvGraphicFramePr>
          <p:nvPr/>
        </p:nvGraphicFramePr>
        <p:xfrm>
          <a:off x="6815138" y="2379663"/>
          <a:ext cx="1431925" cy="330200"/>
        </p:xfrm>
        <a:graphic>
          <a:graphicData uri="http://schemas.openxmlformats.org/presentationml/2006/ole">
            <p:oleObj spid="_x0000_s97298" name="Equation" r:id="rId12" imgW="952200" imgH="203040" progId="Equation.DSMT4">
              <p:embed/>
            </p:oleObj>
          </a:graphicData>
        </a:graphic>
      </p:graphicFrame>
      <p:graphicFrame>
        <p:nvGraphicFramePr>
          <p:cNvPr id="97299" name="Object 19"/>
          <p:cNvGraphicFramePr>
            <a:graphicFrameLocks noChangeAspect="1"/>
          </p:cNvGraphicFramePr>
          <p:nvPr/>
        </p:nvGraphicFramePr>
        <p:xfrm>
          <a:off x="6853238" y="3387725"/>
          <a:ext cx="1354137" cy="330200"/>
        </p:xfrm>
        <a:graphic>
          <a:graphicData uri="http://schemas.openxmlformats.org/presentationml/2006/ole">
            <p:oleObj spid="_x0000_s97299" name="Equation" r:id="rId13" imgW="901440" imgH="203040" progId="Equation.DSMT4">
              <p:embed/>
            </p:oleObj>
          </a:graphicData>
        </a:graphic>
      </p:graphicFrame>
      <p:graphicFrame>
        <p:nvGraphicFramePr>
          <p:cNvPr id="97300" name="Object 20"/>
          <p:cNvGraphicFramePr>
            <a:graphicFrameLocks noChangeAspect="1"/>
          </p:cNvGraphicFramePr>
          <p:nvPr/>
        </p:nvGraphicFramePr>
        <p:xfrm>
          <a:off x="6815138" y="4395788"/>
          <a:ext cx="1431925" cy="330200"/>
        </p:xfrm>
        <a:graphic>
          <a:graphicData uri="http://schemas.openxmlformats.org/presentationml/2006/ole">
            <p:oleObj spid="_x0000_s97300" name="Equation" r:id="rId14" imgW="952200" imgH="203040" progId="Equation.DSMT4">
              <p:embed/>
            </p:oleObj>
          </a:graphicData>
        </a:graphic>
      </p:graphicFrame>
      <p:graphicFrame>
        <p:nvGraphicFramePr>
          <p:cNvPr id="97302" name="Object 22"/>
          <p:cNvGraphicFramePr>
            <a:graphicFrameLocks noChangeAspect="1"/>
          </p:cNvGraphicFramePr>
          <p:nvPr/>
        </p:nvGraphicFramePr>
        <p:xfrm>
          <a:off x="1259632" y="5445224"/>
          <a:ext cx="1125538" cy="360363"/>
        </p:xfrm>
        <a:graphic>
          <a:graphicData uri="http://schemas.openxmlformats.org/presentationml/2006/ole">
            <p:oleObj spid="_x0000_s97302" name="Equation" r:id="rId15" imgW="698400" imgH="177480" progId="Equation.DSMT4">
              <p:embed/>
            </p:oleObj>
          </a:graphicData>
        </a:graphic>
      </p:graphicFrame>
      <p:graphicFrame>
        <p:nvGraphicFramePr>
          <p:cNvPr id="97303" name="Object 23"/>
          <p:cNvGraphicFramePr>
            <a:graphicFrameLocks noChangeAspect="1"/>
          </p:cNvGraphicFramePr>
          <p:nvPr/>
        </p:nvGraphicFramePr>
        <p:xfrm>
          <a:off x="5853658" y="5517232"/>
          <a:ext cx="590550" cy="330200"/>
        </p:xfrm>
        <a:graphic>
          <a:graphicData uri="http://schemas.openxmlformats.org/presentationml/2006/ole">
            <p:oleObj spid="_x0000_s97303" name="Equation" r:id="rId16" imgW="393480" imgH="203040" progId="Equation.DSMT4">
              <p:embed/>
            </p:oleObj>
          </a:graphicData>
        </a:graphic>
      </p:graphicFrame>
      <p:graphicFrame>
        <p:nvGraphicFramePr>
          <p:cNvPr id="97305" name="Object 25"/>
          <p:cNvGraphicFramePr>
            <a:graphicFrameLocks noChangeAspect="1"/>
          </p:cNvGraphicFramePr>
          <p:nvPr/>
        </p:nvGraphicFramePr>
        <p:xfrm>
          <a:off x="6789762" y="5949280"/>
          <a:ext cx="590550" cy="330200"/>
        </p:xfrm>
        <a:graphic>
          <a:graphicData uri="http://schemas.openxmlformats.org/presentationml/2006/ole">
            <p:oleObj spid="_x0000_s97305" name="Equation" r:id="rId17" imgW="393480" imgH="203040" progId="Equation.DSMT4">
              <p:embed/>
            </p:oleObj>
          </a:graphicData>
        </a:graphic>
      </p:graphicFrame>
      <p:graphicFrame>
        <p:nvGraphicFramePr>
          <p:cNvPr id="97306" name="Object 26"/>
          <p:cNvGraphicFramePr>
            <a:graphicFrameLocks noChangeAspect="1"/>
          </p:cNvGraphicFramePr>
          <p:nvPr/>
        </p:nvGraphicFramePr>
        <p:xfrm>
          <a:off x="8100392" y="5949280"/>
          <a:ext cx="590550" cy="330200"/>
        </p:xfrm>
        <a:graphic>
          <a:graphicData uri="http://schemas.openxmlformats.org/presentationml/2006/ole">
            <p:oleObj spid="_x0000_s97306" name="Equation" r:id="rId18" imgW="393480" imgH="203040" progId="Equation.DSMT4">
              <p:embed/>
            </p:oleObj>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感知器算法</a:t>
            </a:r>
            <a:endParaRPr lang="zh-CN" altLang="en-US" sz="5400" dirty="0">
              <a:solidFill>
                <a:schemeClr val="tx1"/>
              </a:solidFill>
              <a:latin typeface="黑体" pitchFamily="49" charset="-122"/>
              <a:ea typeface="黑体" pitchFamily="49" charset="-122"/>
            </a:endParaRPr>
          </a:p>
        </p:txBody>
      </p:sp>
      <p:graphicFrame>
        <p:nvGraphicFramePr>
          <p:cNvPr id="98306" name="Object 2"/>
          <p:cNvGraphicFramePr>
            <a:graphicFrameLocks noChangeAspect="1"/>
          </p:cNvGraphicFramePr>
          <p:nvPr/>
        </p:nvGraphicFramePr>
        <p:xfrm>
          <a:off x="1331640" y="1844824"/>
          <a:ext cx="1614496" cy="432048"/>
        </p:xfrm>
        <a:graphic>
          <a:graphicData uri="http://schemas.openxmlformats.org/presentationml/2006/ole">
            <p:oleObj spid="_x0000_s98306" name="Equation" r:id="rId3" imgW="901440" imgH="241200" progId="Equation.3">
              <p:embed/>
            </p:oleObj>
          </a:graphicData>
        </a:graphic>
      </p:graphicFrame>
      <p:graphicFrame>
        <p:nvGraphicFramePr>
          <p:cNvPr id="98307" name="Object 3"/>
          <p:cNvGraphicFramePr>
            <a:graphicFrameLocks noChangeAspect="1"/>
          </p:cNvGraphicFramePr>
          <p:nvPr>
            <p:ph idx="1"/>
          </p:nvPr>
        </p:nvGraphicFramePr>
        <p:xfrm>
          <a:off x="1259632" y="2492896"/>
          <a:ext cx="3508756" cy="1080120"/>
        </p:xfrm>
        <a:graphic>
          <a:graphicData uri="http://schemas.openxmlformats.org/presentationml/2006/ole">
            <p:oleObj spid="_x0000_s98307" name="Equation" r:id="rId4" imgW="2311200" imgH="711000" progId="Equation.DSMT4">
              <p:embed/>
            </p:oleObj>
          </a:graphicData>
        </a:graphic>
      </p:graphicFrame>
      <p:sp>
        <p:nvSpPr>
          <p:cNvPr id="5" name="内容占位符 2"/>
          <p:cNvSpPr txBox="1">
            <a:spLocks/>
          </p:cNvSpPr>
          <p:nvPr/>
        </p:nvSpPr>
        <p:spPr bwMode="auto">
          <a:xfrm>
            <a:off x="457200" y="1752600"/>
            <a:ext cx="8229600" cy="4373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228600" algn="l" defTabSz="914400" rtl="0" eaLnBrk="0" fontAlgn="base" latinLnBrk="0" hangingPunct="0">
              <a:lnSpc>
                <a:spcPct val="100000"/>
              </a:lnSpc>
              <a:spcBef>
                <a:spcPct val="20000"/>
              </a:spcBef>
              <a:spcAft>
                <a:spcPct val="0"/>
              </a:spcAft>
              <a:buClr>
                <a:schemeClr val="accent1"/>
              </a:buClr>
              <a:buSzTx/>
              <a:buFont typeface="Arial" pitchFamily="34" charset="0"/>
              <a:buChar char="•"/>
              <a:tabLst/>
              <a:defRPr/>
            </a:pPr>
            <a:endParaRPr lang="en-US" altLang="zh-CN" sz="2800" noProof="0" dirty="0" smtClean="0">
              <a:latin typeface="仿宋" pitchFamily="49" charset="-122"/>
              <a:ea typeface="仿宋" pitchFamily="49" charset="-122"/>
            </a:endParaRPr>
          </a:p>
          <a:p>
            <a:pPr marL="342900" marR="0" lvl="0" indent="-228600" algn="l" defTabSz="914400" rtl="0" eaLnBrk="0" fontAlgn="base" latinLnBrk="0" hangingPunct="0">
              <a:lnSpc>
                <a:spcPct val="100000"/>
              </a:lnSpc>
              <a:spcBef>
                <a:spcPct val="20000"/>
              </a:spcBef>
              <a:spcAft>
                <a:spcPct val="0"/>
              </a:spcAft>
              <a:buClr>
                <a:schemeClr val="accent1"/>
              </a:buClr>
              <a:buSzTx/>
              <a:buFont typeface="Arial" pitchFamily="34" charset="0"/>
              <a:buChar char="•"/>
              <a:tabLst/>
              <a:defRPr/>
            </a:pPr>
            <a:endParaRPr lang="en-US" altLang="zh-CN" sz="2800" dirty="0" smtClean="0">
              <a:latin typeface="仿宋" pitchFamily="49" charset="-122"/>
              <a:ea typeface="仿宋" pitchFamily="49" charset="-122"/>
            </a:endParaRPr>
          </a:p>
          <a:p>
            <a:pPr marL="342900" marR="0" lvl="0" indent="-228600" algn="l" defTabSz="914400" rtl="0" eaLnBrk="0" fontAlgn="base" latinLnBrk="0" hangingPunct="0">
              <a:lnSpc>
                <a:spcPct val="100000"/>
              </a:lnSpc>
              <a:spcBef>
                <a:spcPct val="20000"/>
              </a:spcBef>
              <a:spcAft>
                <a:spcPct val="0"/>
              </a:spcAft>
              <a:buClr>
                <a:schemeClr val="accent1"/>
              </a:buClr>
              <a:buSzTx/>
              <a:buFont typeface="Arial" pitchFamily="34" charset="0"/>
              <a:buChar char="•"/>
              <a:tabLst/>
              <a:defRPr/>
            </a:pPr>
            <a:endParaRPr lang="en-US" altLang="zh-CN" sz="2800" dirty="0" smtClean="0">
              <a:latin typeface="仿宋" pitchFamily="49" charset="-122"/>
              <a:ea typeface="仿宋" pitchFamily="49" charset="-122"/>
            </a:endParaRPr>
          </a:p>
          <a:p>
            <a:pPr marL="342900" marR="0" lvl="0" indent="-228600" algn="l" defTabSz="914400" rtl="0" eaLnBrk="0" fontAlgn="base" latinLnBrk="0" hangingPunct="0">
              <a:lnSpc>
                <a:spcPct val="100000"/>
              </a:lnSpc>
              <a:spcBef>
                <a:spcPct val="20000"/>
              </a:spcBef>
              <a:spcAft>
                <a:spcPct val="0"/>
              </a:spcAft>
              <a:buClr>
                <a:schemeClr val="accent1"/>
              </a:buClr>
              <a:buSzTx/>
              <a:buFont typeface="Arial" pitchFamily="34" charset="0"/>
              <a:buChar char="•"/>
              <a:tabLst/>
              <a:defRPr/>
            </a:pPr>
            <a:endParaRPr lang="en-US" altLang="zh-CN" sz="2800" dirty="0" smtClean="0">
              <a:latin typeface="仿宋" pitchFamily="49" charset="-122"/>
              <a:ea typeface="仿宋" pitchFamily="49" charset="-122"/>
            </a:endParaRPr>
          </a:p>
          <a:p>
            <a:pPr marL="342900" marR="0" lvl="0" indent="-228600" algn="l" defTabSz="914400" rtl="0" eaLnBrk="0" fontAlgn="base" latinLnBrk="0" hangingPunct="0">
              <a:lnSpc>
                <a:spcPct val="100000"/>
              </a:lnSpc>
              <a:spcBef>
                <a:spcPct val="20000"/>
              </a:spcBef>
              <a:spcAft>
                <a:spcPct val="0"/>
              </a:spcAft>
              <a:buClr>
                <a:schemeClr val="accent1"/>
              </a:buClr>
              <a:buSzTx/>
              <a:buFont typeface="Arial" pitchFamily="34" charset="0"/>
              <a:buChar char="•"/>
              <a:tabLst/>
              <a:defRPr/>
            </a:pPr>
            <a:r>
              <a:rPr lang="zh-CN" altLang="en-US" sz="2800" noProof="0" dirty="0" smtClean="0">
                <a:latin typeface="仿宋" pitchFamily="49" charset="-122"/>
                <a:ea typeface="仿宋" pitchFamily="49" charset="-122"/>
              </a:rPr>
              <a:t>分</a:t>
            </a:r>
            <a:r>
              <a:rPr lang="zh-CN" altLang="en-US" sz="2800" noProof="0" dirty="0" smtClean="0">
                <a:latin typeface="仿宋" pitchFamily="49" charset="-122"/>
                <a:ea typeface="仿宋" pitchFamily="49" charset="-122"/>
              </a:rPr>
              <a:t>界面       </a:t>
            </a:r>
            <a:r>
              <a:rPr lang="en-US" altLang="zh-CN" sz="2800" noProof="0" dirty="0" smtClean="0">
                <a:latin typeface="仿宋" pitchFamily="49" charset="-122"/>
                <a:ea typeface="仿宋" pitchFamily="49" charset="-122"/>
              </a:rPr>
              <a:t>,</a:t>
            </a:r>
            <a:r>
              <a:rPr lang="zh-CN" altLang="en-US" sz="2800" noProof="0" dirty="0" smtClean="0">
                <a:latin typeface="仿宋" pitchFamily="49" charset="-122"/>
                <a:ea typeface="仿宋" pitchFamily="49" charset="-122"/>
              </a:rPr>
              <a:t>即</a:t>
            </a:r>
            <a:r>
              <a:rPr lang="en-US" altLang="zh-CN" sz="2800" noProof="0" dirty="0" smtClean="0">
                <a:latin typeface="仿宋" pitchFamily="49" charset="-122"/>
                <a:ea typeface="仿宋" pitchFamily="49" charset="-122"/>
              </a:rPr>
              <a:t> </a:t>
            </a:r>
            <a:endParaRPr kumimoji="0" lang="en-US" altLang="zh-CN" sz="2800" b="0" i="0" u="none" strike="noStrike" kern="1200" cap="none" spc="0" normalizeH="0" baseline="0" noProof="0" dirty="0" smtClean="0">
              <a:ln>
                <a:noFill/>
              </a:ln>
              <a:solidFill>
                <a:schemeClr val="tx1"/>
              </a:solidFill>
              <a:effectLst/>
              <a:uLnTx/>
              <a:uFillTx/>
              <a:latin typeface="仿宋" pitchFamily="49" charset="-122"/>
              <a:ea typeface="仿宋" pitchFamily="49" charset="-122"/>
            </a:endParaRPr>
          </a:p>
        </p:txBody>
      </p:sp>
      <p:graphicFrame>
        <p:nvGraphicFramePr>
          <p:cNvPr id="98308" name="Object 4"/>
          <p:cNvGraphicFramePr>
            <a:graphicFrameLocks noChangeAspect="1"/>
          </p:cNvGraphicFramePr>
          <p:nvPr/>
        </p:nvGraphicFramePr>
        <p:xfrm>
          <a:off x="1907704" y="3861048"/>
          <a:ext cx="1243087" cy="432048"/>
        </p:xfrm>
        <a:graphic>
          <a:graphicData uri="http://schemas.openxmlformats.org/presentationml/2006/ole">
            <p:oleObj spid="_x0000_s98308" name="Equation" r:id="rId5" imgW="583920" imgH="203040" progId="Equation.DSMT4">
              <p:embed/>
            </p:oleObj>
          </a:graphicData>
        </a:graphic>
      </p:graphicFrame>
      <p:graphicFrame>
        <p:nvGraphicFramePr>
          <p:cNvPr id="98312" name="Object 8"/>
          <p:cNvGraphicFramePr>
            <a:graphicFrameLocks noChangeAspect="1"/>
          </p:cNvGraphicFramePr>
          <p:nvPr/>
        </p:nvGraphicFramePr>
        <p:xfrm>
          <a:off x="3760392" y="3717031"/>
          <a:ext cx="739600" cy="717975"/>
        </p:xfrm>
        <a:graphic>
          <a:graphicData uri="http://schemas.openxmlformats.org/presentationml/2006/ole">
            <p:oleObj spid="_x0000_s98312" name="Equation" r:id="rId6" imgW="406080" imgH="393480" progId="Equation.DSMT4">
              <p:embed/>
            </p:oleObj>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决策树</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决策树，或称多级分类器，是模式识别中进行分类的一种有效方法，对于多类或多峰分布问题，这种方法尤为方便。</a:t>
            </a:r>
          </a:p>
          <a:p>
            <a:r>
              <a:rPr lang="zh-CN" altLang="en-US" sz="2800" dirty="0" smtClean="0">
                <a:solidFill>
                  <a:schemeClr val="tx1"/>
                </a:solidFill>
                <a:latin typeface="仿宋" pitchFamily="49" charset="-122"/>
                <a:ea typeface="仿宋" pitchFamily="49" charset="-122"/>
              </a:rPr>
              <a:t>利用树分类器可以把一个复杂的多类别分类问题，转化为若干个简单的分类问题来解决。</a:t>
            </a:r>
          </a:p>
          <a:p>
            <a:r>
              <a:rPr lang="zh-CN" altLang="en-US" sz="2800" dirty="0" smtClean="0">
                <a:solidFill>
                  <a:schemeClr val="tx1"/>
                </a:solidFill>
                <a:latin typeface="仿宋" pitchFamily="49" charset="-122"/>
                <a:ea typeface="仿宋" pitchFamily="49" charset="-122"/>
              </a:rPr>
              <a:t>它不是企图用一种算法、一个决策规则去把多个类别一次分开，而是采用分级的形式，使分类问题逐步得到解决。</a:t>
            </a:r>
            <a:endParaRPr lang="zh-CN" altLang="en-US" sz="2800" dirty="0">
              <a:solidFill>
                <a:schemeClr val="tx1"/>
              </a:solidFill>
              <a:latin typeface="仿宋" pitchFamily="49" charset="-122"/>
              <a:ea typeface="仿宋"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决策树</a:t>
            </a:r>
            <a:endParaRPr lang="zh-CN" altLang="en-US" sz="5400" dirty="0">
              <a:solidFill>
                <a:schemeClr val="tx1"/>
              </a:solidFill>
              <a:latin typeface="黑体" pitchFamily="49" charset="-122"/>
              <a:ea typeface="黑体" pitchFamily="49" charset="-122"/>
            </a:endParaRPr>
          </a:p>
        </p:txBody>
      </p:sp>
      <p:pic>
        <p:nvPicPr>
          <p:cNvPr id="4" name="Picture 4" descr="决策树"/>
          <p:cNvPicPr>
            <a:picLocks noChangeAspect="1" noChangeArrowheads="1"/>
          </p:cNvPicPr>
          <p:nvPr/>
        </p:nvPicPr>
        <p:blipFill>
          <a:blip r:embed="rId3" cstate="print"/>
          <a:srcRect/>
          <a:stretch>
            <a:fillRect/>
          </a:stretch>
        </p:blipFill>
        <p:spPr bwMode="auto">
          <a:xfrm>
            <a:off x="1979712" y="1628800"/>
            <a:ext cx="5099050" cy="4243388"/>
          </a:xfrm>
          <a:prstGeom prst="rect">
            <a:avLst/>
          </a:prstGeom>
          <a:noFill/>
        </p:spPr>
      </p:pic>
      <p:sp>
        <p:nvSpPr>
          <p:cNvPr id="5" name="TextBox 4"/>
          <p:cNvSpPr txBox="1"/>
          <p:nvPr/>
        </p:nvSpPr>
        <p:spPr>
          <a:xfrm>
            <a:off x="3794428" y="5877272"/>
            <a:ext cx="1569660" cy="369332"/>
          </a:xfrm>
          <a:prstGeom prst="rect">
            <a:avLst/>
          </a:prstGeom>
          <a:noFill/>
        </p:spPr>
        <p:txBody>
          <a:bodyPr wrap="none" rtlCol="0">
            <a:spAutoFit/>
          </a:bodyPr>
          <a:lstStyle/>
          <a:p>
            <a:r>
              <a:rPr lang="zh-CN" altLang="en-US" b="1" dirty="0" smtClean="0"/>
              <a:t>决策树示意图</a:t>
            </a:r>
            <a:endParaRPr lang="zh-CN" altLang="en-US"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决策树</a:t>
            </a:r>
            <a:endParaRPr lang="zh-CN" altLang="en-US" sz="5400" dirty="0">
              <a:latin typeface="黑体" pitchFamily="49" charset="-122"/>
              <a:ea typeface="黑体" pitchFamily="49" charset="-122"/>
            </a:endParaRPr>
          </a:p>
        </p:txBody>
      </p:sp>
      <p:sp>
        <p:nvSpPr>
          <p:cNvPr id="3" name="内容占位符 2"/>
          <p:cNvSpPr>
            <a:spLocks noGrp="1"/>
          </p:cNvSpPr>
          <p:nvPr>
            <p:ph idx="1"/>
          </p:nvPr>
        </p:nvSpPr>
        <p:spPr/>
        <p:txBody>
          <a:bodyPr/>
          <a:lstStyle/>
          <a:p>
            <a:pPr marL="342900" lvl="1">
              <a:buClr>
                <a:schemeClr val="accent1"/>
              </a:buClr>
            </a:pPr>
            <a:r>
              <a:rPr lang="zh-CN" altLang="en-US" sz="2800" dirty="0" smtClean="0">
                <a:solidFill>
                  <a:schemeClr val="tx1"/>
                </a:solidFill>
                <a:latin typeface="仿宋" pitchFamily="49" charset="-122"/>
                <a:ea typeface="仿宋" pitchFamily="49" charset="-122"/>
              </a:rPr>
              <a:t>简单形式</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二叉树决策树：可以把一个复杂的多类别分类问题转化为多级多个两类问题来解决</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分成的每一部分仍然可能包含多个类别的样本，可以把每一部分再分成两个子集，如此下去，直至分成的每一部分只包含同一类别的样本，或某一类样本占优势为止</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优点：设计方法灵活多样，便于利用先验知识来获得一个较好的分类器</a:t>
            </a:r>
            <a:endParaRPr lang="en-US" altLang="zh-CN" sz="2400" dirty="0" smtClean="0">
              <a:solidFill>
                <a:schemeClr val="tx1"/>
              </a:solidFill>
              <a:latin typeface="仿宋" pitchFamily="49" charset="-122"/>
              <a:ea typeface="仿宋" pitchFamily="49" charset="-122"/>
            </a:endParaRPr>
          </a:p>
          <a:p>
            <a:endParaRPr lang="zh-CN" altLang="en-US" dirty="0">
              <a:latin typeface="仿宋" pitchFamily="49" charset="-122"/>
              <a:ea typeface="仿宋"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线性判别函数形式</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a:xfrm>
            <a:off x="357158" y="1714488"/>
            <a:ext cx="8229600" cy="4373563"/>
          </a:xfrm>
        </p:spPr>
        <p:txBody>
          <a:bodyPr/>
          <a:lstStyle/>
          <a:p>
            <a:r>
              <a:rPr lang="en-US" altLang="zh-CN" sz="2800" dirty="0" smtClean="0">
                <a:solidFill>
                  <a:schemeClr val="tx1"/>
                </a:solidFill>
                <a:latin typeface="仿宋" pitchFamily="49" charset="-122"/>
                <a:ea typeface="仿宋" pitchFamily="49" charset="-122"/>
              </a:rPr>
              <a:t>n</a:t>
            </a:r>
            <a:r>
              <a:rPr lang="zh-CN" altLang="en-US" sz="2800" dirty="0" smtClean="0">
                <a:solidFill>
                  <a:schemeClr val="tx1"/>
                </a:solidFill>
                <a:latin typeface="仿宋" pitchFamily="49" charset="-122"/>
                <a:ea typeface="仿宋" pitchFamily="49" charset="-122"/>
              </a:rPr>
              <a:t>维线性判别函数的一般</a:t>
            </a:r>
            <a:r>
              <a:rPr lang="zh-CN" altLang="en-US" sz="2800" dirty="0" smtClean="0">
                <a:solidFill>
                  <a:schemeClr val="tx1"/>
                </a:solidFill>
                <a:latin typeface="仿宋" pitchFamily="49" charset="-122"/>
                <a:ea typeface="仿宋" pitchFamily="49" charset="-122"/>
              </a:rPr>
              <a:t>形式</a:t>
            </a:r>
            <a:endParaRPr lang="en-US" altLang="zh-CN" sz="2800" dirty="0" smtClean="0">
              <a:solidFill>
                <a:schemeClr val="tx1"/>
              </a:solidFill>
              <a:latin typeface="仿宋" pitchFamily="49" charset="-122"/>
              <a:ea typeface="仿宋" pitchFamily="49" charset="-122"/>
            </a:endParaRPr>
          </a:p>
          <a:p>
            <a:endParaRPr lang="en-US" altLang="zh-CN" dirty="0" smtClean="0">
              <a:solidFill>
                <a:schemeClr val="tx1"/>
              </a:solidFill>
              <a:latin typeface="仿宋" pitchFamily="49" charset="-122"/>
              <a:ea typeface="仿宋" pitchFamily="49" charset="-122"/>
            </a:endParaRPr>
          </a:p>
          <a:p>
            <a:pPr lvl="1"/>
            <a:r>
              <a:rPr lang="zh-CN" altLang="zh-CN" sz="2400" dirty="0" smtClean="0">
                <a:solidFill>
                  <a:schemeClr val="tx1"/>
                </a:solidFill>
                <a:latin typeface="仿宋" pitchFamily="49" charset="-122"/>
                <a:ea typeface="仿宋" pitchFamily="49" charset="-122"/>
              </a:rPr>
              <a:t>其中</a:t>
            </a:r>
            <a:r>
              <a:rPr lang="en-US" altLang="zh-CN" sz="2400" dirty="0" smtClean="0">
                <a:solidFill>
                  <a:schemeClr val="tx1"/>
                </a:solidFill>
                <a:latin typeface="仿宋" pitchFamily="49" charset="-122"/>
                <a:ea typeface="仿宋" pitchFamily="49" charset="-122"/>
              </a:rPr>
              <a:t>                </a:t>
            </a:r>
            <a:r>
              <a:rPr lang="zh-CN" altLang="zh-CN" sz="2400" dirty="0" smtClean="0">
                <a:solidFill>
                  <a:schemeClr val="tx1"/>
                </a:solidFill>
                <a:latin typeface="仿宋" pitchFamily="49" charset="-122"/>
                <a:ea typeface="仿宋" pitchFamily="49" charset="-122"/>
              </a:rPr>
              <a:t>称为</a:t>
            </a:r>
            <a:r>
              <a:rPr lang="zh-CN" altLang="zh-CN" sz="2400" dirty="0" smtClean="0">
                <a:solidFill>
                  <a:schemeClr val="tx1"/>
                </a:solidFill>
                <a:latin typeface="仿宋" pitchFamily="49" charset="-122"/>
                <a:ea typeface="仿宋" pitchFamily="49" charset="-122"/>
              </a:rPr>
              <a:t>权向量（或参数向量</a:t>
            </a:r>
            <a:r>
              <a:rPr lang="zh-CN" altLang="zh-CN" sz="2400" dirty="0" smtClean="0">
                <a:solidFill>
                  <a:schemeClr val="tx1"/>
                </a:solidFill>
                <a:latin typeface="仿宋" pitchFamily="49" charset="-122"/>
                <a:ea typeface="仿宋" pitchFamily="49" charset="-122"/>
              </a:rPr>
              <a:t>）</a:t>
            </a:r>
            <a:endParaRPr lang="en-US" altLang="zh-CN" dirty="0" smtClean="0">
              <a:solidFill>
                <a:schemeClr val="tx1"/>
              </a:solidFill>
              <a:latin typeface="仿宋" pitchFamily="49" charset="-122"/>
              <a:ea typeface="仿宋" pitchFamily="49" charset="-122"/>
            </a:endParaRPr>
          </a:p>
          <a:p>
            <a:pPr marL="342900" lvl="1">
              <a:buClr>
                <a:schemeClr val="accent1"/>
              </a:buClr>
            </a:pPr>
            <a:r>
              <a:rPr lang="en-US" altLang="zh-CN" sz="2800" dirty="0" smtClean="0">
                <a:solidFill>
                  <a:schemeClr val="tx1"/>
                </a:solidFill>
                <a:latin typeface="仿宋" pitchFamily="49" charset="-122"/>
                <a:ea typeface="仿宋" pitchFamily="49" charset="-122"/>
              </a:rPr>
              <a:t>n</a:t>
            </a:r>
            <a:r>
              <a:rPr lang="zh-CN" altLang="en-US" sz="2800" dirty="0" smtClean="0">
                <a:solidFill>
                  <a:schemeClr val="tx1"/>
                </a:solidFill>
                <a:latin typeface="仿宋" pitchFamily="49" charset="-122"/>
                <a:ea typeface="仿宋" pitchFamily="49" charset="-122"/>
              </a:rPr>
              <a:t>维线性判别函数的另一种</a:t>
            </a:r>
            <a:r>
              <a:rPr lang="zh-CN" altLang="en-US" sz="2800" dirty="0" smtClean="0">
                <a:solidFill>
                  <a:schemeClr val="tx1"/>
                </a:solidFill>
                <a:latin typeface="仿宋" pitchFamily="49" charset="-122"/>
                <a:ea typeface="仿宋" pitchFamily="49" charset="-122"/>
              </a:rPr>
              <a:t>形式</a:t>
            </a:r>
            <a:endParaRPr lang="en-US" altLang="zh-CN" sz="2800" dirty="0" smtClean="0">
              <a:solidFill>
                <a:schemeClr val="tx1"/>
              </a:solidFill>
              <a:latin typeface="仿宋" pitchFamily="49" charset="-122"/>
              <a:ea typeface="仿宋" pitchFamily="49" charset="-122"/>
            </a:endParaRPr>
          </a:p>
          <a:p>
            <a:pPr marL="342900" lvl="1">
              <a:buClr>
                <a:schemeClr val="accent1"/>
              </a:buClr>
            </a:pPr>
            <a:endParaRPr lang="en-US" altLang="zh-CN" sz="2400" dirty="0" smtClean="0">
              <a:solidFill>
                <a:schemeClr val="tx1"/>
              </a:solidFill>
              <a:latin typeface="仿宋" pitchFamily="49" charset="-122"/>
              <a:ea typeface="仿宋" pitchFamily="49" charset="-122"/>
            </a:endParaRPr>
          </a:p>
          <a:p>
            <a:pPr lvl="1"/>
            <a:r>
              <a:rPr lang="zh-CN" altLang="zh-CN" sz="2400" dirty="0" smtClean="0">
                <a:solidFill>
                  <a:schemeClr val="tx1"/>
                </a:solidFill>
                <a:latin typeface="仿宋" pitchFamily="49" charset="-122"/>
                <a:ea typeface="仿宋" pitchFamily="49" charset="-122"/>
              </a:rPr>
              <a:t>其中，</a:t>
            </a:r>
            <a:r>
              <a:rPr lang="en-US" altLang="zh-CN" sz="2400" dirty="0" smtClean="0">
                <a:solidFill>
                  <a:schemeClr val="tx1"/>
                </a:solidFill>
                <a:latin typeface="仿宋" pitchFamily="49" charset="-122"/>
                <a:ea typeface="仿宋" pitchFamily="49" charset="-122"/>
              </a:rPr>
              <a:t>       </a:t>
            </a:r>
            <a:r>
              <a:rPr lang="en-US" altLang="zh-CN" sz="2400" dirty="0" smtClean="0">
                <a:solidFill>
                  <a:schemeClr val="tx1"/>
                </a:solidFill>
                <a:latin typeface="仿宋" pitchFamily="49" charset="-122"/>
                <a:ea typeface="仿宋" pitchFamily="49" charset="-122"/>
              </a:rPr>
              <a:t>        </a:t>
            </a:r>
            <a:r>
              <a:rPr lang="zh-CN" altLang="zh-CN" sz="2400" dirty="0" smtClean="0">
                <a:solidFill>
                  <a:schemeClr val="tx1"/>
                </a:solidFill>
                <a:latin typeface="仿宋" pitchFamily="49" charset="-122"/>
                <a:ea typeface="仿宋" pitchFamily="49" charset="-122"/>
              </a:rPr>
              <a:t>称为</a:t>
            </a:r>
            <a:r>
              <a:rPr lang="zh-CN" altLang="zh-CN" sz="2400" dirty="0" smtClean="0">
                <a:solidFill>
                  <a:schemeClr val="tx1"/>
                </a:solidFill>
                <a:latin typeface="仿宋" pitchFamily="49" charset="-122"/>
                <a:ea typeface="仿宋" pitchFamily="49" charset="-122"/>
              </a:rPr>
              <a:t>增广模式向量</a:t>
            </a:r>
            <a:endParaRPr lang="en-US" altLang="zh-CN" sz="2400" dirty="0" smtClean="0">
              <a:solidFill>
                <a:schemeClr val="tx1"/>
              </a:solidFill>
              <a:latin typeface="仿宋" pitchFamily="49" charset="-122"/>
              <a:ea typeface="仿宋" pitchFamily="49" charset="-122"/>
            </a:endParaRPr>
          </a:p>
          <a:p>
            <a:pPr lvl="1">
              <a:buNone/>
            </a:pPr>
            <a:r>
              <a:rPr lang="en-US" altLang="zh-CN" sz="2400" dirty="0" smtClean="0">
                <a:solidFill>
                  <a:schemeClr val="tx1"/>
                </a:solidFill>
                <a:latin typeface="仿宋" pitchFamily="49" charset="-122"/>
                <a:ea typeface="仿宋" pitchFamily="49" charset="-122"/>
              </a:rPr>
              <a:t>	                     </a:t>
            </a:r>
            <a:r>
              <a:rPr lang="zh-CN" altLang="zh-CN" sz="2400" dirty="0" smtClean="0">
                <a:solidFill>
                  <a:schemeClr val="tx1"/>
                </a:solidFill>
                <a:latin typeface="仿宋" pitchFamily="49" charset="-122"/>
                <a:ea typeface="仿宋" pitchFamily="49" charset="-122"/>
              </a:rPr>
              <a:t>称为</a:t>
            </a:r>
            <a:r>
              <a:rPr lang="zh-CN" altLang="zh-CN" sz="2400" dirty="0" smtClean="0">
                <a:solidFill>
                  <a:schemeClr val="tx1"/>
                </a:solidFill>
                <a:latin typeface="仿宋" pitchFamily="49" charset="-122"/>
                <a:ea typeface="仿宋" pitchFamily="49" charset="-122"/>
              </a:rPr>
              <a:t>增广</a:t>
            </a:r>
            <a:r>
              <a:rPr lang="zh-CN" altLang="zh-CN" sz="2400" dirty="0" smtClean="0">
                <a:solidFill>
                  <a:schemeClr val="tx1"/>
                </a:solidFill>
                <a:latin typeface="仿宋" pitchFamily="49" charset="-122"/>
                <a:ea typeface="仿宋" pitchFamily="49" charset="-122"/>
              </a:rPr>
              <a:t>权向量</a:t>
            </a:r>
            <a:endParaRPr lang="zh-CN" altLang="zh-CN" sz="2400" dirty="0" smtClean="0">
              <a:solidFill>
                <a:schemeClr val="tx1"/>
              </a:solidFill>
              <a:latin typeface="仿宋" pitchFamily="49" charset="-122"/>
              <a:ea typeface="仿宋" pitchFamily="49" charset="-122"/>
            </a:endParaRPr>
          </a:p>
          <a:p>
            <a:pPr lvl="1">
              <a:buNone/>
            </a:pPr>
            <a:endParaRPr lang="en-US" altLang="zh-CN" baseline="30000" dirty="0" smtClean="0">
              <a:latin typeface="仿宋" pitchFamily="49" charset="-122"/>
              <a:ea typeface="仿宋" pitchFamily="49" charset="-122"/>
            </a:endParaRPr>
          </a:p>
        </p:txBody>
      </p:sp>
      <p:graphicFrame>
        <p:nvGraphicFramePr>
          <p:cNvPr id="1026" name="Object 2"/>
          <p:cNvGraphicFramePr>
            <a:graphicFrameLocks noChangeAspect="1"/>
          </p:cNvGraphicFramePr>
          <p:nvPr/>
        </p:nvGraphicFramePr>
        <p:xfrm>
          <a:off x="1032470" y="2204864"/>
          <a:ext cx="6419850" cy="428625"/>
        </p:xfrm>
        <a:graphic>
          <a:graphicData uri="http://schemas.openxmlformats.org/presentationml/2006/ole">
            <p:oleObj spid="_x0000_s1026" name="Equation" r:id="rId3" imgW="3073320" imgH="253800" progId="Equation.3">
              <p:embed/>
            </p:oleObj>
          </a:graphicData>
        </a:graphic>
      </p:graphicFrame>
      <p:pic>
        <p:nvPicPr>
          <p:cNvPr id="1031" name="Picture 7"/>
          <p:cNvPicPr>
            <a:picLocks noChangeAspect="1" noChangeArrowheads="1"/>
          </p:cNvPicPr>
          <p:nvPr/>
        </p:nvPicPr>
        <p:blipFill>
          <a:blip r:embed="rId4" cstate="print"/>
          <a:srcRect/>
          <a:stretch>
            <a:fillRect/>
          </a:stretch>
        </p:blipFill>
        <p:spPr bwMode="auto">
          <a:xfrm>
            <a:off x="1125885" y="3645024"/>
            <a:ext cx="1285875" cy="406400"/>
          </a:xfrm>
          <a:prstGeom prst="rect">
            <a:avLst/>
          </a:prstGeom>
          <a:noFill/>
          <a:ln w="9525">
            <a:miter lim="800000"/>
            <a:headEnd/>
            <a:tailEnd/>
          </a:ln>
          <a:effectLst/>
        </p:spPr>
      </p:pic>
      <p:graphicFrame>
        <p:nvGraphicFramePr>
          <p:cNvPr id="1033" name="Object 9"/>
          <p:cNvGraphicFramePr>
            <a:graphicFrameLocks noChangeAspect="1"/>
          </p:cNvGraphicFramePr>
          <p:nvPr/>
        </p:nvGraphicFramePr>
        <p:xfrm>
          <a:off x="1665610" y="2712343"/>
          <a:ext cx="2546350" cy="428625"/>
        </p:xfrm>
        <a:graphic>
          <a:graphicData uri="http://schemas.openxmlformats.org/presentationml/2006/ole">
            <p:oleObj spid="_x0000_s1033" name="Equation" r:id="rId5" imgW="1218960" imgH="253800" progId="Equation.3">
              <p:embed/>
            </p:oleObj>
          </a:graphicData>
        </a:graphic>
      </p:graphicFrame>
      <p:graphicFrame>
        <p:nvGraphicFramePr>
          <p:cNvPr id="1035" name="Object 11"/>
          <p:cNvGraphicFramePr>
            <a:graphicFrameLocks noChangeAspect="1"/>
          </p:cNvGraphicFramePr>
          <p:nvPr/>
        </p:nvGraphicFramePr>
        <p:xfrm>
          <a:off x="1146051" y="4437112"/>
          <a:ext cx="3209925" cy="428625"/>
        </p:xfrm>
        <a:graphic>
          <a:graphicData uri="http://schemas.openxmlformats.org/presentationml/2006/ole">
            <p:oleObj spid="_x0000_s1035" name="Equation" r:id="rId6" imgW="1536480" imgH="253800" progId="Equation.3">
              <p:embed/>
            </p:oleObj>
          </a:graphicData>
        </a:graphic>
      </p:graphicFrame>
      <p:graphicFrame>
        <p:nvGraphicFramePr>
          <p:cNvPr id="1037" name="Object 13"/>
          <p:cNvGraphicFramePr>
            <a:graphicFrameLocks noChangeAspect="1"/>
          </p:cNvGraphicFramePr>
          <p:nvPr/>
        </p:nvGraphicFramePr>
        <p:xfrm>
          <a:off x="1809626" y="4077072"/>
          <a:ext cx="2546350" cy="428625"/>
        </p:xfrm>
        <a:graphic>
          <a:graphicData uri="http://schemas.openxmlformats.org/presentationml/2006/ole">
            <p:oleObj spid="_x0000_s1037" name="Equation" r:id="rId7" imgW="1218960" imgH="253800" progId="Equation.3">
              <p:embed/>
            </p:oleObj>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二叉树决策树</a:t>
            </a:r>
            <a:endParaRPr lang="zh-CN" altLang="en-US" sz="5400" dirty="0">
              <a:solidFill>
                <a:schemeClr val="tx1"/>
              </a:solidFill>
              <a:latin typeface="黑体" pitchFamily="49" charset="-122"/>
              <a:ea typeface="黑体" pitchFamily="49" charset="-122"/>
            </a:endParaRPr>
          </a:p>
        </p:txBody>
      </p:sp>
      <p:sp>
        <p:nvSpPr>
          <p:cNvPr id="9" name="右箭头 8"/>
          <p:cNvSpPr/>
          <p:nvPr/>
        </p:nvSpPr>
        <p:spPr>
          <a:xfrm>
            <a:off x="3851920" y="3717032"/>
            <a:ext cx="720080" cy="43204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descr="绘图4.jpg"/>
          <p:cNvPicPr>
            <a:picLocks noChangeAspect="1"/>
          </p:cNvPicPr>
          <p:nvPr/>
        </p:nvPicPr>
        <p:blipFill>
          <a:blip r:embed="rId2" cstate="print"/>
          <a:stretch>
            <a:fillRect/>
          </a:stretch>
        </p:blipFill>
        <p:spPr>
          <a:xfrm>
            <a:off x="4788024" y="2348880"/>
            <a:ext cx="3600400" cy="3168352"/>
          </a:xfrm>
          <a:prstGeom prst="rect">
            <a:avLst/>
          </a:prstGeom>
        </p:spPr>
      </p:pic>
      <p:pic>
        <p:nvPicPr>
          <p:cNvPr id="17" name="内容占位符 16" descr="绘图1.jpg"/>
          <p:cNvPicPr>
            <a:picLocks noGrp="1" noChangeAspect="1"/>
          </p:cNvPicPr>
          <p:nvPr>
            <p:ph idx="1"/>
          </p:nvPr>
        </p:nvPicPr>
        <p:blipFill>
          <a:blip r:embed="rId3" cstate="print"/>
          <a:stretch>
            <a:fillRect/>
          </a:stretch>
        </p:blipFill>
        <p:spPr>
          <a:xfrm>
            <a:off x="395536" y="2348880"/>
            <a:ext cx="3240360" cy="3240360"/>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决策树</a:t>
            </a:r>
            <a:endParaRPr lang="zh-CN" altLang="en-US" sz="4800" dirty="0">
              <a:latin typeface="黑体" pitchFamily="49" charset="-122"/>
              <a:ea typeface="黑体" pitchFamily="49" charset="-122"/>
            </a:endParaRPr>
          </a:p>
        </p:txBody>
      </p:sp>
      <p:sp>
        <p:nvSpPr>
          <p:cNvPr id="3" name="内容占位符 2"/>
          <p:cNvSpPr>
            <a:spLocks noGrp="1"/>
          </p:cNvSpPr>
          <p:nvPr>
            <p:ph idx="1"/>
          </p:nvPr>
        </p:nvSpPr>
        <p:spPr/>
        <p:txBody>
          <a:bodyPr/>
          <a:lstStyle/>
          <a:p>
            <a:pPr marL="342900" lvl="1">
              <a:buClr>
                <a:schemeClr val="accent1"/>
              </a:buClr>
            </a:pPr>
            <a:r>
              <a:rPr lang="zh-CN" altLang="en-US" sz="2800" dirty="0" smtClean="0">
                <a:solidFill>
                  <a:schemeClr val="tx1"/>
                </a:solidFill>
                <a:latin typeface="仿宋" pitchFamily="49" charset="-122"/>
                <a:ea typeface="仿宋" pitchFamily="49" charset="-122"/>
              </a:rPr>
              <a:t>决策树的建立时，主要解决：</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选择一个合适的树结构，即合理安排树的节点和分支；</a:t>
            </a:r>
          </a:p>
          <a:p>
            <a:pPr lvl="1"/>
            <a:r>
              <a:rPr lang="zh-CN" altLang="en-US" sz="2400" dirty="0" smtClean="0">
                <a:solidFill>
                  <a:schemeClr val="tx1"/>
                </a:solidFill>
                <a:latin typeface="仿宋" pitchFamily="49" charset="-122"/>
                <a:ea typeface="仿宋" pitchFamily="49" charset="-122"/>
              </a:rPr>
              <a:t>确定在每个非终止节点上要使用的特征；</a:t>
            </a:r>
          </a:p>
          <a:p>
            <a:pPr lvl="1"/>
            <a:r>
              <a:rPr lang="zh-CN" altLang="en-US" sz="2400" dirty="0" smtClean="0">
                <a:solidFill>
                  <a:schemeClr val="tx1"/>
                </a:solidFill>
                <a:latin typeface="仿宋" pitchFamily="49" charset="-122"/>
                <a:ea typeface="仿宋" pitchFamily="49" charset="-122"/>
              </a:rPr>
              <a:t>在每个非终止节点上选择合适的决策规则</a:t>
            </a:r>
            <a:endParaRPr lang="zh-CN" altLang="en-US" sz="2400" dirty="0">
              <a:solidFill>
                <a:schemeClr val="tx1"/>
              </a:solidFill>
              <a:latin typeface="仿宋" pitchFamily="49" charset="-122"/>
              <a:ea typeface="仿宋"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endParaRPr lang="en-US" altLang="zh-CN" sz="8800" dirty="0" smtClean="0">
              <a:latin typeface="Bernard MT Condensed" pitchFamily="18" charset="0"/>
            </a:endParaRPr>
          </a:p>
          <a:p>
            <a:pPr algn="ctr">
              <a:buNone/>
            </a:pPr>
            <a:r>
              <a:rPr lang="en-US" altLang="zh-CN" sz="9600" dirty="0" smtClean="0">
                <a:solidFill>
                  <a:schemeClr val="tx1"/>
                </a:solidFill>
                <a:latin typeface="Matura MT Script Capitals" pitchFamily="66" charset="0"/>
              </a:rPr>
              <a:t>End, Thanks</a:t>
            </a:r>
            <a:endParaRPr lang="zh-CN" altLang="en-US" sz="9600" dirty="0">
              <a:solidFill>
                <a:schemeClr val="tx1"/>
              </a:solidFill>
              <a:latin typeface="Matura MT Script Capitals" pitchFamily="6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线性判别函数分类问题</a:t>
            </a:r>
            <a:endParaRPr lang="zh-CN" altLang="en-US" sz="48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dirty="0" smtClean="0">
                <a:solidFill>
                  <a:schemeClr val="tx1"/>
                </a:solidFill>
                <a:latin typeface="仿宋" pitchFamily="49" charset="-122"/>
                <a:ea typeface="仿宋" pitchFamily="49" charset="-122"/>
              </a:rPr>
              <a:t>两类的划分</a:t>
            </a:r>
            <a:endParaRPr lang="zh-CN" altLang="en-US" dirty="0">
              <a:solidFill>
                <a:schemeClr val="tx1"/>
              </a:solidFill>
              <a:latin typeface="仿宋" pitchFamily="49" charset="-122"/>
              <a:ea typeface="仿宋" pitchFamily="49" charset="-122"/>
            </a:endParaRPr>
          </a:p>
        </p:txBody>
      </p:sp>
      <p:pic>
        <p:nvPicPr>
          <p:cNvPr id="4" name="Picture 5"/>
          <p:cNvPicPr>
            <a:picLocks noChangeAspect="1" noChangeArrowheads="1"/>
          </p:cNvPicPr>
          <p:nvPr/>
        </p:nvPicPr>
        <p:blipFill>
          <a:blip r:embed="rId3" cstate="print"/>
          <a:srcRect/>
          <a:stretch>
            <a:fillRect/>
          </a:stretch>
        </p:blipFill>
        <p:spPr bwMode="auto">
          <a:xfrm>
            <a:off x="1714480" y="2786058"/>
            <a:ext cx="5286413" cy="3357586"/>
          </a:xfrm>
          <a:prstGeom prst="rect">
            <a:avLst/>
          </a:prstGeom>
          <a:noFill/>
          <a:ln w="9525">
            <a:noFill/>
            <a:miter lim="800000"/>
            <a:headEnd/>
            <a:tailEnd/>
          </a:ln>
          <a:effectLst/>
        </p:spPr>
      </p:pic>
      <p:graphicFrame>
        <p:nvGraphicFramePr>
          <p:cNvPr id="2050" name="Object 2"/>
          <p:cNvGraphicFramePr>
            <a:graphicFrameLocks noChangeAspect="1"/>
          </p:cNvGraphicFramePr>
          <p:nvPr/>
        </p:nvGraphicFramePr>
        <p:xfrm>
          <a:off x="2426320" y="1643063"/>
          <a:ext cx="3225800" cy="857250"/>
        </p:xfrm>
        <a:graphic>
          <a:graphicData uri="http://schemas.openxmlformats.org/presentationml/2006/ole">
            <p:oleObj spid="_x0000_s2050" name="公式" r:id="rId4" imgW="1815840" imgH="482400" progId="Equation.3">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线性判别函数分类问题</a:t>
            </a:r>
            <a:endParaRPr lang="zh-CN" altLang="en-US" sz="5400" dirty="0">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多类的划分</a:t>
            </a:r>
            <a:endParaRPr lang="en-US" altLang="zh-CN" sz="2800" dirty="0" smtClean="0">
              <a:solidFill>
                <a:schemeClr val="tx1"/>
              </a:solidFill>
              <a:latin typeface="仿宋" pitchFamily="49" charset="-122"/>
              <a:ea typeface="仿宋" pitchFamily="49" charset="-122"/>
            </a:endParaRPr>
          </a:p>
          <a:p>
            <a:pPr lvl="1"/>
            <a:r>
              <a:rPr lang="en-US" altLang="zh-CN" sz="2400" dirty="0" smtClean="0">
                <a:solidFill>
                  <a:schemeClr val="tx1"/>
                </a:solidFill>
                <a:latin typeface="仿宋" pitchFamily="49" charset="-122"/>
                <a:ea typeface="仿宋" pitchFamily="49" charset="-122"/>
              </a:rPr>
              <a:t> </a:t>
            </a:r>
            <a:r>
              <a:rPr lang="zh-CN" altLang="en-US" sz="2400" dirty="0" smtClean="0">
                <a:solidFill>
                  <a:schemeClr val="tx1"/>
                </a:solidFill>
                <a:latin typeface="仿宋" pitchFamily="49" charset="-122"/>
                <a:ea typeface="仿宋" pitchFamily="49" charset="-122"/>
              </a:rPr>
              <a:t>     </a:t>
            </a:r>
            <a:r>
              <a:rPr lang="zh-CN" altLang="en-US" sz="2400" dirty="0" smtClean="0">
                <a:solidFill>
                  <a:schemeClr val="tx1"/>
                </a:solidFill>
                <a:latin typeface="仿宋" pitchFamily="49" charset="-122"/>
                <a:ea typeface="仿宋" pitchFamily="49" charset="-122"/>
              </a:rPr>
              <a:t>两分法</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      </a:t>
            </a:r>
            <a:r>
              <a:rPr lang="zh-CN" altLang="en-US" sz="2400" dirty="0" smtClean="0">
                <a:solidFill>
                  <a:schemeClr val="tx1"/>
                </a:solidFill>
                <a:latin typeface="仿宋" pitchFamily="49" charset="-122"/>
                <a:ea typeface="仿宋" pitchFamily="49" charset="-122"/>
              </a:rPr>
              <a:t>两分法</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最大判别准则</a:t>
            </a:r>
            <a:endParaRPr lang="en-US" altLang="zh-CN" sz="2400" dirty="0" smtClean="0">
              <a:solidFill>
                <a:schemeClr val="tx1"/>
              </a:solidFill>
              <a:latin typeface="仿宋" pitchFamily="49" charset="-122"/>
              <a:ea typeface="仿宋" pitchFamily="49" charset="-122"/>
            </a:endParaRPr>
          </a:p>
          <a:p>
            <a:pPr lvl="1"/>
            <a:endParaRPr lang="en-US" altLang="zh-CN" dirty="0" smtClean="0">
              <a:latin typeface="仿宋" pitchFamily="49" charset="-122"/>
              <a:ea typeface="仿宋" pitchFamily="49" charset="-122"/>
            </a:endParaRPr>
          </a:p>
          <a:p>
            <a:pPr lvl="1"/>
            <a:endParaRPr lang="en-US" altLang="zh-CN" dirty="0" smtClean="0">
              <a:latin typeface="仿宋" pitchFamily="49" charset="-122"/>
              <a:ea typeface="仿宋" pitchFamily="49" charset="-122"/>
            </a:endParaRPr>
          </a:p>
        </p:txBody>
      </p:sp>
      <p:pic>
        <p:nvPicPr>
          <p:cNvPr id="3074" name="Picture 2"/>
          <p:cNvPicPr>
            <a:picLocks noChangeAspect="1" noChangeArrowheads="1"/>
          </p:cNvPicPr>
          <p:nvPr/>
        </p:nvPicPr>
        <p:blipFill>
          <a:blip r:embed="rId3" cstate="print"/>
          <a:srcRect/>
          <a:stretch>
            <a:fillRect/>
          </a:stretch>
        </p:blipFill>
        <p:spPr bwMode="auto">
          <a:xfrm>
            <a:off x="1204913" y="2324100"/>
            <a:ext cx="846137" cy="384175"/>
          </a:xfrm>
          <a:prstGeom prst="rect">
            <a:avLst/>
          </a:prstGeom>
          <a:noFill/>
          <a:ln w="9525">
            <a:miter lim="800000"/>
            <a:headEnd/>
            <a:tailEnd/>
          </a:ln>
          <a:effectLst/>
        </p:spPr>
      </p:pic>
      <p:graphicFrame>
        <p:nvGraphicFramePr>
          <p:cNvPr id="3076" name="Object 4"/>
          <p:cNvGraphicFramePr>
            <a:graphicFrameLocks noChangeAspect="1"/>
          </p:cNvGraphicFramePr>
          <p:nvPr/>
        </p:nvGraphicFramePr>
        <p:xfrm>
          <a:off x="1187624" y="2731393"/>
          <a:ext cx="904875" cy="409575"/>
        </p:xfrm>
        <a:graphic>
          <a:graphicData uri="http://schemas.openxmlformats.org/presentationml/2006/ole">
            <p:oleObj spid="_x0000_s3076" name="Equation" r:id="rId4" imgW="431640" imgH="241200"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华文行楷" pitchFamily="2" charset="-122"/>
                <a:ea typeface="华文行楷" pitchFamily="2" charset="-122"/>
              </a:rPr>
              <a:t>       </a:t>
            </a:r>
            <a:r>
              <a:rPr lang="zh-CN" altLang="en-US" sz="5400" dirty="0" smtClean="0">
                <a:solidFill>
                  <a:schemeClr val="tx1"/>
                </a:solidFill>
                <a:latin typeface="黑体" pitchFamily="49" charset="-122"/>
                <a:ea typeface="黑体" pitchFamily="49" charset="-122"/>
              </a:rPr>
              <a:t>两分法</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出发点</a:t>
            </a:r>
            <a:endParaRPr lang="en-US" altLang="zh-CN" sz="2800" dirty="0" smtClean="0">
              <a:solidFill>
                <a:schemeClr val="tx1"/>
              </a:solidFill>
              <a:latin typeface="仿宋" pitchFamily="49" charset="-122"/>
              <a:ea typeface="仿宋" pitchFamily="49" charset="-122"/>
            </a:endParaRPr>
          </a:p>
          <a:p>
            <a:pPr lvl="1"/>
            <a:r>
              <a:rPr lang="zh-CN" altLang="zh-CN" sz="2400" dirty="0" smtClean="0">
                <a:solidFill>
                  <a:schemeClr val="tx1"/>
                </a:solidFill>
                <a:latin typeface="仿宋" pitchFamily="49" charset="-122"/>
                <a:ea typeface="仿宋" pitchFamily="49" charset="-122"/>
              </a:rPr>
              <a:t>用线性判别函数将属于ω</a:t>
            </a:r>
            <a:r>
              <a:rPr lang="en-US" altLang="zh-CN" sz="2400" baseline="-25000" dirty="0" err="1" smtClean="0">
                <a:solidFill>
                  <a:schemeClr val="tx1"/>
                </a:solidFill>
                <a:latin typeface="仿宋" pitchFamily="49" charset="-122"/>
                <a:ea typeface="仿宋" pitchFamily="49" charset="-122"/>
              </a:rPr>
              <a:t>i</a:t>
            </a:r>
            <a:r>
              <a:rPr lang="zh-CN" altLang="zh-CN" sz="2400" dirty="0" smtClean="0">
                <a:solidFill>
                  <a:schemeClr val="tx1"/>
                </a:solidFill>
                <a:latin typeface="仿宋" pitchFamily="49" charset="-122"/>
                <a:ea typeface="仿宋" pitchFamily="49" charset="-122"/>
              </a:rPr>
              <a:t>类的模式与不属于ω</a:t>
            </a:r>
            <a:r>
              <a:rPr lang="en-US" altLang="zh-CN" sz="2400" baseline="-25000" dirty="0" err="1" smtClean="0">
                <a:solidFill>
                  <a:schemeClr val="tx1"/>
                </a:solidFill>
                <a:latin typeface="仿宋" pitchFamily="49" charset="-122"/>
                <a:ea typeface="仿宋" pitchFamily="49" charset="-122"/>
              </a:rPr>
              <a:t>i</a:t>
            </a:r>
            <a:r>
              <a:rPr lang="zh-CN" altLang="zh-CN" sz="2400" dirty="0" smtClean="0">
                <a:solidFill>
                  <a:schemeClr val="tx1"/>
                </a:solidFill>
                <a:latin typeface="仿宋" pitchFamily="49" charset="-122"/>
                <a:ea typeface="仿宋" pitchFamily="49" charset="-122"/>
              </a:rPr>
              <a:t>类的模式分开</a:t>
            </a:r>
            <a:endParaRPr lang="en-US" altLang="zh-CN" sz="2400" dirty="0" smtClean="0">
              <a:solidFill>
                <a:schemeClr val="tx1"/>
              </a:solidFill>
              <a:latin typeface="仿宋" pitchFamily="49" charset="-122"/>
              <a:ea typeface="仿宋" pitchFamily="49" charset="-122"/>
            </a:endParaRPr>
          </a:p>
          <a:p>
            <a:pPr marL="342900" lvl="1">
              <a:buClr>
                <a:schemeClr val="accent1"/>
              </a:buClr>
            </a:pPr>
            <a:r>
              <a:rPr lang="zh-CN" altLang="zh-CN" sz="2800" dirty="0" smtClean="0">
                <a:solidFill>
                  <a:schemeClr val="tx1"/>
                </a:solidFill>
                <a:latin typeface="仿宋" pitchFamily="49" charset="-122"/>
                <a:ea typeface="仿宋" pitchFamily="49" charset="-122"/>
              </a:rPr>
              <a:t>判别函数</a:t>
            </a:r>
            <a:endParaRPr lang="en-US" altLang="zh-CN" sz="2800" dirty="0" smtClean="0">
              <a:solidFill>
                <a:schemeClr val="tx1"/>
              </a:solidFill>
              <a:latin typeface="仿宋" pitchFamily="49" charset="-122"/>
              <a:ea typeface="仿宋" pitchFamily="49" charset="-122"/>
            </a:endParaRPr>
          </a:p>
          <a:p>
            <a:pPr marL="342900" lvl="1">
              <a:buClr>
                <a:schemeClr val="accent1"/>
              </a:buClr>
            </a:pPr>
            <a:endParaRPr lang="en-US" altLang="zh-CN" sz="2400" dirty="0" smtClean="0">
              <a:solidFill>
                <a:schemeClr val="tx1"/>
              </a:solidFill>
              <a:latin typeface="仿宋" pitchFamily="49" charset="-122"/>
              <a:ea typeface="仿宋" pitchFamily="49" charset="-122"/>
            </a:endParaRPr>
          </a:p>
          <a:p>
            <a:pPr marL="2080577" lvl="8">
              <a:buNone/>
            </a:pPr>
            <a:r>
              <a:rPr lang="en-US" altLang="zh-CN" sz="1800" dirty="0" smtClean="0">
                <a:solidFill>
                  <a:schemeClr val="tx1"/>
                </a:solidFill>
                <a:latin typeface="仿宋" pitchFamily="49" charset="-122"/>
                <a:ea typeface="仿宋" pitchFamily="49" charset="-122"/>
              </a:rPr>
              <a:t>					</a:t>
            </a:r>
          </a:p>
          <a:p>
            <a:pPr marL="2080577" lvl="8">
              <a:buNone/>
            </a:pPr>
            <a:r>
              <a:rPr lang="en-US" altLang="zh-CN" sz="1800" dirty="0" smtClean="0">
                <a:solidFill>
                  <a:schemeClr val="tx1"/>
                </a:solidFill>
                <a:latin typeface="仿宋" pitchFamily="49" charset="-122"/>
                <a:ea typeface="仿宋" pitchFamily="49" charset="-122"/>
              </a:rPr>
              <a:t>					   </a:t>
            </a:r>
            <a:r>
              <a:rPr lang="zh-CN" altLang="en-US" sz="2000" dirty="0" smtClean="0">
                <a:solidFill>
                  <a:schemeClr val="tx1"/>
                </a:solidFill>
                <a:latin typeface="仿宋" pitchFamily="49" charset="-122"/>
                <a:ea typeface="仿宋" pitchFamily="49" charset="-122"/>
              </a:rPr>
              <a:t>（</a:t>
            </a:r>
            <a:r>
              <a:rPr lang="en-US" altLang="zh-CN" sz="2000" dirty="0" err="1" smtClean="0">
                <a:solidFill>
                  <a:schemeClr val="tx1"/>
                </a:solidFill>
                <a:latin typeface="仿宋" pitchFamily="49" charset="-122"/>
                <a:ea typeface="仿宋" pitchFamily="49" charset="-122"/>
              </a:rPr>
              <a:t>i</a:t>
            </a:r>
            <a:r>
              <a:rPr lang="en-US" altLang="zh-CN" sz="2000" dirty="0" smtClean="0">
                <a:solidFill>
                  <a:schemeClr val="tx1"/>
                </a:solidFill>
                <a:latin typeface="仿宋" pitchFamily="49" charset="-122"/>
                <a:ea typeface="仿宋" pitchFamily="49" charset="-122"/>
              </a:rPr>
              <a:t> = 1, 2, …, M</a:t>
            </a:r>
            <a:r>
              <a:rPr lang="zh-CN" altLang="en-US" sz="2000" dirty="0" smtClean="0">
                <a:solidFill>
                  <a:schemeClr val="tx1"/>
                </a:solidFill>
                <a:latin typeface="仿宋" pitchFamily="49" charset="-122"/>
                <a:ea typeface="仿宋" pitchFamily="49" charset="-122"/>
              </a:rPr>
              <a:t>）</a:t>
            </a:r>
            <a:endParaRPr lang="en-US" altLang="zh-CN" sz="2000" dirty="0" smtClean="0">
              <a:solidFill>
                <a:schemeClr val="tx1"/>
              </a:solidFill>
              <a:latin typeface="仿宋" pitchFamily="49" charset="-122"/>
              <a:ea typeface="仿宋" pitchFamily="49" charset="-122"/>
            </a:endParaRPr>
          </a:p>
          <a:p>
            <a:pPr marL="342900" lvl="1">
              <a:buClr>
                <a:schemeClr val="accent1"/>
              </a:buClr>
            </a:pPr>
            <a:r>
              <a:rPr lang="zh-CN" altLang="en-US" sz="2800" dirty="0" smtClean="0">
                <a:solidFill>
                  <a:schemeClr val="tx1"/>
                </a:solidFill>
                <a:latin typeface="仿宋" pitchFamily="49" charset="-122"/>
                <a:ea typeface="仿宋" pitchFamily="49" charset="-122"/>
              </a:rPr>
              <a:t>对</a:t>
            </a:r>
            <a:r>
              <a:rPr lang="en-US" altLang="zh-CN" sz="2800" dirty="0" smtClean="0">
                <a:solidFill>
                  <a:schemeClr val="tx1"/>
                </a:solidFill>
                <a:latin typeface="仿宋" pitchFamily="49" charset="-122"/>
                <a:ea typeface="仿宋" pitchFamily="49" charset="-122"/>
              </a:rPr>
              <a:t>M</a:t>
            </a:r>
            <a:r>
              <a:rPr lang="zh-CN" altLang="en-US" sz="2800" dirty="0" smtClean="0">
                <a:solidFill>
                  <a:schemeClr val="tx1"/>
                </a:solidFill>
                <a:latin typeface="仿宋" pitchFamily="49" charset="-122"/>
                <a:ea typeface="仿宋" pitchFamily="49" charset="-122"/>
              </a:rPr>
              <a:t>个类分类需要</a:t>
            </a:r>
            <a:r>
              <a:rPr lang="en-US" altLang="zh-CN" sz="2800" dirty="0" smtClean="0">
                <a:solidFill>
                  <a:schemeClr val="tx1"/>
                </a:solidFill>
                <a:latin typeface="仿宋" pitchFamily="49" charset="-122"/>
                <a:ea typeface="仿宋" pitchFamily="49" charset="-122"/>
              </a:rPr>
              <a:t>M</a:t>
            </a:r>
            <a:r>
              <a:rPr lang="zh-CN" altLang="en-US" sz="2800" dirty="0" smtClean="0">
                <a:solidFill>
                  <a:schemeClr val="tx1"/>
                </a:solidFill>
                <a:latin typeface="仿宋" pitchFamily="49" charset="-122"/>
                <a:ea typeface="仿宋" pitchFamily="49" charset="-122"/>
              </a:rPr>
              <a:t>个判别函数</a:t>
            </a:r>
            <a:endParaRPr lang="en-US" altLang="zh-CN" sz="2800" dirty="0" smtClean="0">
              <a:solidFill>
                <a:schemeClr val="tx1"/>
              </a:solidFill>
              <a:latin typeface="仿宋" pitchFamily="49" charset="-122"/>
              <a:ea typeface="仿宋" pitchFamily="49" charset="-122"/>
            </a:endParaRPr>
          </a:p>
          <a:p>
            <a:pPr marL="342900" lvl="1">
              <a:buClr>
                <a:schemeClr val="accent1"/>
              </a:buClr>
            </a:pPr>
            <a:r>
              <a:rPr lang="zh-CN" altLang="en-US" sz="2800" dirty="0" smtClean="0">
                <a:solidFill>
                  <a:schemeClr val="tx1"/>
                </a:solidFill>
                <a:latin typeface="仿宋" pitchFamily="49" charset="-122"/>
                <a:ea typeface="仿宋" pitchFamily="49" charset="-122"/>
              </a:rPr>
              <a:t>不足</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不确定区域较多</a:t>
            </a:r>
            <a:endParaRPr lang="en-US" altLang="zh-CN" sz="2400" dirty="0" smtClean="0">
              <a:solidFill>
                <a:schemeClr val="tx1"/>
              </a:solidFill>
              <a:latin typeface="仿宋" pitchFamily="49" charset="-122"/>
              <a:ea typeface="仿宋" pitchFamily="49" charset="-122"/>
            </a:endParaRPr>
          </a:p>
        </p:txBody>
      </p:sp>
      <p:pic>
        <p:nvPicPr>
          <p:cNvPr id="4098" name="Picture 2"/>
          <p:cNvPicPr>
            <a:picLocks noChangeAspect="1" noChangeArrowheads="1"/>
          </p:cNvPicPr>
          <p:nvPr/>
        </p:nvPicPr>
        <p:blipFill>
          <a:blip r:embed="rId2" cstate="print"/>
          <a:srcRect/>
          <a:stretch>
            <a:fillRect/>
          </a:stretch>
        </p:blipFill>
        <p:spPr bwMode="auto">
          <a:xfrm>
            <a:off x="354013" y="571500"/>
            <a:ext cx="1409700" cy="714375"/>
          </a:xfrm>
          <a:prstGeom prst="rect">
            <a:avLst/>
          </a:prstGeom>
          <a:noFill/>
          <a:ln w="9525">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1835696" y="3724275"/>
            <a:ext cx="4087813" cy="1000125"/>
          </a:xfrm>
          <a:prstGeom prst="rect">
            <a:avLst/>
          </a:prstGeom>
          <a:noFill/>
          <a:ln w="9525">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华文行楷" pitchFamily="2" charset="-122"/>
                <a:ea typeface="华文行楷" pitchFamily="2" charset="-122"/>
              </a:rPr>
              <a:t>       </a:t>
            </a:r>
            <a:r>
              <a:rPr lang="zh-CN" altLang="en-US" sz="5400" dirty="0" smtClean="0">
                <a:solidFill>
                  <a:schemeClr val="tx1"/>
                </a:solidFill>
                <a:latin typeface="黑体" pitchFamily="49" charset="-122"/>
                <a:ea typeface="黑体" pitchFamily="49" charset="-122"/>
              </a:rPr>
              <a:t>两分法</a:t>
            </a:r>
            <a:endParaRPr lang="zh-CN" altLang="en-US" sz="5400" dirty="0">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dirty="0" smtClean="0">
                <a:solidFill>
                  <a:schemeClr val="tx1"/>
                </a:solidFill>
                <a:latin typeface="仿宋" pitchFamily="49" charset="-122"/>
                <a:ea typeface="仿宋" pitchFamily="49" charset="-122"/>
              </a:rPr>
              <a:t>已知              </a:t>
            </a:r>
            <a:r>
              <a:rPr lang="zh-CN" altLang="en-US" dirty="0" smtClean="0">
                <a:solidFill>
                  <a:schemeClr val="tx1"/>
                </a:solidFill>
                <a:latin typeface="仿宋" pitchFamily="49" charset="-122"/>
                <a:ea typeface="仿宋" pitchFamily="49" charset="-122"/>
              </a:rPr>
              <a:t>的</a:t>
            </a:r>
            <a:r>
              <a:rPr lang="zh-CN" altLang="en-US" dirty="0" smtClean="0">
                <a:solidFill>
                  <a:schemeClr val="tx1"/>
                </a:solidFill>
                <a:latin typeface="仿宋" pitchFamily="49" charset="-122"/>
                <a:ea typeface="仿宋" pitchFamily="49" charset="-122"/>
              </a:rPr>
              <a:t>判别函数分别为</a:t>
            </a:r>
            <a:endParaRPr lang="en-US" altLang="zh-CN" dirty="0" smtClean="0">
              <a:solidFill>
                <a:schemeClr val="tx1"/>
              </a:solidFill>
              <a:latin typeface="仿宋" pitchFamily="49" charset="-122"/>
              <a:ea typeface="仿宋" pitchFamily="49" charset="-122"/>
            </a:endParaRPr>
          </a:p>
          <a:p>
            <a:pPr lvl="1">
              <a:buNone/>
            </a:pPr>
            <a:endParaRPr lang="en-US" altLang="zh-CN" sz="2400" dirty="0" smtClean="0">
              <a:solidFill>
                <a:schemeClr val="tx1"/>
              </a:solidFill>
              <a:latin typeface="仿宋" pitchFamily="49" charset="-122"/>
              <a:ea typeface="仿宋" pitchFamily="49" charset="-122"/>
            </a:endParaRPr>
          </a:p>
          <a:p>
            <a:pPr lvl="1">
              <a:buNone/>
            </a:pPr>
            <a:r>
              <a:rPr lang="en-US" altLang="zh-CN" sz="2400" dirty="0" smtClean="0">
                <a:solidFill>
                  <a:schemeClr val="tx1"/>
                </a:solidFill>
                <a:latin typeface="仿宋" pitchFamily="49" charset="-122"/>
                <a:ea typeface="仿宋" pitchFamily="49" charset="-122"/>
              </a:rPr>
              <a:t>               </a:t>
            </a:r>
            <a:r>
              <a:rPr lang="en-US" altLang="zh-CN" sz="2400" dirty="0" smtClean="0">
                <a:solidFill>
                  <a:schemeClr val="tx1"/>
                </a:solidFill>
                <a:latin typeface="仿宋" pitchFamily="49" charset="-122"/>
                <a:ea typeface="仿宋" pitchFamily="49" charset="-122"/>
              </a:rPr>
              <a:t>		</a:t>
            </a:r>
            <a:r>
              <a:rPr lang="zh-CN" altLang="en-US" sz="2400" dirty="0" smtClean="0">
                <a:solidFill>
                  <a:schemeClr val="tx1"/>
                </a:solidFill>
                <a:latin typeface="仿宋" pitchFamily="49" charset="-122"/>
                <a:ea typeface="仿宋" pitchFamily="49" charset="-122"/>
              </a:rPr>
              <a:t>问        属于哪</a:t>
            </a:r>
            <a:r>
              <a:rPr lang="zh-CN" altLang="en-US" sz="2400" dirty="0" smtClean="0">
                <a:solidFill>
                  <a:schemeClr val="tx1"/>
                </a:solidFill>
                <a:latin typeface="仿宋" pitchFamily="49" charset="-122"/>
                <a:ea typeface="仿宋" pitchFamily="49" charset="-122"/>
              </a:rPr>
              <a:t>一类？</a:t>
            </a:r>
            <a:endParaRPr lang="en-US" altLang="zh-CN" sz="2400" dirty="0" smtClean="0">
              <a:solidFill>
                <a:schemeClr val="tx1"/>
              </a:solidFill>
              <a:latin typeface="仿宋" pitchFamily="49" charset="-122"/>
              <a:ea typeface="仿宋" pitchFamily="49" charset="-122"/>
            </a:endParaRPr>
          </a:p>
          <a:p>
            <a:endParaRPr lang="en-US" altLang="zh-CN" dirty="0" smtClean="0">
              <a:solidFill>
                <a:schemeClr val="tx1"/>
              </a:solidFill>
              <a:latin typeface="仿宋" pitchFamily="49" charset="-122"/>
              <a:ea typeface="仿宋" pitchFamily="49" charset="-122"/>
            </a:endParaRPr>
          </a:p>
          <a:p>
            <a:endParaRPr lang="en-US" altLang="zh-CN" dirty="0" smtClean="0">
              <a:solidFill>
                <a:schemeClr val="tx1"/>
              </a:solidFill>
              <a:latin typeface="仿宋" pitchFamily="49" charset="-122"/>
              <a:ea typeface="仿宋" pitchFamily="49" charset="-122"/>
            </a:endParaRPr>
          </a:p>
          <a:p>
            <a:pPr>
              <a:buNone/>
            </a:pPr>
            <a:r>
              <a:rPr lang="zh-CN" altLang="en-US" dirty="0" smtClean="0">
                <a:solidFill>
                  <a:schemeClr val="tx1"/>
                </a:solidFill>
                <a:latin typeface="仿宋" pitchFamily="49" charset="-122"/>
                <a:ea typeface="仿宋" pitchFamily="49" charset="-122"/>
              </a:rPr>
              <a:t>解：        </a:t>
            </a:r>
            <a:r>
              <a:rPr lang="zh-CN" altLang="en-US" dirty="0" smtClean="0">
                <a:solidFill>
                  <a:schemeClr val="tx1"/>
                </a:solidFill>
                <a:latin typeface="仿宋" pitchFamily="49" charset="-122"/>
                <a:ea typeface="仿宋" pitchFamily="49" charset="-122"/>
              </a:rPr>
              <a:t> 代入</a:t>
            </a:r>
            <a:endParaRPr lang="en-US" altLang="zh-CN" dirty="0" smtClean="0">
              <a:solidFill>
                <a:schemeClr val="tx1"/>
              </a:solidFill>
              <a:latin typeface="仿宋" pitchFamily="49" charset="-122"/>
              <a:ea typeface="仿宋" pitchFamily="49" charset="-122"/>
            </a:endParaRPr>
          </a:p>
          <a:p>
            <a:pPr>
              <a:buNone/>
            </a:pPr>
            <a:endParaRPr lang="en-US" altLang="zh-CN" dirty="0" smtClean="0">
              <a:solidFill>
                <a:schemeClr val="tx1"/>
              </a:solidFill>
              <a:latin typeface="仿宋" pitchFamily="49" charset="-122"/>
              <a:ea typeface="仿宋" pitchFamily="49" charset="-122"/>
            </a:endParaRPr>
          </a:p>
          <a:p>
            <a:pPr>
              <a:buNone/>
            </a:pPr>
            <a:r>
              <a:rPr lang="en-US" altLang="zh-CN" dirty="0" smtClean="0">
                <a:solidFill>
                  <a:schemeClr val="tx1"/>
                </a:solidFill>
                <a:latin typeface="仿宋" pitchFamily="49" charset="-122"/>
                <a:ea typeface="仿宋" pitchFamily="49" charset="-122"/>
              </a:rPr>
              <a:t>					</a:t>
            </a:r>
            <a:r>
              <a:rPr lang="zh-CN" altLang="en-US" dirty="0" smtClean="0">
                <a:solidFill>
                  <a:schemeClr val="tx1"/>
                </a:solidFill>
                <a:latin typeface="仿宋" pitchFamily="49" charset="-122"/>
                <a:ea typeface="仿宋" pitchFamily="49" charset="-122"/>
              </a:rPr>
              <a:t>属于</a:t>
            </a:r>
            <a:endParaRPr lang="zh-CN" altLang="en-US" dirty="0">
              <a:solidFill>
                <a:schemeClr val="tx1"/>
              </a:solidFill>
              <a:latin typeface="仿宋" pitchFamily="49" charset="-122"/>
              <a:ea typeface="仿宋" pitchFamily="49" charset="-122"/>
            </a:endParaRPr>
          </a:p>
        </p:txBody>
      </p:sp>
      <p:pic>
        <p:nvPicPr>
          <p:cNvPr id="33794" name="Picture 2"/>
          <p:cNvPicPr>
            <a:picLocks noChangeAspect="1" noChangeArrowheads="1"/>
          </p:cNvPicPr>
          <p:nvPr/>
        </p:nvPicPr>
        <p:blipFill>
          <a:blip r:embed="rId3" cstate="print"/>
          <a:srcRect/>
          <a:stretch>
            <a:fillRect/>
          </a:stretch>
        </p:blipFill>
        <p:spPr bwMode="auto">
          <a:xfrm>
            <a:off x="354013" y="571500"/>
            <a:ext cx="1409700" cy="714375"/>
          </a:xfrm>
          <a:prstGeom prst="rect">
            <a:avLst/>
          </a:prstGeom>
          <a:noFill/>
          <a:ln w="9525">
            <a:miter lim="800000"/>
            <a:headEnd/>
            <a:tailEnd/>
          </a:ln>
          <a:effectLst/>
        </p:spPr>
      </p:pic>
      <p:pic>
        <p:nvPicPr>
          <p:cNvPr id="33796" name="Picture 4"/>
          <p:cNvPicPr>
            <a:picLocks noChangeAspect="1" noChangeArrowheads="1"/>
          </p:cNvPicPr>
          <p:nvPr/>
        </p:nvPicPr>
        <p:blipFill>
          <a:blip r:embed="rId4" cstate="print"/>
          <a:srcRect/>
          <a:stretch>
            <a:fillRect/>
          </a:stretch>
        </p:blipFill>
        <p:spPr bwMode="auto">
          <a:xfrm>
            <a:off x="1500188" y="1785938"/>
            <a:ext cx="2201862" cy="436562"/>
          </a:xfrm>
          <a:prstGeom prst="rect">
            <a:avLst/>
          </a:prstGeom>
          <a:noFill/>
          <a:ln w="9525">
            <a:miter lim="800000"/>
            <a:headEnd/>
            <a:tailEnd/>
          </a:ln>
          <a:effectLst/>
        </p:spPr>
      </p:pic>
      <p:graphicFrame>
        <p:nvGraphicFramePr>
          <p:cNvPr id="33797" name="Object 5"/>
          <p:cNvGraphicFramePr>
            <a:graphicFrameLocks noChangeAspect="1"/>
          </p:cNvGraphicFramePr>
          <p:nvPr/>
        </p:nvGraphicFramePr>
        <p:xfrm>
          <a:off x="1219200" y="2204864"/>
          <a:ext cx="2692400" cy="1557337"/>
        </p:xfrm>
        <a:graphic>
          <a:graphicData uri="http://schemas.openxmlformats.org/presentationml/2006/ole">
            <p:oleObj spid="_x0000_s33797" name="Equation" r:id="rId5" imgW="1143000" imgH="685800" progId="Equation.3">
              <p:embed/>
            </p:oleObj>
          </a:graphicData>
        </a:graphic>
      </p:graphicFrame>
      <p:pic>
        <p:nvPicPr>
          <p:cNvPr id="33798" name="Picture 6"/>
          <p:cNvPicPr>
            <a:picLocks noChangeAspect="1" noChangeArrowheads="1"/>
          </p:cNvPicPr>
          <p:nvPr/>
        </p:nvPicPr>
        <p:blipFill>
          <a:blip r:embed="rId6" cstate="print"/>
          <a:srcRect/>
          <a:stretch>
            <a:fillRect/>
          </a:stretch>
        </p:blipFill>
        <p:spPr bwMode="auto">
          <a:xfrm>
            <a:off x="4480098" y="2636912"/>
            <a:ext cx="1316038" cy="487363"/>
          </a:xfrm>
          <a:prstGeom prst="rect">
            <a:avLst/>
          </a:prstGeom>
          <a:noFill/>
          <a:ln w="9525">
            <a:miter lim="800000"/>
            <a:headEnd/>
            <a:tailEnd/>
          </a:ln>
          <a:effectLst/>
        </p:spPr>
      </p:pic>
      <p:pic>
        <p:nvPicPr>
          <p:cNvPr id="33799" name="Picture 7"/>
          <p:cNvPicPr>
            <a:picLocks noChangeAspect="1" noChangeArrowheads="1"/>
          </p:cNvPicPr>
          <p:nvPr/>
        </p:nvPicPr>
        <p:blipFill>
          <a:blip r:embed="rId7" cstate="print"/>
          <a:srcRect/>
          <a:stretch>
            <a:fillRect/>
          </a:stretch>
        </p:blipFill>
        <p:spPr bwMode="auto">
          <a:xfrm>
            <a:off x="1285875" y="3933056"/>
            <a:ext cx="1316038" cy="487362"/>
          </a:xfrm>
          <a:prstGeom prst="rect">
            <a:avLst/>
          </a:prstGeom>
          <a:noFill/>
          <a:ln w="9525">
            <a:miter lim="800000"/>
            <a:headEnd/>
            <a:tailEnd/>
          </a:ln>
          <a:effectLst/>
        </p:spPr>
      </p:pic>
      <p:graphicFrame>
        <p:nvGraphicFramePr>
          <p:cNvPr id="33800" name="Object 8"/>
          <p:cNvGraphicFramePr>
            <a:graphicFrameLocks noChangeAspect="1"/>
          </p:cNvGraphicFramePr>
          <p:nvPr/>
        </p:nvGraphicFramePr>
        <p:xfrm>
          <a:off x="1841698" y="4434929"/>
          <a:ext cx="2154238" cy="1730375"/>
        </p:xfrm>
        <a:graphic>
          <a:graphicData uri="http://schemas.openxmlformats.org/presentationml/2006/ole">
            <p:oleObj spid="_x0000_s33800" name="Equation" r:id="rId8" imgW="914400" imgH="761760" progId="Equation.3">
              <p:embed/>
            </p:oleObj>
          </a:graphicData>
        </a:graphic>
      </p:graphicFrame>
      <p:graphicFrame>
        <p:nvGraphicFramePr>
          <p:cNvPr id="33802" name="Object 10"/>
          <p:cNvGraphicFramePr>
            <a:graphicFrameLocks noChangeAspect="1"/>
          </p:cNvGraphicFramePr>
          <p:nvPr/>
        </p:nvGraphicFramePr>
        <p:xfrm>
          <a:off x="4788024" y="4737547"/>
          <a:ext cx="649783" cy="635669"/>
        </p:xfrm>
        <a:graphic>
          <a:graphicData uri="http://schemas.openxmlformats.org/presentationml/2006/ole">
            <p:oleObj spid="_x0000_s33802" name="Equation" r:id="rId9" imgW="203040" imgH="215640" progId="Equation.3">
              <p:embed/>
            </p:oleObj>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药剂师">
  <a:themeElements>
    <a:clrScheme name="药剂师">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药剂师">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药剂师">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1792</TotalTime>
  <Words>1469</Words>
  <Application>Microsoft Office PowerPoint</Application>
  <PresentationFormat>全屏显示(4:3)</PresentationFormat>
  <Paragraphs>290</Paragraphs>
  <Slides>52</Slides>
  <Notes>2</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52</vt:i4>
      </vt:variant>
    </vt:vector>
  </HeadingPairs>
  <TitlesOfParts>
    <vt:vector size="57" baseType="lpstr">
      <vt:lpstr>药剂师</vt:lpstr>
      <vt:lpstr>Equation</vt:lpstr>
      <vt:lpstr>公式</vt:lpstr>
      <vt:lpstr>BMP 图像</vt:lpstr>
      <vt:lpstr>MathType 6.0 Equation</vt:lpstr>
      <vt:lpstr>判别函数</vt:lpstr>
      <vt:lpstr>判别函数</vt:lpstr>
      <vt:lpstr>线性判别函数</vt:lpstr>
      <vt:lpstr>非线性判别函数</vt:lpstr>
      <vt:lpstr>线性判别函数形式</vt:lpstr>
      <vt:lpstr>线性判别函数分类问题</vt:lpstr>
      <vt:lpstr>线性判别函数分类问题</vt:lpstr>
      <vt:lpstr>       两分法</vt:lpstr>
      <vt:lpstr>       两分法</vt:lpstr>
      <vt:lpstr>        两分法</vt:lpstr>
      <vt:lpstr>       两分法</vt:lpstr>
      <vt:lpstr>       两分法</vt:lpstr>
      <vt:lpstr>       两分法</vt:lpstr>
      <vt:lpstr>最大判别准则</vt:lpstr>
      <vt:lpstr>最大判别准则</vt:lpstr>
      <vt:lpstr>最大判别准则</vt:lpstr>
      <vt:lpstr>三种方法比较</vt:lpstr>
      <vt:lpstr>广义判别函数</vt:lpstr>
      <vt:lpstr>广义判别函数</vt:lpstr>
      <vt:lpstr>广义判别函数</vt:lpstr>
      <vt:lpstr>广义判别函数</vt:lpstr>
      <vt:lpstr>广义判别函数</vt:lpstr>
      <vt:lpstr>分段线性判别函数</vt:lpstr>
      <vt:lpstr>分段线性判别函数</vt:lpstr>
      <vt:lpstr>分段线性判别函数</vt:lpstr>
      <vt:lpstr>分段线性判别函数方法</vt:lpstr>
      <vt:lpstr>Fisher线性判别函数</vt:lpstr>
      <vt:lpstr>Fisher线性判别函数</vt:lpstr>
      <vt:lpstr>Fisher准则函数</vt:lpstr>
      <vt:lpstr>FISHER准则函数</vt:lpstr>
      <vt:lpstr>FISHER准则函数</vt:lpstr>
      <vt:lpstr>FISHER准则函数</vt:lpstr>
      <vt:lpstr>感知器</vt:lpstr>
      <vt:lpstr>感知器算法</vt:lpstr>
      <vt:lpstr>感知器算法</vt:lpstr>
      <vt:lpstr>感知器算法</vt:lpstr>
      <vt:lpstr>感知器算法</vt:lpstr>
      <vt:lpstr>感知器算法</vt:lpstr>
      <vt:lpstr>感知器算法</vt:lpstr>
      <vt:lpstr>感知器算法</vt:lpstr>
      <vt:lpstr>感知器算法</vt:lpstr>
      <vt:lpstr>感知器算法</vt:lpstr>
      <vt:lpstr>感知器算法</vt:lpstr>
      <vt:lpstr>感知器算法</vt:lpstr>
      <vt:lpstr>感知器算法</vt:lpstr>
      <vt:lpstr>感知器算法</vt:lpstr>
      <vt:lpstr>决策树</vt:lpstr>
      <vt:lpstr>决策树</vt:lpstr>
      <vt:lpstr>决策树</vt:lpstr>
      <vt:lpstr>二叉树决策树</vt:lpstr>
      <vt:lpstr>决策树</vt:lpstr>
      <vt:lpstr>幻灯片 52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Prepare Talk?</dc:title>
  <dc:creator>Yanci</dc:creator>
  <cp:lastModifiedBy>WH</cp:lastModifiedBy>
  <cp:revision>222</cp:revision>
  <dcterms:created xsi:type="dcterms:W3CDTF">2010-08-25T14:53:19Z</dcterms:created>
  <dcterms:modified xsi:type="dcterms:W3CDTF">2011-03-08T13:04:09Z</dcterms:modified>
</cp:coreProperties>
</file>