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013AF82A-2B79-4777-B388-DF927A98B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610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B3C20F8-D7D7-40DF-8ADC-2D4C9CA2E72E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1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D0D2831-5166-4C4E-A79F-FF73A6C67D69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2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6/7/2011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95061-954D-4510-8609-7D88170950F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2E763-480A-4BA5-8064-D4C25E7E343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0E015-53AB-4FCE-AAD7-CA4DA013409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A8BAB-2253-43E2-A0E0-7AE60E0FF67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73614-323B-4F04-8255-044FD4A8231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B90F5-C576-4422-859A-A167DCACC16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38762-7E89-42E4-AF0F-9DF13D6D529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00E81-4136-467A-A2BA-A751F282F8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C9920-615F-4E4D-8E69-CCCBC86BFF3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B92B5-9846-420A-BBEA-6B51D0D04AF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2F658C9-77EA-454D-AE21-BB937650567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6542" y="1412776"/>
            <a:ext cx="8149914" cy="2082899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6600" i="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模式识别导论</a:t>
            </a:r>
            <a:r>
              <a:rPr lang="en-US" altLang="zh-CN" sz="6600" i="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/>
            </a:r>
            <a:br>
              <a:rPr lang="en-US" altLang="zh-CN" sz="6600" i="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</a:br>
            <a:r>
              <a:rPr lang="zh-CN" altLang="en-US" sz="66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总结</a:t>
            </a:r>
            <a:endParaRPr lang="zh-CN" altLang="en-US" sz="6600" i="0" dirty="0" smtClean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Microsoft Sans Serif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6783" y="4221088"/>
            <a:ext cx="3527425" cy="6921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张严辞</a:t>
            </a:r>
            <a:endParaRPr lang="zh-CN" altLang="en-US" sz="3600" dirty="0" smtClean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行楷" pitchFamily="2" charset="-122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35375" y="2276475"/>
            <a:ext cx="487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haroni" pitchFamily="2" charset="-79"/>
              <a:ea typeface="华文行楷" pitchFamily="2" charset="-122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4211638" y="4652963"/>
            <a:ext cx="35274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行楷" pitchFamily="2" charset="-122"/>
            </a:endParaRPr>
          </a:p>
        </p:txBody>
      </p:sp>
      <p:pic>
        <p:nvPicPr>
          <p:cNvPr id="9" name="Picture 8" descr="D:\My Doc\校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2128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568952" cy="46805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华文细黑" pitchFamily="2" charset="-122"/>
                <a:cs typeface="Calibri" pitchFamily="34" charset="0"/>
              </a:rPr>
              <a:t>什么是模式识别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华文细黑" pitchFamily="2" charset="-122"/>
              <a:cs typeface="Calibri" pitchFamily="34" charset="0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华文细黑" pitchFamily="2" charset="-122"/>
                <a:cs typeface="Calibri" pitchFamily="34" charset="0"/>
              </a:rPr>
              <a:t>无监督学习：聚类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华文细黑" pitchFamily="2" charset="-122"/>
              <a:cs typeface="Calibri" pitchFamily="34" charset="0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华文细黑" pitchFamily="2" charset="-122"/>
                <a:cs typeface="Calibri" pitchFamily="34" charset="0"/>
              </a:rPr>
              <a:t>有监督学习：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华文细黑" pitchFamily="2" charset="-122"/>
                <a:cs typeface="Calibri" pitchFamily="34" charset="0"/>
              </a:rPr>
              <a:t>Bayes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华文细黑" pitchFamily="2" charset="-122"/>
                <a:cs typeface="Calibri" pitchFamily="34" charset="0"/>
              </a:rPr>
              <a:t>理论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华文细黑" pitchFamily="2" charset="-122"/>
              <a:cs typeface="Calibri" pitchFamily="34" charset="0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华文细黑" pitchFamily="2" charset="-122"/>
                <a:cs typeface="Calibri" pitchFamily="34" charset="0"/>
              </a:rPr>
              <a:t>傅立叶变换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华文细黑" pitchFamily="2" charset="-122"/>
              <a:cs typeface="Calibri" pitchFamily="34" charset="0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华文细黑" pitchFamily="2" charset="-122"/>
                <a:cs typeface="Calibri" pitchFamily="34" charset="0"/>
              </a:rPr>
              <a:t>模糊模式识别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华文细黑" pitchFamily="2" charset="-122"/>
              <a:cs typeface="Calibri" pitchFamily="34" charset="0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华文细黑" pitchFamily="2" charset="-122"/>
                <a:cs typeface="Calibri" pitchFamily="34" charset="0"/>
              </a:rPr>
              <a:t>人工神经网络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华文细黑" pitchFamily="2" charset="-122"/>
              <a:cs typeface="Calibri" pitchFamily="34" charset="0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华文细黑" pitchFamily="2" charset="-122"/>
                <a:cs typeface="Calibri" pitchFamily="34" charset="0"/>
              </a:rPr>
              <a:t>字符串匹配算法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华文细黑" pitchFamily="2" charset="-122"/>
              <a:cs typeface="Calibri" pitchFamily="34" charset="0"/>
            </a:endParaRPr>
          </a:p>
        </p:txBody>
      </p:sp>
      <p:pic>
        <p:nvPicPr>
          <p:cNvPr id="11" name="Picture 8" descr="D:\My Doc\校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2128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zh-CN" altLang="en-US" sz="48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华文行楷" pitchFamily="2" charset="-122"/>
                <a:cs typeface="Arial" pitchFamily="34" charset="0"/>
              </a:rPr>
              <a:t>大纲</a:t>
            </a:r>
            <a:endParaRPr lang="zh-CN" altLang="en-US" sz="4800" dirty="0" smtClean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华文行楷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672</TotalTime>
  <Words>26</Words>
  <Application>Microsoft Office PowerPoint</Application>
  <PresentationFormat>全屏显示(4:3)</PresentationFormat>
  <Paragraphs>12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波形</vt:lpstr>
      <vt:lpstr>模式识别导论 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游戏编程 II</dc:title>
  <dc:creator>James</dc:creator>
  <cp:lastModifiedBy>James</cp:lastModifiedBy>
  <cp:revision>92</cp:revision>
  <dcterms:created xsi:type="dcterms:W3CDTF">2010-02-17T15:17:08Z</dcterms:created>
  <dcterms:modified xsi:type="dcterms:W3CDTF">2011-06-07T15:53:49Z</dcterms:modified>
</cp:coreProperties>
</file>