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Dave </a:t>
            </a:r>
            <a:r>
              <a:rPr lang="en-US" dirty="0" err="1" smtClean="0"/>
              <a:t>Kotfis</a:t>
            </a:r>
            <a:endParaRPr lang="en-US" dirty="0" smtClean="0"/>
          </a:p>
          <a:p>
            <a:r>
              <a:rPr lang="en-US" dirty="0" err="1" smtClean="0"/>
              <a:t>Jiawei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 err="1" smtClean="0"/>
              <a:t>Voxel</a:t>
            </a:r>
            <a:r>
              <a:rPr lang="en-US" b="1" dirty="0" smtClean="0"/>
              <a:t> Rendering Pipeline in CUDA for Real-time Indirect Illumination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Voxelization</a:t>
            </a:r>
            <a:r>
              <a:rPr lang="en-US" dirty="0" smtClean="0"/>
              <a:t> Efficiency – 1024^3 </a:t>
            </a:r>
            <a:r>
              <a:rPr lang="en-US" dirty="0" err="1" smtClean="0"/>
              <a:t>Voxels</a:t>
            </a:r>
            <a:endParaRPr lang="en-US" dirty="0" smtClean="0"/>
          </a:p>
          <a:p>
            <a:r>
              <a:rPr lang="en-US" dirty="0" smtClean="0"/>
              <a:t>Texture Mapping in </a:t>
            </a:r>
            <a:r>
              <a:rPr lang="en-US" dirty="0" err="1" smtClean="0"/>
              <a:t>Voxelization</a:t>
            </a:r>
            <a:endParaRPr lang="en-US" dirty="0" smtClean="0"/>
          </a:p>
          <a:p>
            <a:pPr lvl="1"/>
            <a:r>
              <a:rPr lang="en-US" dirty="0" err="1" smtClean="0"/>
              <a:t>VoxelPipe</a:t>
            </a:r>
            <a:r>
              <a:rPr lang="en-US" dirty="0" smtClean="0"/>
              <a:t> </a:t>
            </a:r>
            <a:r>
              <a:rPr lang="en-US" dirty="0" err="1" smtClean="0"/>
              <a:t>Shader</a:t>
            </a:r>
            <a:r>
              <a:rPr lang="en-US" dirty="0" smtClean="0"/>
              <a:t> maps texture color into </a:t>
            </a:r>
            <a:r>
              <a:rPr lang="en-US" dirty="0" err="1" smtClean="0"/>
              <a:t>voxels</a:t>
            </a:r>
            <a:endParaRPr lang="en-US" dirty="0" smtClean="0"/>
          </a:p>
          <a:p>
            <a:pPr lvl="1"/>
            <a:r>
              <a:rPr lang="en-US" dirty="0" smtClean="0"/>
              <a:t>Texture Mapping in OpenGL/CUDA Rendering pipelines</a:t>
            </a:r>
          </a:p>
          <a:p>
            <a:r>
              <a:rPr lang="en-US" dirty="0" smtClean="0"/>
              <a:t>Sparse </a:t>
            </a:r>
            <a:r>
              <a:rPr lang="en-US" dirty="0" err="1" smtClean="0"/>
              <a:t>Voxel</a:t>
            </a:r>
            <a:r>
              <a:rPr lang="en-US" dirty="0" smtClean="0"/>
              <a:t> </a:t>
            </a:r>
            <a:r>
              <a:rPr lang="en-US" dirty="0" err="1" smtClean="0"/>
              <a:t>Octree</a:t>
            </a:r>
            <a:r>
              <a:rPr lang="en-US" dirty="0" smtClean="0"/>
              <a:t> Construction</a:t>
            </a:r>
          </a:p>
          <a:p>
            <a:pPr lvl="1"/>
            <a:r>
              <a:rPr lang="en-US" dirty="0" smtClean="0"/>
              <a:t>Construct Node Pool in GPU memory from </a:t>
            </a:r>
            <a:r>
              <a:rPr lang="en-US" dirty="0" err="1" smtClean="0"/>
              <a:t>VoxelPipe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In Progress – </a:t>
            </a:r>
            <a:r>
              <a:rPr lang="en-US" dirty="0" err="1" smtClean="0"/>
              <a:t>Mip</a:t>
            </a:r>
            <a:r>
              <a:rPr lang="en-US" dirty="0" smtClean="0"/>
              <a:t>-Map values from leaves into higher levels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</a:t>
            </a:r>
            <a:r>
              <a:rPr lang="en-US" dirty="0" err="1" smtClean="0"/>
              <a:t>Voxel</a:t>
            </a:r>
            <a:r>
              <a:rPr lang="en-US" dirty="0" smtClean="0"/>
              <a:t> </a:t>
            </a:r>
            <a:r>
              <a:rPr lang="en-US" dirty="0" err="1" smtClean="0"/>
              <a:t>Octree</a:t>
            </a:r>
            <a:r>
              <a:rPr lang="en-US" dirty="0" smtClean="0"/>
              <a:t>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64-bit Nodes for first child address + value or brick pointer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Top-Down construction of node pool in global memory.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238625"/>
            <a:ext cx="5905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6245423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Taken from OpenGL Insights Chapter 22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057400"/>
            <a:ext cx="50577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38600" y="350222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Credit: </a:t>
            </a:r>
            <a:r>
              <a:rPr lang="en-US" sz="1400" dirty="0" err="1" smtClean="0"/>
              <a:t>GigaVoxels</a:t>
            </a:r>
            <a:r>
              <a:rPr lang="en-US" sz="1400" dirty="0" smtClean="0"/>
              <a:t> by Cyril </a:t>
            </a:r>
            <a:r>
              <a:rPr lang="en-US" sz="1400" dirty="0" err="1" smtClean="0"/>
              <a:t>Crassin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Results..</a:t>
            </a:r>
            <a:endParaRPr lang="en-US" dirty="0"/>
          </a:p>
        </p:txBody>
      </p:sp>
      <p:pic>
        <p:nvPicPr>
          <p:cNvPr id="2050" name="Picture 2" descr="C:\Users\Dave\Documents\GitHub\Voxel-based-Rendering-\images\stanford_dragon_voxelized_gl_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362200"/>
            <a:ext cx="4754563" cy="41233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</TotalTime>
  <Words>102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A Voxel Rendering Pipeline in CUDA for Real-time Indirect Illumination</vt:lpstr>
      <vt:lpstr>What’s New?</vt:lpstr>
      <vt:lpstr>Sparse Voxel Octree Construction</vt:lpstr>
      <vt:lpstr>New Results..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Dave</cp:lastModifiedBy>
  <cp:revision>16</cp:revision>
  <dcterms:created xsi:type="dcterms:W3CDTF">2014-11-24T17:04:38Z</dcterms:created>
  <dcterms:modified xsi:type="dcterms:W3CDTF">2014-12-01T16:17:00Z</dcterms:modified>
</cp:coreProperties>
</file>