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0" r:id="rId3"/>
    <p:sldId id="259" r:id="rId4"/>
    <p:sldId id="261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DDBFF4-C6D6-4933-8C55-43A349BA8E3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50FA0B-CC57-447F-980A-16940DBAC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Dave </a:t>
            </a:r>
            <a:r>
              <a:rPr lang="en-US" dirty="0" err="1" smtClean="0"/>
              <a:t>Kotfis</a:t>
            </a:r>
            <a:endParaRPr lang="en-US" dirty="0" smtClean="0"/>
          </a:p>
          <a:p>
            <a:r>
              <a:rPr lang="en-US" dirty="0" err="1" smtClean="0"/>
              <a:t>Jiawei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 </a:t>
            </a:r>
            <a:r>
              <a:rPr lang="en-US" b="1" dirty="0" err="1" smtClean="0"/>
              <a:t>Voxel</a:t>
            </a:r>
            <a:r>
              <a:rPr lang="en-US" b="1" dirty="0" smtClean="0"/>
              <a:t> Rendering Pipeline in CUDA for Real-time Indirect </a:t>
            </a:r>
            <a:r>
              <a:rPr lang="en-US" b="1" dirty="0" smtClean="0"/>
              <a:t>Illumination - </a:t>
            </a:r>
            <a:r>
              <a:rPr lang="el-GR" b="1" dirty="0" smtClean="0"/>
              <a:t>β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Voxelization</a:t>
            </a:r>
            <a:r>
              <a:rPr lang="en-US" dirty="0" smtClean="0"/>
              <a:t> Efficiency – 1024^3 </a:t>
            </a:r>
            <a:r>
              <a:rPr lang="en-US" dirty="0" err="1" smtClean="0"/>
              <a:t>Voxels</a:t>
            </a:r>
            <a:endParaRPr lang="en-US" dirty="0" smtClean="0"/>
          </a:p>
          <a:p>
            <a:r>
              <a:rPr lang="en-US" dirty="0" smtClean="0"/>
              <a:t>Texture </a:t>
            </a:r>
            <a:r>
              <a:rPr lang="en-US" dirty="0" smtClean="0"/>
              <a:t>Mapping</a:t>
            </a:r>
            <a:endParaRPr lang="en-US" dirty="0" smtClean="0"/>
          </a:p>
          <a:p>
            <a:pPr lvl="1"/>
            <a:r>
              <a:rPr lang="en-US" dirty="0" smtClean="0"/>
              <a:t>Mesh Pipeline</a:t>
            </a:r>
          </a:p>
          <a:p>
            <a:pPr lvl="2"/>
            <a:r>
              <a:rPr lang="en-US" dirty="0" smtClean="0"/>
              <a:t>In Progress - OpenGL </a:t>
            </a:r>
            <a:r>
              <a:rPr lang="en-US" dirty="0" err="1" smtClean="0"/>
              <a:t>Shaders</a:t>
            </a:r>
            <a:r>
              <a:rPr lang="en-US" dirty="0" smtClean="0"/>
              <a:t> use Texture Coordinates</a:t>
            </a:r>
          </a:p>
          <a:p>
            <a:pPr lvl="2"/>
            <a:r>
              <a:rPr lang="en-US" dirty="0" smtClean="0"/>
              <a:t>In Test - CUDA </a:t>
            </a:r>
            <a:r>
              <a:rPr lang="en-US" dirty="0" err="1" smtClean="0"/>
              <a:t>Rasterizer</a:t>
            </a:r>
            <a:r>
              <a:rPr lang="en-US" dirty="0" smtClean="0"/>
              <a:t> does the equivalent</a:t>
            </a:r>
          </a:p>
          <a:p>
            <a:pPr lvl="1"/>
            <a:r>
              <a:rPr lang="en-US" dirty="0" err="1" smtClean="0"/>
              <a:t>Voxel</a:t>
            </a:r>
            <a:r>
              <a:rPr lang="en-US" dirty="0" smtClean="0"/>
              <a:t> </a:t>
            </a:r>
            <a:r>
              <a:rPr lang="en-US" dirty="0" smtClean="0"/>
              <a:t>Pipeline</a:t>
            </a:r>
            <a:endParaRPr lang="en-US" dirty="0" smtClean="0"/>
          </a:p>
          <a:p>
            <a:pPr lvl="2"/>
            <a:r>
              <a:rPr lang="en-US" dirty="0" smtClean="0"/>
              <a:t>Complete - New </a:t>
            </a:r>
            <a:r>
              <a:rPr lang="en-US" dirty="0" err="1" smtClean="0"/>
              <a:t>VoxelPipe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hader</a:t>
            </a:r>
            <a:r>
              <a:rPr lang="en-US" dirty="0" smtClean="0"/>
              <a:t> </a:t>
            </a:r>
            <a:r>
              <a:rPr lang="en-US" dirty="0" smtClean="0"/>
              <a:t>maps texture </a:t>
            </a:r>
            <a:r>
              <a:rPr lang="en-US" dirty="0" smtClean="0"/>
              <a:t>color directly </a:t>
            </a:r>
            <a:r>
              <a:rPr lang="en-US" dirty="0" smtClean="0"/>
              <a:t>into </a:t>
            </a:r>
            <a:r>
              <a:rPr lang="en-US" dirty="0" err="1" smtClean="0"/>
              <a:t>voxels</a:t>
            </a:r>
            <a:endParaRPr lang="en-US" dirty="0" smtClean="0"/>
          </a:p>
          <a:p>
            <a:pPr lvl="2"/>
            <a:r>
              <a:rPr lang="en-US" dirty="0" smtClean="0"/>
              <a:t>In  Test - Additional OpenGL </a:t>
            </a:r>
            <a:r>
              <a:rPr lang="en-US" dirty="0" err="1" smtClean="0"/>
              <a:t>shaders</a:t>
            </a:r>
            <a:r>
              <a:rPr lang="en-US" dirty="0" smtClean="0"/>
              <a:t> to use CBO created from colored </a:t>
            </a:r>
            <a:r>
              <a:rPr lang="en-US" dirty="0" err="1" smtClean="0"/>
              <a:t>voxels</a:t>
            </a:r>
            <a:endParaRPr lang="en-US" dirty="0" smtClean="0"/>
          </a:p>
          <a:p>
            <a:r>
              <a:rPr lang="en-US" dirty="0" smtClean="0"/>
              <a:t>Sparse </a:t>
            </a:r>
            <a:r>
              <a:rPr lang="en-US" dirty="0" err="1" smtClean="0"/>
              <a:t>Voxel</a:t>
            </a:r>
            <a:r>
              <a:rPr lang="en-US" dirty="0" smtClean="0"/>
              <a:t> </a:t>
            </a:r>
            <a:r>
              <a:rPr lang="en-US" dirty="0" err="1" smtClean="0"/>
              <a:t>Octree</a:t>
            </a:r>
            <a:r>
              <a:rPr lang="en-US" dirty="0" smtClean="0"/>
              <a:t> Construction</a:t>
            </a:r>
          </a:p>
          <a:p>
            <a:pPr lvl="2"/>
            <a:r>
              <a:rPr lang="en-US" dirty="0" smtClean="0"/>
              <a:t>Complete - Construct </a:t>
            </a:r>
            <a:r>
              <a:rPr lang="en-US" dirty="0" smtClean="0"/>
              <a:t>Node Pool in GPU memory from </a:t>
            </a:r>
            <a:r>
              <a:rPr lang="en-US" dirty="0" err="1" smtClean="0"/>
              <a:t>VoxelPipe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In Test – Extraction of cubes from SVO leaves</a:t>
            </a:r>
            <a:endParaRPr lang="en-US" dirty="0" smtClean="0"/>
          </a:p>
          <a:p>
            <a:pPr lvl="2"/>
            <a:r>
              <a:rPr lang="en-US" dirty="0" smtClean="0"/>
              <a:t>Just Starting – </a:t>
            </a:r>
            <a:r>
              <a:rPr lang="en-US" dirty="0" err="1" smtClean="0"/>
              <a:t>Mip</a:t>
            </a:r>
            <a:r>
              <a:rPr lang="en-US" dirty="0" smtClean="0"/>
              <a:t>-Map </a:t>
            </a:r>
            <a:r>
              <a:rPr lang="en-US" dirty="0" smtClean="0"/>
              <a:t>RGBA </a:t>
            </a:r>
            <a:r>
              <a:rPr lang="en-US" dirty="0" smtClean="0"/>
              <a:t>values </a:t>
            </a:r>
            <a:r>
              <a:rPr lang="en-US" dirty="0" smtClean="0"/>
              <a:t>from leaves into higher </a:t>
            </a:r>
            <a:r>
              <a:rPr lang="en-US" dirty="0" smtClean="0"/>
              <a:t>levels in brick pool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</a:t>
            </a:r>
            <a:r>
              <a:rPr lang="en-US" dirty="0" err="1" smtClean="0"/>
              <a:t>Voxel</a:t>
            </a:r>
            <a:r>
              <a:rPr lang="en-US" dirty="0" smtClean="0"/>
              <a:t> </a:t>
            </a:r>
            <a:r>
              <a:rPr lang="en-US" dirty="0" err="1" smtClean="0"/>
              <a:t>Octree</a:t>
            </a:r>
            <a:r>
              <a:rPr lang="en-US" dirty="0" smtClean="0"/>
              <a:t>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64-bit Nodes for first child address + value or brick pointer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Top-Down construction of node pool in global memory.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238625"/>
            <a:ext cx="59055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0" y="6245423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Taken from OpenGL Insights Chapter 22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057400"/>
            <a:ext cx="50577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38600" y="350222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Credit: </a:t>
            </a:r>
            <a:r>
              <a:rPr lang="en-US" sz="1400" dirty="0" err="1" smtClean="0"/>
              <a:t>GigaVoxels</a:t>
            </a:r>
            <a:r>
              <a:rPr lang="en-US" sz="1400" dirty="0" smtClean="0"/>
              <a:t> by Cyril </a:t>
            </a:r>
            <a:r>
              <a:rPr lang="en-US" sz="1400" dirty="0" err="1" smtClean="0"/>
              <a:t>Crassin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Mip</a:t>
            </a:r>
            <a:r>
              <a:rPr lang="en-US" dirty="0" smtClean="0"/>
              <a:t>-Mapping the 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3x3x3 bricks in texture memory</a:t>
            </a:r>
          </a:p>
          <a:p>
            <a:r>
              <a:rPr lang="en-US" dirty="0" smtClean="0"/>
              <a:t>Redundant overlapping edges allow for texture interpolation anywhere in the node.</a:t>
            </a:r>
          </a:p>
          <a:p>
            <a:r>
              <a:rPr lang="en-US" dirty="0" smtClean="0"/>
              <a:t>Use appropriate weights when </a:t>
            </a:r>
            <a:r>
              <a:rPr lang="en-US" dirty="0" err="1" smtClean="0"/>
              <a:t>mip</a:t>
            </a:r>
            <a:r>
              <a:rPr lang="en-US" dirty="0" smtClean="0"/>
              <a:t>-mapping to account for double-counting.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10000"/>
            <a:ext cx="3216349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657600"/>
            <a:ext cx="2819400" cy="252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0" name="Picture 2" descr="C:\Users\Dave\Documents\GitHub\Voxel-based-Rendering-\images\stanford_dragon_voxelized_gl_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514600"/>
            <a:ext cx="4754563" cy="4123397"/>
          </a:xfrm>
          <a:prstGeom prst="rect">
            <a:avLst/>
          </a:prstGeom>
          <a:noFill/>
        </p:spPr>
      </p:pic>
      <p:pic>
        <p:nvPicPr>
          <p:cNvPr id="1026" name="Picture 2" descr="C:\Users\Dave\Documents\GitHub\Voxel-based-Rendering-\images\stanford_dragon_voxelized_g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47800"/>
            <a:ext cx="4267200" cy="43620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Rendering lighting into the SVO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14600"/>
            <a:ext cx="71437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</TotalTime>
  <Words>186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A Voxel Rendering Pipeline in CUDA for Real-time Indirect Illumination - β</vt:lpstr>
      <vt:lpstr>What’s New?</vt:lpstr>
      <vt:lpstr>Sparse Voxel Octree Construction</vt:lpstr>
      <vt:lpstr>Mip-Mapping the Bricks</vt:lpstr>
      <vt:lpstr>New Results</vt:lpstr>
      <vt:lpstr>Next Week…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Dave</cp:lastModifiedBy>
  <cp:revision>23</cp:revision>
  <dcterms:created xsi:type="dcterms:W3CDTF">2014-11-24T17:04:38Z</dcterms:created>
  <dcterms:modified xsi:type="dcterms:W3CDTF">2014-12-01T19:51:02Z</dcterms:modified>
</cp:coreProperties>
</file>