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9" r:id="rId3"/>
    <p:sldId id="257" r:id="rId4"/>
    <p:sldId id="261" r:id="rId5"/>
    <p:sldId id="258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DDBFF4-C6D6-4933-8C55-43A349BA8E3F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Dave </a:t>
            </a:r>
            <a:r>
              <a:rPr lang="en-US" dirty="0" err="1" smtClean="0"/>
              <a:t>Kotfis</a:t>
            </a:r>
            <a:endParaRPr lang="en-US" dirty="0" smtClean="0"/>
          </a:p>
          <a:p>
            <a:r>
              <a:rPr lang="en-US" dirty="0" err="1" smtClean="0"/>
              <a:t>Jiawei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 err="1" smtClean="0"/>
              <a:t>Voxel</a:t>
            </a:r>
            <a:r>
              <a:rPr lang="en-US" b="1" dirty="0" smtClean="0"/>
              <a:t> Rendering Pipeline in CUDA for Real-time Indirect Illumination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pic>
        <p:nvPicPr>
          <p:cNvPr id="16459" name="Picture 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6105524" cy="489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209800"/>
            <a:ext cx="374904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Software Configuration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OpenGL/CUDA </a:t>
            </a:r>
            <a:r>
              <a:rPr lang="en-US" dirty="0" err="1" smtClean="0"/>
              <a:t>Rasterizer</a:t>
            </a:r>
            <a:r>
              <a:rPr lang="en-US" dirty="0" smtClean="0"/>
              <a:t> Setup</a:t>
            </a:r>
          </a:p>
          <a:p>
            <a:r>
              <a:rPr lang="en-US" dirty="0" err="1" smtClean="0"/>
              <a:t>VoxelPipe</a:t>
            </a:r>
            <a:r>
              <a:rPr lang="en-US" dirty="0" smtClean="0"/>
              <a:t> Software Integration</a:t>
            </a:r>
          </a:p>
          <a:p>
            <a:r>
              <a:rPr lang="en-US" dirty="0" smtClean="0"/>
              <a:t>Cube Extraction from </a:t>
            </a:r>
            <a:r>
              <a:rPr lang="en-US" dirty="0" err="1" smtClean="0"/>
              <a:t>Voxel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648200" y="2438400"/>
            <a:ext cx="4038600" cy="3124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Voxelization</a:t>
            </a:r>
            <a:r>
              <a:rPr lang="en-US" dirty="0" smtClean="0"/>
              <a:t> Improvements</a:t>
            </a:r>
          </a:p>
          <a:p>
            <a:pPr lvl="1"/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Texture Mapping</a:t>
            </a:r>
          </a:p>
          <a:p>
            <a:r>
              <a:rPr lang="en-US" dirty="0" smtClean="0"/>
              <a:t>Sparse </a:t>
            </a:r>
            <a:r>
              <a:rPr lang="en-US" dirty="0" err="1" smtClean="0"/>
              <a:t>Voxel</a:t>
            </a:r>
            <a:r>
              <a:rPr lang="en-US" dirty="0" smtClean="0"/>
              <a:t> </a:t>
            </a:r>
            <a:r>
              <a:rPr lang="en-US" dirty="0" err="1" smtClean="0"/>
              <a:t>Octree</a:t>
            </a:r>
            <a:endParaRPr lang="en-US" dirty="0" smtClean="0"/>
          </a:p>
          <a:p>
            <a:r>
              <a:rPr lang="en-US" dirty="0" err="1" smtClean="0"/>
              <a:t>Voxel</a:t>
            </a:r>
            <a:r>
              <a:rPr lang="en-US" dirty="0" smtClean="0"/>
              <a:t> Cone Tracing</a:t>
            </a:r>
          </a:p>
          <a:p>
            <a:r>
              <a:rPr lang="en-US" dirty="0" smtClean="0"/>
              <a:t>Performance Evaluation</a:t>
            </a: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Complete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1992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TO-DO</a:t>
            </a:r>
            <a:endParaRPr lang="en-US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VoxelPipe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5908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Coarse Raster</a:t>
            </a:r>
          </a:p>
          <a:p>
            <a:pPr lvl="1"/>
            <a:r>
              <a:rPr lang="en-US" sz="1200" dirty="0" smtClean="0"/>
              <a:t>Parallel on Triangles</a:t>
            </a:r>
          </a:p>
          <a:p>
            <a:pPr lvl="1"/>
            <a:r>
              <a:rPr lang="en-US" sz="1200" dirty="0" smtClean="0"/>
              <a:t>Bucket into Tiles</a:t>
            </a:r>
          </a:p>
          <a:p>
            <a:pPr lvl="1"/>
            <a:r>
              <a:rPr lang="en-US" sz="1200" dirty="0" smtClean="0"/>
              <a:t>Create fragments (</a:t>
            </a:r>
            <a:r>
              <a:rPr lang="en-US" sz="1200" dirty="0" err="1" smtClean="0"/>
              <a:t>triangle,tile</a:t>
            </a:r>
            <a:r>
              <a:rPr lang="en-US" sz="1200" dirty="0" smtClean="0"/>
              <a:t>)</a:t>
            </a:r>
          </a:p>
          <a:p>
            <a:r>
              <a:rPr lang="en-US" sz="1600" dirty="0" smtClean="0"/>
              <a:t>Radix Sort On Tiles</a:t>
            </a:r>
          </a:p>
          <a:p>
            <a:r>
              <a:rPr lang="en-US" sz="1600" dirty="0" smtClean="0"/>
              <a:t>Fine Raster</a:t>
            </a:r>
          </a:p>
          <a:p>
            <a:pPr lvl="1"/>
            <a:r>
              <a:rPr lang="en-US" sz="1200" dirty="0" smtClean="0"/>
              <a:t>Compute </a:t>
            </a:r>
            <a:r>
              <a:rPr lang="en-US" sz="1200" dirty="0" err="1" smtClean="0"/>
              <a:t>Voxels</a:t>
            </a:r>
            <a:endParaRPr lang="en-US" sz="1200" dirty="0" smtClean="0"/>
          </a:p>
          <a:p>
            <a:pPr lvl="1"/>
            <a:r>
              <a:rPr lang="en-US" sz="1200" dirty="0" smtClean="0"/>
              <a:t>Blend Over Triangles</a:t>
            </a:r>
          </a:p>
          <a:p>
            <a:pPr lvl="1"/>
            <a:endParaRPr lang="en-US" sz="1200" dirty="0"/>
          </a:p>
          <a:p>
            <a:r>
              <a:rPr lang="en-US" sz="1600" b="1" dirty="0" smtClean="0"/>
              <a:t>New Steps:</a:t>
            </a:r>
          </a:p>
          <a:p>
            <a:pPr lvl="1"/>
            <a:r>
              <a:rPr lang="en-US" sz="1200" b="1" dirty="0" smtClean="0"/>
              <a:t>Encode </a:t>
            </a:r>
            <a:r>
              <a:rPr lang="en-US" sz="1200" b="1" dirty="0" err="1" smtClean="0"/>
              <a:t>voxel</a:t>
            </a:r>
            <a:r>
              <a:rPr lang="en-US" sz="1200" b="1" dirty="0" smtClean="0"/>
              <a:t> centers (occupied only)</a:t>
            </a:r>
          </a:p>
          <a:p>
            <a:pPr lvl="1"/>
            <a:r>
              <a:rPr lang="en-US" sz="1200" b="1" dirty="0" smtClean="0"/>
              <a:t>Stream compaction</a:t>
            </a:r>
          </a:p>
          <a:p>
            <a:pPr lvl="1"/>
            <a:r>
              <a:rPr lang="en-US" sz="1200" b="1" dirty="0" smtClean="0"/>
              <a:t>Copy </a:t>
            </a:r>
            <a:r>
              <a:rPr lang="en-US" sz="1200" b="1" dirty="0"/>
              <a:t>c</a:t>
            </a:r>
            <a:r>
              <a:rPr lang="en-US" sz="1200" b="1" dirty="0" smtClean="0"/>
              <a:t>ube VBO at each center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447800"/>
            <a:ext cx="5824538" cy="466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57600" y="5943600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Jacopo </a:t>
            </a:r>
            <a:r>
              <a:rPr lang="en-US" dirty="0" err="1" smtClean="0"/>
              <a:t>Pantaleoni</a:t>
            </a:r>
            <a:r>
              <a:rPr lang="en-US" dirty="0" smtClean="0"/>
              <a:t>, </a:t>
            </a:r>
            <a:r>
              <a:rPr lang="en-US" dirty="0" err="1" smtClean="0"/>
              <a:t>NVidia</a:t>
            </a:r>
            <a:r>
              <a:rPr lang="en-US" dirty="0" smtClean="0"/>
              <a:t> Research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So Far..</a:t>
            </a:r>
            <a:endParaRPr lang="en-US" dirty="0"/>
          </a:p>
        </p:txBody>
      </p:sp>
      <p:pic>
        <p:nvPicPr>
          <p:cNvPr id="1026" name="Picture 2" descr="2cow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3537917" cy="2655888"/>
          </a:xfrm>
          <a:prstGeom prst="rect">
            <a:avLst/>
          </a:prstGeom>
          <a:noFill/>
        </p:spPr>
      </p:pic>
      <p:pic>
        <p:nvPicPr>
          <p:cNvPr id="1028" name="Picture 4" descr="stanford_dragon_voxelized_g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447800"/>
            <a:ext cx="2822713" cy="2885440"/>
          </a:xfrm>
          <a:prstGeom prst="rect">
            <a:avLst/>
          </a:prstGeom>
          <a:noFill/>
        </p:spPr>
      </p:pic>
      <p:pic>
        <p:nvPicPr>
          <p:cNvPr id="1030" name="Picture 6" descr="bunny_voxelized_g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038600"/>
            <a:ext cx="2604213" cy="2592340"/>
          </a:xfrm>
          <a:prstGeom prst="rect">
            <a:avLst/>
          </a:prstGeom>
          <a:noFill/>
        </p:spPr>
      </p:pic>
      <p:pic>
        <p:nvPicPr>
          <p:cNvPr id="2" name="Picture 2" descr="C:\Users\Dave\Documents\GitHub\Voxel-based-Rendering-\images\stanford_dragon_voxelized_cud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3352800"/>
            <a:ext cx="3228975" cy="3284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Sparse </a:t>
            </a:r>
            <a:r>
              <a:rPr lang="en-US" dirty="0" err="1" smtClean="0"/>
              <a:t>Voxel</a:t>
            </a:r>
            <a:r>
              <a:rPr lang="en-US" dirty="0" smtClean="0"/>
              <a:t> </a:t>
            </a:r>
            <a:r>
              <a:rPr lang="en-US" dirty="0" err="1" smtClean="0"/>
              <a:t>Octree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267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Node pool in GPU memory.</a:t>
            </a:r>
          </a:p>
          <a:p>
            <a:r>
              <a:rPr lang="en-US" dirty="0" smtClean="0"/>
              <a:t>Brick pool in texture memory for interpolation.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352800"/>
            <a:ext cx="3624262" cy="293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800"/>
            <a:ext cx="3800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Voxel</a:t>
            </a:r>
            <a:r>
              <a:rPr lang="en-US" dirty="0" smtClean="0"/>
              <a:t> Cone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32766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Octree</a:t>
            </a:r>
            <a:r>
              <a:rPr lang="en-US" dirty="0" smtClean="0"/>
              <a:t> </a:t>
            </a:r>
            <a:r>
              <a:rPr lang="en-US" dirty="0" err="1" smtClean="0"/>
              <a:t>LoD</a:t>
            </a:r>
            <a:r>
              <a:rPr lang="en-US" dirty="0" smtClean="0"/>
              <a:t> for efficient cone integration</a:t>
            </a:r>
          </a:p>
          <a:p>
            <a:pPr lvl="1"/>
            <a:r>
              <a:rPr lang="en-US" dirty="0" smtClean="0"/>
              <a:t>Avoid slow Monte Carlo from our CUDA </a:t>
            </a:r>
            <a:r>
              <a:rPr lang="en-US" dirty="0" err="1" smtClean="0"/>
              <a:t>Pathtracer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Primary Rays -&gt; Normal </a:t>
            </a:r>
            <a:r>
              <a:rPr lang="en-US" dirty="0" err="1" smtClean="0"/>
              <a:t>Rasterization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057400"/>
            <a:ext cx="4895849" cy="398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05400" y="60960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Cyril </a:t>
            </a:r>
            <a:r>
              <a:rPr lang="en-US" dirty="0" err="1" smtClean="0"/>
              <a:t>Crassin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343362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</TotalTime>
  <Words>152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A Voxel Rendering Pipeline in CUDA for Real-time Indirect Illumination</vt:lpstr>
      <vt:lpstr>Project Proposal</vt:lpstr>
      <vt:lpstr>Tasks</vt:lpstr>
      <vt:lpstr>VoxelPipe</vt:lpstr>
      <vt:lpstr>Results So Far..</vt:lpstr>
      <vt:lpstr>GPU Sparse Voxel Octree</vt:lpstr>
      <vt:lpstr>Voxel Cone Tracing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Dave</cp:lastModifiedBy>
  <cp:revision>13</cp:revision>
  <dcterms:created xsi:type="dcterms:W3CDTF">2014-11-24T17:04:38Z</dcterms:created>
  <dcterms:modified xsi:type="dcterms:W3CDTF">2014-11-24T20:37:45Z</dcterms:modified>
</cp:coreProperties>
</file>