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5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A0B26-EE07-4221-9C30-9D9A660C33A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FACC5-F94A-4E68-B0C6-994A096CD3FA}">
      <dgm:prSet/>
      <dgm:spPr/>
      <dgm:t>
        <a:bodyPr/>
        <a:lstStyle/>
        <a:p>
          <a:r>
            <a:rPr lang="en-US" b="0" i="0" dirty="0"/>
            <a:t>Model is still less accurate than existing product on market due to infancy</a:t>
          </a:r>
          <a:endParaRPr lang="en-US" dirty="0"/>
        </a:p>
      </dgm:t>
    </dgm:pt>
    <dgm:pt modelId="{A674D899-A0AB-4321-8804-4572A8E660E1}" type="parTrans" cxnId="{28360ABF-B2B4-43FB-85C4-0FC48421B00A}">
      <dgm:prSet/>
      <dgm:spPr/>
      <dgm:t>
        <a:bodyPr/>
        <a:lstStyle/>
        <a:p>
          <a:endParaRPr lang="en-US"/>
        </a:p>
      </dgm:t>
    </dgm:pt>
    <dgm:pt modelId="{CE7B72F5-37BA-490D-ACF4-F94A7D13DFD2}" type="sibTrans" cxnId="{28360ABF-B2B4-43FB-85C4-0FC48421B00A}">
      <dgm:prSet/>
      <dgm:spPr/>
      <dgm:t>
        <a:bodyPr/>
        <a:lstStyle/>
        <a:p>
          <a:endParaRPr lang="en-US"/>
        </a:p>
      </dgm:t>
    </dgm:pt>
    <dgm:pt modelId="{8022E7D7-C85B-4D3D-A48D-D7F88062ED00}">
      <dgm:prSet/>
      <dgm:spPr/>
      <dgm:t>
        <a:bodyPr/>
        <a:lstStyle/>
        <a:p>
          <a:r>
            <a:rPr lang="en-US" b="0" i="0" dirty="0"/>
            <a:t>Model gives more valuable and to the point results as compared to other products which give a statistic</a:t>
          </a:r>
          <a:endParaRPr lang="en-US" dirty="0"/>
        </a:p>
      </dgm:t>
    </dgm:pt>
    <dgm:pt modelId="{00FE4613-221C-4FD4-9896-114E9FB8B6EE}" type="parTrans" cxnId="{5D12CD38-D6F2-4599-8368-FF390B62CE96}">
      <dgm:prSet/>
      <dgm:spPr/>
      <dgm:t>
        <a:bodyPr/>
        <a:lstStyle/>
        <a:p>
          <a:endParaRPr lang="en-US"/>
        </a:p>
      </dgm:t>
    </dgm:pt>
    <dgm:pt modelId="{76FBB2AC-F4E5-4270-B116-406475713655}" type="sibTrans" cxnId="{5D12CD38-D6F2-4599-8368-FF390B62CE96}">
      <dgm:prSet/>
      <dgm:spPr/>
      <dgm:t>
        <a:bodyPr/>
        <a:lstStyle/>
        <a:p>
          <a:endParaRPr lang="en-US"/>
        </a:p>
      </dgm:t>
    </dgm:pt>
    <dgm:pt modelId="{D7C0E681-7F0C-4E3E-A2CE-F2E89F52DE19}">
      <dgm:prSet/>
      <dgm:spPr/>
      <dgm:t>
        <a:bodyPr/>
        <a:lstStyle/>
        <a:p>
          <a:r>
            <a:rPr lang="en-US" dirty="0"/>
            <a:t>Works in real time like many other models, albeit a bit slower due to inefficient free data retrieval stream</a:t>
          </a:r>
        </a:p>
      </dgm:t>
    </dgm:pt>
    <dgm:pt modelId="{C1D4968B-E294-4F9A-B187-6119AD0A7C65}" type="parTrans" cxnId="{D55629B4-0383-4E52-8353-03052BF57E3D}">
      <dgm:prSet/>
      <dgm:spPr/>
      <dgm:t>
        <a:bodyPr/>
        <a:lstStyle/>
        <a:p>
          <a:endParaRPr lang="en-IN"/>
        </a:p>
      </dgm:t>
    </dgm:pt>
    <dgm:pt modelId="{688B3D80-E1D0-409C-AD5B-40CBE3DB8E89}" type="sibTrans" cxnId="{D55629B4-0383-4E52-8353-03052BF57E3D}">
      <dgm:prSet/>
      <dgm:spPr/>
      <dgm:t>
        <a:bodyPr/>
        <a:lstStyle/>
        <a:p>
          <a:endParaRPr lang="en-IN"/>
        </a:p>
      </dgm:t>
    </dgm:pt>
    <dgm:pt modelId="{AC5F6FE3-28FB-4CFF-A7A8-D9A39390075A}" type="pres">
      <dgm:prSet presAssocID="{206A0B26-EE07-4221-9C30-9D9A660C33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D802A0-26F6-40FD-AC0D-B996B5EFA331}" type="pres">
      <dgm:prSet presAssocID="{C1EFACC5-F94A-4E68-B0C6-994A096CD3FA}" presName="hierRoot1" presStyleCnt="0"/>
      <dgm:spPr/>
    </dgm:pt>
    <dgm:pt modelId="{44FE96B2-3A23-46F2-B74E-021D3AAD115F}" type="pres">
      <dgm:prSet presAssocID="{C1EFACC5-F94A-4E68-B0C6-994A096CD3FA}" presName="composite" presStyleCnt="0"/>
      <dgm:spPr/>
    </dgm:pt>
    <dgm:pt modelId="{50C9A434-EB3B-413C-8E5B-444A689C8571}" type="pres">
      <dgm:prSet presAssocID="{C1EFACC5-F94A-4E68-B0C6-994A096CD3FA}" presName="background" presStyleLbl="node0" presStyleIdx="0" presStyleCnt="3"/>
      <dgm:spPr/>
    </dgm:pt>
    <dgm:pt modelId="{5649CC37-77A0-4EF4-AED4-A9A8AD0F2A50}" type="pres">
      <dgm:prSet presAssocID="{C1EFACC5-F94A-4E68-B0C6-994A096CD3FA}" presName="text" presStyleLbl="fgAcc0" presStyleIdx="0" presStyleCnt="3">
        <dgm:presLayoutVars>
          <dgm:chPref val="3"/>
        </dgm:presLayoutVars>
      </dgm:prSet>
      <dgm:spPr/>
    </dgm:pt>
    <dgm:pt modelId="{41B8FA9D-FA84-4D14-9DD9-8CDF36796823}" type="pres">
      <dgm:prSet presAssocID="{C1EFACC5-F94A-4E68-B0C6-994A096CD3FA}" presName="hierChild2" presStyleCnt="0"/>
      <dgm:spPr/>
    </dgm:pt>
    <dgm:pt modelId="{00B24519-9F8F-47D9-8A50-8FD1140BE4CE}" type="pres">
      <dgm:prSet presAssocID="{8022E7D7-C85B-4D3D-A48D-D7F88062ED00}" presName="hierRoot1" presStyleCnt="0"/>
      <dgm:spPr/>
    </dgm:pt>
    <dgm:pt modelId="{1968F978-BF95-4B83-9CFD-6C8E7529C341}" type="pres">
      <dgm:prSet presAssocID="{8022E7D7-C85B-4D3D-A48D-D7F88062ED00}" presName="composite" presStyleCnt="0"/>
      <dgm:spPr/>
    </dgm:pt>
    <dgm:pt modelId="{95B5BDE3-04C8-4821-B321-0AB1CFBF880B}" type="pres">
      <dgm:prSet presAssocID="{8022E7D7-C85B-4D3D-A48D-D7F88062ED00}" presName="background" presStyleLbl="node0" presStyleIdx="1" presStyleCnt="3"/>
      <dgm:spPr/>
    </dgm:pt>
    <dgm:pt modelId="{18C15F51-167D-48C7-83C4-67B5242BD6BE}" type="pres">
      <dgm:prSet presAssocID="{8022E7D7-C85B-4D3D-A48D-D7F88062ED00}" presName="text" presStyleLbl="fgAcc0" presStyleIdx="1" presStyleCnt="3">
        <dgm:presLayoutVars>
          <dgm:chPref val="3"/>
        </dgm:presLayoutVars>
      </dgm:prSet>
      <dgm:spPr/>
    </dgm:pt>
    <dgm:pt modelId="{5D246369-3797-48E6-992B-B2D483C9993D}" type="pres">
      <dgm:prSet presAssocID="{8022E7D7-C85B-4D3D-A48D-D7F88062ED00}" presName="hierChild2" presStyleCnt="0"/>
      <dgm:spPr/>
    </dgm:pt>
    <dgm:pt modelId="{272B69D5-EDF3-47C2-AF78-03C22339EEEC}" type="pres">
      <dgm:prSet presAssocID="{D7C0E681-7F0C-4E3E-A2CE-F2E89F52DE19}" presName="hierRoot1" presStyleCnt="0"/>
      <dgm:spPr/>
    </dgm:pt>
    <dgm:pt modelId="{D004DBDA-5524-4DBC-B5D6-3CC2DF1662C2}" type="pres">
      <dgm:prSet presAssocID="{D7C0E681-7F0C-4E3E-A2CE-F2E89F52DE19}" presName="composite" presStyleCnt="0"/>
      <dgm:spPr/>
    </dgm:pt>
    <dgm:pt modelId="{2A36ABFD-5AA8-4CA7-B79D-EA161FE32F6F}" type="pres">
      <dgm:prSet presAssocID="{D7C0E681-7F0C-4E3E-A2CE-F2E89F52DE19}" presName="background" presStyleLbl="node0" presStyleIdx="2" presStyleCnt="3"/>
      <dgm:spPr/>
    </dgm:pt>
    <dgm:pt modelId="{AF5CFF4E-01FC-4736-8E3E-88AE330224A3}" type="pres">
      <dgm:prSet presAssocID="{D7C0E681-7F0C-4E3E-A2CE-F2E89F52DE19}" presName="text" presStyleLbl="fgAcc0" presStyleIdx="2" presStyleCnt="3">
        <dgm:presLayoutVars>
          <dgm:chPref val="3"/>
        </dgm:presLayoutVars>
      </dgm:prSet>
      <dgm:spPr/>
    </dgm:pt>
    <dgm:pt modelId="{3D127EA3-2B15-44C9-8C5A-3EF068D1F5CD}" type="pres">
      <dgm:prSet presAssocID="{D7C0E681-7F0C-4E3E-A2CE-F2E89F52DE19}" presName="hierChild2" presStyleCnt="0"/>
      <dgm:spPr/>
    </dgm:pt>
  </dgm:ptLst>
  <dgm:cxnLst>
    <dgm:cxn modelId="{12F2B519-5CDE-4822-B479-91E5A481120D}" type="presOf" srcId="{C1EFACC5-F94A-4E68-B0C6-994A096CD3FA}" destId="{5649CC37-77A0-4EF4-AED4-A9A8AD0F2A50}" srcOrd="0" destOrd="0" presId="urn:microsoft.com/office/officeart/2005/8/layout/hierarchy1"/>
    <dgm:cxn modelId="{5D12CD38-D6F2-4599-8368-FF390B62CE96}" srcId="{206A0B26-EE07-4221-9C30-9D9A660C33A4}" destId="{8022E7D7-C85B-4D3D-A48D-D7F88062ED00}" srcOrd="1" destOrd="0" parTransId="{00FE4613-221C-4FD4-9896-114E9FB8B6EE}" sibTransId="{76FBB2AC-F4E5-4270-B116-406475713655}"/>
    <dgm:cxn modelId="{AA68B143-2EBC-4AB2-A518-3553ABB08E0B}" type="presOf" srcId="{8022E7D7-C85B-4D3D-A48D-D7F88062ED00}" destId="{18C15F51-167D-48C7-83C4-67B5242BD6BE}" srcOrd="0" destOrd="0" presId="urn:microsoft.com/office/officeart/2005/8/layout/hierarchy1"/>
    <dgm:cxn modelId="{816B4470-38E0-4FE3-8AB7-0A3184CB4EFD}" type="presOf" srcId="{D7C0E681-7F0C-4E3E-A2CE-F2E89F52DE19}" destId="{AF5CFF4E-01FC-4736-8E3E-88AE330224A3}" srcOrd="0" destOrd="0" presId="urn:microsoft.com/office/officeart/2005/8/layout/hierarchy1"/>
    <dgm:cxn modelId="{BBB78052-F6D7-4F0A-BE6E-5BEB0B448B38}" type="presOf" srcId="{206A0B26-EE07-4221-9C30-9D9A660C33A4}" destId="{AC5F6FE3-28FB-4CFF-A7A8-D9A39390075A}" srcOrd="0" destOrd="0" presId="urn:microsoft.com/office/officeart/2005/8/layout/hierarchy1"/>
    <dgm:cxn modelId="{D55629B4-0383-4E52-8353-03052BF57E3D}" srcId="{206A0B26-EE07-4221-9C30-9D9A660C33A4}" destId="{D7C0E681-7F0C-4E3E-A2CE-F2E89F52DE19}" srcOrd="2" destOrd="0" parTransId="{C1D4968B-E294-4F9A-B187-6119AD0A7C65}" sibTransId="{688B3D80-E1D0-409C-AD5B-40CBE3DB8E89}"/>
    <dgm:cxn modelId="{28360ABF-B2B4-43FB-85C4-0FC48421B00A}" srcId="{206A0B26-EE07-4221-9C30-9D9A660C33A4}" destId="{C1EFACC5-F94A-4E68-B0C6-994A096CD3FA}" srcOrd="0" destOrd="0" parTransId="{A674D899-A0AB-4321-8804-4572A8E660E1}" sibTransId="{CE7B72F5-37BA-490D-ACF4-F94A7D13DFD2}"/>
    <dgm:cxn modelId="{6D13908A-BA20-441F-938A-89E2FE5D2011}" type="presParOf" srcId="{AC5F6FE3-28FB-4CFF-A7A8-D9A39390075A}" destId="{14D802A0-26F6-40FD-AC0D-B996B5EFA331}" srcOrd="0" destOrd="0" presId="urn:microsoft.com/office/officeart/2005/8/layout/hierarchy1"/>
    <dgm:cxn modelId="{1CFE90B3-554C-4123-9CD7-38C3D86A41CE}" type="presParOf" srcId="{14D802A0-26F6-40FD-AC0D-B996B5EFA331}" destId="{44FE96B2-3A23-46F2-B74E-021D3AAD115F}" srcOrd="0" destOrd="0" presId="urn:microsoft.com/office/officeart/2005/8/layout/hierarchy1"/>
    <dgm:cxn modelId="{0826CF01-5D53-4286-BF4E-92FEA5531B51}" type="presParOf" srcId="{44FE96B2-3A23-46F2-B74E-021D3AAD115F}" destId="{50C9A434-EB3B-413C-8E5B-444A689C8571}" srcOrd="0" destOrd="0" presId="urn:microsoft.com/office/officeart/2005/8/layout/hierarchy1"/>
    <dgm:cxn modelId="{627D277B-D592-453A-BABA-AACE52B57C82}" type="presParOf" srcId="{44FE96B2-3A23-46F2-B74E-021D3AAD115F}" destId="{5649CC37-77A0-4EF4-AED4-A9A8AD0F2A50}" srcOrd="1" destOrd="0" presId="urn:microsoft.com/office/officeart/2005/8/layout/hierarchy1"/>
    <dgm:cxn modelId="{BC3F8709-20C9-462C-9FF4-09FD7A4B7567}" type="presParOf" srcId="{14D802A0-26F6-40FD-AC0D-B996B5EFA331}" destId="{41B8FA9D-FA84-4D14-9DD9-8CDF36796823}" srcOrd="1" destOrd="0" presId="urn:microsoft.com/office/officeart/2005/8/layout/hierarchy1"/>
    <dgm:cxn modelId="{56D9C2C5-DB05-4821-A9E7-708267E59F13}" type="presParOf" srcId="{AC5F6FE3-28FB-4CFF-A7A8-D9A39390075A}" destId="{00B24519-9F8F-47D9-8A50-8FD1140BE4CE}" srcOrd="1" destOrd="0" presId="urn:microsoft.com/office/officeart/2005/8/layout/hierarchy1"/>
    <dgm:cxn modelId="{CD96C355-A7FA-4E7F-A12A-01240B9BA6A8}" type="presParOf" srcId="{00B24519-9F8F-47D9-8A50-8FD1140BE4CE}" destId="{1968F978-BF95-4B83-9CFD-6C8E7529C341}" srcOrd="0" destOrd="0" presId="urn:microsoft.com/office/officeart/2005/8/layout/hierarchy1"/>
    <dgm:cxn modelId="{6901B30C-2892-4DEC-A37D-190898F118E8}" type="presParOf" srcId="{1968F978-BF95-4B83-9CFD-6C8E7529C341}" destId="{95B5BDE3-04C8-4821-B321-0AB1CFBF880B}" srcOrd="0" destOrd="0" presId="urn:microsoft.com/office/officeart/2005/8/layout/hierarchy1"/>
    <dgm:cxn modelId="{2DF1F74F-041B-4A97-A67B-A2F341AF9C30}" type="presParOf" srcId="{1968F978-BF95-4B83-9CFD-6C8E7529C341}" destId="{18C15F51-167D-48C7-83C4-67B5242BD6BE}" srcOrd="1" destOrd="0" presId="urn:microsoft.com/office/officeart/2005/8/layout/hierarchy1"/>
    <dgm:cxn modelId="{66640BD9-4437-43CD-8DBA-83C1C5FE29BE}" type="presParOf" srcId="{00B24519-9F8F-47D9-8A50-8FD1140BE4CE}" destId="{5D246369-3797-48E6-992B-B2D483C9993D}" srcOrd="1" destOrd="0" presId="urn:microsoft.com/office/officeart/2005/8/layout/hierarchy1"/>
    <dgm:cxn modelId="{E6958495-1C28-48A1-9614-F9DD94EEA2E4}" type="presParOf" srcId="{AC5F6FE3-28FB-4CFF-A7A8-D9A39390075A}" destId="{272B69D5-EDF3-47C2-AF78-03C22339EEEC}" srcOrd="2" destOrd="0" presId="urn:microsoft.com/office/officeart/2005/8/layout/hierarchy1"/>
    <dgm:cxn modelId="{2C1385DF-E800-4BAB-B349-4B616A78EBBA}" type="presParOf" srcId="{272B69D5-EDF3-47C2-AF78-03C22339EEEC}" destId="{D004DBDA-5524-4DBC-B5D6-3CC2DF1662C2}" srcOrd="0" destOrd="0" presId="urn:microsoft.com/office/officeart/2005/8/layout/hierarchy1"/>
    <dgm:cxn modelId="{F5565F5B-83D4-4EAF-AA2B-06A4AA2C7F92}" type="presParOf" srcId="{D004DBDA-5524-4DBC-B5D6-3CC2DF1662C2}" destId="{2A36ABFD-5AA8-4CA7-B79D-EA161FE32F6F}" srcOrd="0" destOrd="0" presId="urn:microsoft.com/office/officeart/2005/8/layout/hierarchy1"/>
    <dgm:cxn modelId="{3ADD9E3F-E744-4711-A1F3-CF411AC86582}" type="presParOf" srcId="{D004DBDA-5524-4DBC-B5D6-3CC2DF1662C2}" destId="{AF5CFF4E-01FC-4736-8E3E-88AE330224A3}" srcOrd="1" destOrd="0" presId="urn:microsoft.com/office/officeart/2005/8/layout/hierarchy1"/>
    <dgm:cxn modelId="{E575273A-5E71-45B2-9936-2E31EB5E2960}" type="presParOf" srcId="{272B69D5-EDF3-47C2-AF78-03C22339EEEC}" destId="{3D127EA3-2B15-44C9-8C5A-3EF068D1F5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F09E2-57B8-4F18-BC61-02EEA8FD8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89161F-8B6B-46D3-8AFB-F32675FEAC5B}">
      <dgm:prSet/>
      <dgm:spPr/>
      <dgm:t>
        <a:bodyPr/>
        <a:lstStyle/>
        <a:p>
          <a:r>
            <a:rPr lang="en-IN" b="0" i="0"/>
            <a:t>Add a Proper UI for user benefit and ease of use</a:t>
          </a:r>
          <a:endParaRPr lang="en-US"/>
        </a:p>
      </dgm:t>
    </dgm:pt>
    <dgm:pt modelId="{E2BB7819-732C-4DD3-BBFE-9777158AAAC6}" type="parTrans" cxnId="{F86D1EE7-E3F2-4749-8E76-CB20C5E4CED3}">
      <dgm:prSet/>
      <dgm:spPr/>
      <dgm:t>
        <a:bodyPr/>
        <a:lstStyle/>
        <a:p>
          <a:endParaRPr lang="en-US"/>
        </a:p>
      </dgm:t>
    </dgm:pt>
    <dgm:pt modelId="{30F3A927-E57F-4A78-B6E3-1AD36860BAF9}" type="sibTrans" cxnId="{F86D1EE7-E3F2-4749-8E76-CB20C5E4CED3}">
      <dgm:prSet/>
      <dgm:spPr/>
      <dgm:t>
        <a:bodyPr/>
        <a:lstStyle/>
        <a:p>
          <a:endParaRPr lang="en-US"/>
        </a:p>
      </dgm:t>
    </dgm:pt>
    <dgm:pt modelId="{BC847606-F3DB-4817-8C1F-55183305CE69}">
      <dgm:prSet/>
      <dgm:spPr/>
      <dgm:t>
        <a:bodyPr/>
        <a:lstStyle/>
        <a:p>
          <a:r>
            <a:rPr lang="en-IN" b="0" i="0"/>
            <a:t>Create proper visualization and make our model stronger and have it fit better to adjust to changes in the market</a:t>
          </a:r>
          <a:endParaRPr lang="en-US"/>
        </a:p>
      </dgm:t>
    </dgm:pt>
    <dgm:pt modelId="{8B083706-1D46-4516-9D95-A994E851DB54}" type="parTrans" cxnId="{21E08810-16B3-42B9-8090-747425435BE7}">
      <dgm:prSet/>
      <dgm:spPr/>
      <dgm:t>
        <a:bodyPr/>
        <a:lstStyle/>
        <a:p>
          <a:endParaRPr lang="en-US"/>
        </a:p>
      </dgm:t>
    </dgm:pt>
    <dgm:pt modelId="{60DEA436-1427-4AC2-AFFE-9D828CDCE87F}" type="sibTrans" cxnId="{21E08810-16B3-42B9-8090-747425435BE7}">
      <dgm:prSet/>
      <dgm:spPr/>
      <dgm:t>
        <a:bodyPr/>
        <a:lstStyle/>
        <a:p>
          <a:endParaRPr lang="en-US"/>
        </a:p>
      </dgm:t>
    </dgm:pt>
    <dgm:pt modelId="{6A79793E-EC87-4801-8C02-22FA7F779C47}">
      <dgm:prSet/>
      <dgm:spPr/>
      <dgm:t>
        <a:bodyPr/>
        <a:lstStyle/>
        <a:p>
          <a:r>
            <a:rPr lang="en-IN" b="0" i="0"/>
            <a:t>Have better UX and more inquisitive models and results for users to properly use and take advantage</a:t>
          </a:r>
          <a:endParaRPr lang="en-US"/>
        </a:p>
      </dgm:t>
    </dgm:pt>
    <dgm:pt modelId="{CC21F1A6-747E-43CF-AAC8-D30298149E0D}" type="parTrans" cxnId="{66C90EFB-2586-43D6-A150-738DA1872163}">
      <dgm:prSet/>
      <dgm:spPr/>
      <dgm:t>
        <a:bodyPr/>
        <a:lstStyle/>
        <a:p>
          <a:endParaRPr lang="en-US"/>
        </a:p>
      </dgm:t>
    </dgm:pt>
    <dgm:pt modelId="{F66E38EE-0895-4915-9000-4B60B3C03276}" type="sibTrans" cxnId="{66C90EFB-2586-43D6-A150-738DA1872163}">
      <dgm:prSet/>
      <dgm:spPr/>
      <dgm:t>
        <a:bodyPr/>
        <a:lstStyle/>
        <a:p>
          <a:endParaRPr lang="en-US"/>
        </a:p>
      </dgm:t>
    </dgm:pt>
    <dgm:pt modelId="{D0849B57-C0B3-44AD-AA6B-A04C8F11C777}" type="pres">
      <dgm:prSet presAssocID="{B66F09E2-57B8-4F18-BC61-02EEA8FD8694}" presName="root" presStyleCnt="0">
        <dgm:presLayoutVars>
          <dgm:dir/>
          <dgm:resizeHandles val="exact"/>
        </dgm:presLayoutVars>
      </dgm:prSet>
      <dgm:spPr/>
    </dgm:pt>
    <dgm:pt modelId="{9C608C18-5D32-4CC1-BFD5-FFD873B8A6E3}" type="pres">
      <dgm:prSet presAssocID="{7289161F-8B6B-46D3-8AFB-F32675FEAC5B}" presName="compNode" presStyleCnt="0"/>
      <dgm:spPr/>
    </dgm:pt>
    <dgm:pt modelId="{F6080866-131E-42F6-BABB-ACAFA9259D1B}" type="pres">
      <dgm:prSet presAssocID="{7289161F-8B6B-46D3-8AFB-F32675FEAC5B}" presName="bgRect" presStyleLbl="bgShp" presStyleIdx="0" presStyleCnt="3"/>
      <dgm:spPr/>
    </dgm:pt>
    <dgm:pt modelId="{5E7A58A3-A32F-42F3-93BF-823969C010AA}" type="pres">
      <dgm:prSet presAssocID="{7289161F-8B6B-46D3-8AFB-F32675FEAC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16BE2B-8601-4712-8E56-BDB7CCA9F137}" type="pres">
      <dgm:prSet presAssocID="{7289161F-8B6B-46D3-8AFB-F32675FEAC5B}" presName="spaceRect" presStyleCnt="0"/>
      <dgm:spPr/>
    </dgm:pt>
    <dgm:pt modelId="{E7D2B9DE-12FD-4138-8F50-B3841EDB386A}" type="pres">
      <dgm:prSet presAssocID="{7289161F-8B6B-46D3-8AFB-F32675FEAC5B}" presName="parTx" presStyleLbl="revTx" presStyleIdx="0" presStyleCnt="3">
        <dgm:presLayoutVars>
          <dgm:chMax val="0"/>
          <dgm:chPref val="0"/>
        </dgm:presLayoutVars>
      </dgm:prSet>
      <dgm:spPr/>
    </dgm:pt>
    <dgm:pt modelId="{BDBFE743-B1E3-4C2C-80E7-A5829AF1495D}" type="pres">
      <dgm:prSet presAssocID="{30F3A927-E57F-4A78-B6E3-1AD36860BAF9}" presName="sibTrans" presStyleCnt="0"/>
      <dgm:spPr/>
    </dgm:pt>
    <dgm:pt modelId="{A5BE732A-063B-40D4-A3E8-1610AB989B11}" type="pres">
      <dgm:prSet presAssocID="{BC847606-F3DB-4817-8C1F-55183305CE69}" presName="compNode" presStyleCnt="0"/>
      <dgm:spPr/>
    </dgm:pt>
    <dgm:pt modelId="{5C3A537F-CACB-497E-9920-28894EFCA24F}" type="pres">
      <dgm:prSet presAssocID="{BC847606-F3DB-4817-8C1F-55183305CE69}" presName="bgRect" presStyleLbl="bgShp" presStyleIdx="1" presStyleCnt="3"/>
      <dgm:spPr/>
    </dgm:pt>
    <dgm:pt modelId="{1E7118D6-E5A2-4083-BEEA-188682B1DBC5}" type="pres">
      <dgm:prSet presAssocID="{BC847606-F3DB-4817-8C1F-55183305CE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7BDFCBF-7B38-4B99-B5A5-CE0AB54EC278}" type="pres">
      <dgm:prSet presAssocID="{BC847606-F3DB-4817-8C1F-55183305CE69}" presName="spaceRect" presStyleCnt="0"/>
      <dgm:spPr/>
    </dgm:pt>
    <dgm:pt modelId="{D3E144AD-7C1D-47A9-848F-756784AD19C4}" type="pres">
      <dgm:prSet presAssocID="{BC847606-F3DB-4817-8C1F-55183305CE69}" presName="parTx" presStyleLbl="revTx" presStyleIdx="1" presStyleCnt="3">
        <dgm:presLayoutVars>
          <dgm:chMax val="0"/>
          <dgm:chPref val="0"/>
        </dgm:presLayoutVars>
      </dgm:prSet>
      <dgm:spPr/>
    </dgm:pt>
    <dgm:pt modelId="{5A029540-7717-476E-8DE2-86FA11F97704}" type="pres">
      <dgm:prSet presAssocID="{60DEA436-1427-4AC2-AFFE-9D828CDCE87F}" presName="sibTrans" presStyleCnt="0"/>
      <dgm:spPr/>
    </dgm:pt>
    <dgm:pt modelId="{818F5997-148D-47BE-8201-E2263F613D9D}" type="pres">
      <dgm:prSet presAssocID="{6A79793E-EC87-4801-8C02-22FA7F779C47}" presName="compNode" presStyleCnt="0"/>
      <dgm:spPr/>
    </dgm:pt>
    <dgm:pt modelId="{57D41899-8EA8-4796-BA71-E0828B24F6A5}" type="pres">
      <dgm:prSet presAssocID="{6A79793E-EC87-4801-8C02-22FA7F779C47}" presName="bgRect" presStyleLbl="bgShp" presStyleIdx="2" presStyleCnt="3"/>
      <dgm:spPr/>
    </dgm:pt>
    <dgm:pt modelId="{9B3C6BAF-0A8F-4E23-9982-E473F78B662D}" type="pres">
      <dgm:prSet presAssocID="{6A79793E-EC87-4801-8C02-22FA7F779C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B87C7E-2B22-4F21-BF62-5B5285C67095}" type="pres">
      <dgm:prSet presAssocID="{6A79793E-EC87-4801-8C02-22FA7F779C47}" presName="spaceRect" presStyleCnt="0"/>
      <dgm:spPr/>
    </dgm:pt>
    <dgm:pt modelId="{A9580513-07D3-4180-A054-BD51D8130829}" type="pres">
      <dgm:prSet presAssocID="{6A79793E-EC87-4801-8C02-22FA7F779C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E08810-16B3-42B9-8090-747425435BE7}" srcId="{B66F09E2-57B8-4F18-BC61-02EEA8FD8694}" destId="{BC847606-F3DB-4817-8C1F-55183305CE69}" srcOrd="1" destOrd="0" parTransId="{8B083706-1D46-4516-9D95-A994E851DB54}" sibTransId="{60DEA436-1427-4AC2-AFFE-9D828CDCE87F}"/>
    <dgm:cxn modelId="{B6E5EB60-4630-4A6B-B276-CC0EE49FE67E}" type="presOf" srcId="{BC847606-F3DB-4817-8C1F-55183305CE69}" destId="{D3E144AD-7C1D-47A9-848F-756784AD19C4}" srcOrd="0" destOrd="0" presId="urn:microsoft.com/office/officeart/2018/2/layout/IconVerticalSolidList"/>
    <dgm:cxn modelId="{4C307AA3-BCD1-4A1A-8987-97BA271C9448}" type="presOf" srcId="{7289161F-8B6B-46D3-8AFB-F32675FEAC5B}" destId="{E7D2B9DE-12FD-4138-8F50-B3841EDB386A}" srcOrd="0" destOrd="0" presId="urn:microsoft.com/office/officeart/2018/2/layout/IconVerticalSolidList"/>
    <dgm:cxn modelId="{92F3B5D4-5B8C-424A-9270-13C43D69188D}" type="presOf" srcId="{B66F09E2-57B8-4F18-BC61-02EEA8FD8694}" destId="{D0849B57-C0B3-44AD-AA6B-A04C8F11C777}" srcOrd="0" destOrd="0" presId="urn:microsoft.com/office/officeart/2018/2/layout/IconVerticalSolidList"/>
    <dgm:cxn modelId="{F86D1EE7-E3F2-4749-8E76-CB20C5E4CED3}" srcId="{B66F09E2-57B8-4F18-BC61-02EEA8FD8694}" destId="{7289161F-8B6B-46D3-8AFB-F32675FEAC5B}" srcOrd="0" destOrd="0" parTransId="{E2BB7819-732C-4DD3-BBFE-9777158AAAC6}" sibTransId="{30F3A927-E57F-4A78-B6E3-1AD36860BAF9}"/>
    <dgm:cxn modelId="{AE995CEB-4B27-48F8-BB17-A6B3FE27FAAA}" type="presOf" srcId="{6A79793E-EC87-4801-8C02-22FA7F779C47}" destId="{A9580513-07D3-4180-A054-BD51D8130829}" srcOrd="0" destOrd="0" presId="urn:microsoft.com/office/officeart/2018/2/layout/IconVerticalSolidList"/>
    <dgm:cxn modelId="{66C90EFB-2586-43D6-A150-738DA1872163}" srcId="{B66F09E2-57B8-4F18-BC61-02EEA8FD8694}" destId="{6A79793E-EC87-4801-8C02-22FA7F779C47}" srcOrd="2" destOrd="0" parTransId="{CC21F1A6-747E-43CF-AAC8-D30298149E0D}" sibTransId="{F66E38EE-0895-4915-9000-4B60B3C03276}"/>
    <dgm:cxn modelId="{49491E35-7C03-49A4-B9ED-8279630945A1}" type="presParOf" srcId="{D0849B57-C0B3-44AD-AA6B-A04C8F11C777}" destId="{9C608C18-5D32-4CC1-BFD5-FFD873B8A6E3}" srcOrd="0" destOrd="0" presId="urn:microsoft.com/office/officeart/2018/2/layout/IconVerticalSolidList"/>
    <dgm:cxn modelId="{E6964AB5-DD9B-4A04-AF3F-218596356C97}" type="presParOf" srcId="{9C608C18-5D32-4CC1-BFD5-FFD873B8A6E3}" destId="{F6080866-131E-42F6-BABB-ACAFA9259D1B}" srcOrd="0" destOrd="0" presId="urn:microsoft.com/office/officeart/2018/2/layout/IconVerticalSolidList"/>
    <dgm:cxn modelId="{25B28EB7-D024-410A-8479-2D642786F00A}" type="presParOf" srcId="{9C608C18-5D32-4CC1-BFD5-FFD873B8A6E3}" destId="{5E7A58A3-A32F-42F3-93BF-823969C010AA}" srcOrd="1" destOrd="0" presId="urn:microsoft.com/office/officeart/2018/2/layout/IconVerticalSolidList"/>
    <dgm:cxn modelId="{DD256D43-AC4B-4F0F-AC67-7E3DED5010A1}" type="presParOf" srcId="{9C608C18-5D32-4CC1-BFD5-FFD873B8A6E3}" destId="{8516BE2B-8601-4712-8E56-BDB7CCA9F137}" srcOrd="2" destOrd="0" presId="urn:microsoft.com/office/officeart/2018/2/layout/IconVerticalSolidList"/>
    <dgm:cxn modelId="{A31273FB-4A83-4FD9-A8E8-370BE4418265}" type="presParOf" srcId="{9C608C18-5D32-4CC1-BFD5-FFD873B8A6E3}" destId="{E7D2B9DE-12FD-4138-8F50-B3841EDB386A}" srcOrd="3" destOrd="0" presId="urn:microsoft.com/office/officeart/2018/2/layout/IconVerticalSolidList"/>
    <dgm:cxn modelId="{A684AEC1-022E-4A67-ACFD-C7888FEAB0AA}" type="presParOf" srcId="{D0849B57-C0B3-44AD-AA6B-A04C8F11C777}" destId="{BDBFE743-B1E3-4C2C-80E7-A5829AF1495D}" srcOrd="1" destOrd="0" presId="urn:microsoft.com/office/officeart/2018/2/layout/IconVerticalSolidList"/>
    <dgm:cxn modelId="{71E9A544-0EE9-4B8E-9DEF-526DDFA2C435}" type="presParOf" srcId="{D0849B57-C0B3-44AD-AA6B-A04C8F11C777}" destId="{A5BE732A-063B-40D4-A3E8-1610AB989B11}" srcOrd="2" destOrd="0" presId="urn:microsoft.com/office/officeart/2018/2/layout/IconVerticalSolidList"/>
    <dgm:cxn modelId="{59C52C96-FFA3-4BF3-AE3C-50568A63AA76}" type="presParOf" srcId="{A5BE732A-063B-40D4-A3E8-1610AB989B11}" destId="{5C3A537F-CACB-497E-9920-28894EFCA24F}" srcOrd="0" destOrd="0" presId="urn:microsoft.com/office/officeart/2018/2/layout/IconVerticalSolidList"/>
    <dgm:cxn modelId="{9C6B239F-4705-427F-A31E-B7A457C8BF2D}" type="presParOf" srcId="{A5BE732A-063B-40D4-A3E8-1610AB989B11}" destId="{1E7118D6-E5A2-4083-BEEA-188682B1DBC5}" srcOrd="1" destOrd="0" presId="urn:microsoft.com/office/officeart/2018/2/layout/IconVerticalSolidList"/>
    <dgm:cxn modelId="{3500534E-9693-47D7-BE07-54F3E0F96B46}" type="presParOf" srcId="{A5BE732A-063B-40D4-A3E8-1610AB989B11}" destId="{87BDFCBF-7B38-4B99-B5A5-CE0AB54EC278}" srcOrd="2" destOrd="0" presId="urn:microsoft.com/office/officeart/2018/2/layout/IconVerticalSolidList"/>
    <dgm:cxn modelId="{2FCE0E9A-D21C-4CB4-9067-7260E16353EF}" type="presParOf" srcId="{A5BE732A-063B-40D4-A3E8-1610AB989B11}" destId="{D3E144AD-7C1D-47A9-848F-756784AD19C4}" srcOrd="3" destOrd="0" presId="urn:microsoft.com/office/officeart/2018/2/layout/IconVerticalSolidList"/>
    <dgm:cxn modelId="{BB150A3D-62AE-4419-A00C-083D34F1654D}" type="presParOf" srcId="{D0849B57-C0B3-44AD-AA6B-A04C8F11C777}" destId="{5A029540-7717-476E-8DE2-86FA11F97704}" srcOrd="3" destOrd="0" presId="urn:microsoft.com/office/officeart/2018/2/layout/IconVerticalSolidList"/>
    <dgm:cxn modelId="{0BE2D336-4788-4AB7-919D-12F37CDA855C}" type="presParOf" srcId="{D0849B57-C0B3-44AD-AA6B-A04C8F11C777}" destId="{818F5997-148D-47BE-8201-E2263F613D9D}" srcOrd="4" destOrd="0" presId="urn:microsoft.com/office/officeart/2018/2/layout/IconVerticalSolidList"/>
    <dgm:cxn modelId="{D1DF97AE-BCA2-4F9B-8FF3-43F95D55AA49}" type="presParOf" srcId="{818F5997-148D-47BE-8201-E2263F613D9D}" destId="{57D41899-8EA8-4796-BA71-E0828B24F6A5}" srcOrd="0" destOrd="0" presId="urn:microsoft.com/office/officeart/2018/2/layout/IconVerticalSolidList"/>
    <dgm:cxn modelId="{5F7885D9-4571-42F6-AC0C-CF40DA699B01}" type="presParOf" srcId="{818F5997-148D-47BE-8201-E2263F613D9D}" destId="{9B3C6BAF-0A8F-4E23-9982-E473F78B662D}" srcOrd="1" destOrd="0" presId="urn:microsoft.com/office/officeart/2018/2/layout/IconVerticalSolidList"/>
    <dgm:cxn modelId="{42AA5DC7-6F1A-4887-BEE7-7E702743D252}" type="presParOf" srcId="{818F5997-148D-47BE-8201-E2263F613D9D}" destId="{A6B87C7E-2B22-4F21-BF62-5B5285C67095}" srcOrd="2" destOrd="0" presId="urn:microsoft.com/office/officeart/2018/2/layout/IconVerticalSolidList"/>
    <dgm:cxn modelId="{C03A543D-C506-472A-9966-A030C415589E}" type="presParOf" srcId="{818F5997-148D-47BE-8201-E2263F613D9D}" destId="{A9580513-07D3-4180-A054-BD51D81308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9A434-EB3B-413C-8E5B-444A689C8571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9CC37-77A0-4EF4-AED4-A9A8AD0F2A50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Model is still less accurate than existing product on market due to infancy</a:t>
          </a:r>
          <a:endParaRPr lang="en-US" sz="1700" kern="1200" dirty="0"/>
        </a:p>
      </dsp:txBody>
      <dsp:txXfrm>
        <a:off x="351142" y="1045050"/>
        <a:ext cx="2606440" cy="1618335"/>
      </dsp:txXfrm>
    </dsp:sp>
    <dsp:sp modelId="{95B5BDE3-04C8-4821-B321-0AB1CFBF880B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C15F51-167D-48C7-83C4-67B5242BD6BE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Model gives more valuable and to the point results as compared to other products which give a statistic</a:t>
          </a:r>
          <a:endParaRPr lang="en-US" sz="1700" kern="1200" dirty="0"/>
        </a:p>
      </dsp:txBody>
      <dsp:txXfrm>
        <a:off x="3659867" y="1045050"/>
        <a:ext cx="2606440" cy="1618335"/>
      </dsp:txXfrm>
    </dsp:sp>
    <dsp:sp modelId="{2A36ABFD-5AA8-4CA7-B79D-EA161FE32F6F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CFF4E-01FC-4736-8E3E-88AE330224A3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Works in real time like many other models, albeit a bit slower due to inefficient free data retrieval stream</a:t>
          </a:r>
        </a:p>
      </dsp:txBody>
      <dsp:txXfrm>
        <a:off x="6968593" y="1045050"/>
        <a:ext cx="2606440" cy="16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80866-131E-42F6-BABB-ACAFA9259D1B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58A3-A32F-42F3-93BF-823969C010AA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2B9DE-12FD-4138-8F50-B3841EDB386A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Add a Proper UI for user benefit and ease of use</a:t>
          </a:r>
          <a:endParaRPr lang="en-US" sz="2100" kern="1200"/>
        </a:p>
      </dsp:txBody>
      <dsp:txXfrm>
        <a:off x="1730984" y="640"/>
        <a:ext cx="4660290" cy="1498687"/>
      </dsp:txXfrm>
    </dsp:sp>
    <dsp:sp modelId="{5C3A537F-CACB-497E-9920-28894EFCA24F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18D6-E5A2-4083-BEEA-188682B1DBC5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144AD-7C1D-47A9-848F-756784AD19C4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Create proper visualization and make our model stronger and have it fit better to adjust to changes in the market</a:t>
          </a:r>
          <a:endParaRPr lang="en-US" sz="2100" kern="1200"/>
        </a:p>
      </dsp:txBody>
      <dsp:txXfrm>
        <a:off x="1730984" y="1873999"/>
        <a:ext cx="4660290" cy="1498687"/>
      </dsp:txXfrm>
    </dsp:sp>
    <dsp:sp modelId="{57D41899-8EA8-4796-BA71-E0828B24F6A5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6BAF-0A8F-4E23-9982-E473F78B662D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0513-07D3-4180-A054-BD51D8130829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Have better UX and more inquisitive models and results for users to properly use and take advantage</a:t>
          </a:r>
          <a:endParaRPr lang="en-US" sz="2100" kern="120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2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1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8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2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3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2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6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3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3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4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7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33276B-22A1-49DE-9DA6-96F4713882F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9EB241-D18F-4F39-8A4F-2A210C48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0117-41DF-4038-31BC-94AA1DDF7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Cognitive Computation based Stock Analysis and Pseudo-Stock System</a:t>
            </a:r>
            <a:br>
              <a:rPr lang="en-IN" dirty="0"/>
            </a:br>
            <a:r>
              <a:rPr lang="en-IN" dirty="0"/>
              <a:t>[</a:t>
            </a:r>
            <a:r>
              <a:rPr lang="en-IN" dirty="0" err="1"/>
              <a:t>UniStock</a:t>
            </a:r>
            <a:r>
              <a:rPr lang="en-IN" dirty="0"/>
              <a:t>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7642B-546A-E14C-C847-4229B197C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CSE4059- Cognitive Systems</a:t>
            </a:r>
          </a:p>
          <a:p>
            <a:r>
              <a:rPr lang="en-IN" dirty="0"/>
              <a:t>Mainak Sengupta(19BLC1022)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4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8AFE22-B51D-3192-1902-EC06EF01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558968"/>
            <a:ext cx="6470907" cy="373694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301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C70A54-71CF-D0CC-E51D-987BE966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445727"/>
            <a:ext cx="6470907" cy="39634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10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536ADA-831E-562B-4178-2FDA07D5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2222236"/>
            <a:ext cx="6470907" cy="24104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87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F21535-9C53-E3D2-31A6-D5E62253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607500"/>
            <a:ext cx="6470907" cy="363988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7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E57CA6E-F419-381B-E41E-B04E4538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745006"/>
            <a:ext cx="6470907" cy="33648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7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119AF65-8205-5966-FD7A-BD33AB70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2060463"/>
            <a:ext cx="6470907" cy="27339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90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3D66A2D-8304-67DC-CBB1-463313BD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2464895"/>
            <a:ext cx="6470907" cy="1925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7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8C5EA2-3B28-2098-8ED5-34F4F9BC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2068552"/>
            <a:ext cx="6470907" cy="27177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29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B660F04-9E9B-2C21-A80F-D4B3E144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2028108"/>
            <a:ext cx="6470907" cy="2798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80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6AFF92A-C130-0FB0-8742-1D193543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405284"/>
            <a:ext cx="6470907" cy="404431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18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1335-B95D-AB36-B760-608E13B3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BC2C-5CD9-CAC8-8472-A903F386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rapid rise of startups, people often need to find how viable a product idea is and how much public favor it can gather with respect to the idea implementation.</a:t>
            </a:r>
            <a:r>
              <a:rPr lang="en-IN" dirty="0"/>
              <a:t> There is a need to gather public valuation without actual use of money.</a:t>
            </a:r>
          </a:p>
          <a:p>
            <a:r>
              <a:rPr lang="en-IN" dirty="0"/>
              <a:t>There is also a need from the younger generation to learn stock trading but lack of a safe platform to get experience from initially.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8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BFF7BD7-FB14-F6AC-633A-B717D1B8E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2" y="1113063"/>
            <a:ext cx="539796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32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4C288DD-7287-8B02-8CE2-000747C3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316309"/>
            <a:ext cx="6470907" cy="42222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202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2902-93E2-23E5-2F51-AA0891654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2076640"/>
            <a:ext cx="6470907" cy="27016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478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5AA2B-C6A0-B897-E7B0-5D4CF8EC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93FFF9-F391-8171-1ED2-E0C713B9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Successfully created a cognitive model to adapt to market changes, predict stock market using LTSM and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Evaluated results and compared against actual results live from online tables</a:t>
            </a:r>
          </a:p>
        </p:txBody>
      </p:sp>
    </p:spTree>
    <p:extLst>
      <p:ext uri="{BB962C8B-B14F-4D97-AF65-F5344CB8AC3E}">
        <p14:creationId xmlns:p14="http://schemas.microsoft.com/office/powerpoint/2010/main" val="192242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5AA2B-C6A0-B897-E7B0-5D4CF8EC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Comparison with existing products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33FA4448-4BC9-8F50-7A07-9980DED6D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79640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486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5AA2B-C6A0-B897-E7B0-5D4CF8EC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Future 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F5E8A-73B4-3FD1-59E3-0D18C99A4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418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709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E253-F08F-2E2B-2EF1-25D99450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35F1-0AD4-0FBE-475D-9DC762D5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Cognitive Intelligence based Expert System for Predicting Stock Markets using Prospect Theory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Cognitive abilities and stock market participation of individual investors during the financial crisis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5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10E0-1D83-59AC-F921-ADBE6BE7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5679-A6EC-D0FE-7FBD-AAEFFD5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goal is to create a one stop solution to allow startup ideas to pitch their ideas, which will be evaluated using market standards, tech trends and other metrics.</a:t>
            </a:r>
          </a:p>
          <a:p>
            <a:r>
              <a:rPr lang="en-IN" dirty="0"/>
              <a:t>Users will be able to invest in said ides via points, which will also allow newcomers to have exposure to stock trading in a healthy manner.</a:t>
            </a:r>
          </a:p>
          <a:p>
            <a:r>
              <a:rPr lang="en-IN" dirty="0"/>
              <a:t>This will also serve as a standpoint to find other like minded people.</a:t>
            </a:r>
          </a:p>
        </p:txBody>
      </p:sp>
    </p:spTree>
    <p:extLst>
      <p:ext uri="{BB962C8B-B14F-4D97-AF65-F5344CB8AC3E}">
        <p14:creationId xmlns:p14="http://schemas.microsoft.com/office/powerpoint/2010/main" val="22541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74B1-7B02-E2A8-2F0B-A6F63F12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08D1-3F55-90BC-05A3-90A1FA0ED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 trends to show potential growth of trend</a:t>
            </a:r>
          </a:p>
          <a:p>
            <a:r>
              <a:rPr lang="en-IN" dirty="0"/>
              <a:t>ML algorithm to valuate a stock based on tagging and Key Words search on Market Analysis</a:t>
            </a:r>
          </a:p>
          <a:p>
            <a:r>
              <a:rPr lang="en-IN" dirty="0"/>
              <a:t>Allowing start-ups to view initial valuation(base valuation) as well as public reaction to said idea.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90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80486-E6C9-48FD-0593-B77521FB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Architecture Diagram</a:t>
            </a:r>
            <a:b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A837B87-4B7B-41D1-D76B-C440D5A0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552424"/>
            <a:ext cx="6443180" cy="37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774D-CA76-10B2-EDB7-B75CA048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62DD-A8DC-D917-0D98-402A7423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is dynamically generated using a scraper to scraper live data from stock market analysis.</a:t>
            </a:r>
          </a:p>
          <a:p>
            <a:r>
              <a:rPr lang="en-IN" dirty="0"/>
              <a:t>The dataset contains information about leading companies growth rate, stock price and which sector they belong to.</a:t>
            </a:r>
          </a:p>
          <a:p>
            <a:r>
              <a:rPr lang="en-IN" dirty="0"/>
              <a:t>The Dataset will also be influenced by external factors like news and other factors</a:t>
            </a:r>
          </a:p>
        </p:txBody>
      </p:sp>
    </p:spTree>
    <p:extLst>
      <p:ext uri="{BB962C8B-B14F-4D97-AF65-F5344CB8AC3E}">
        <p14:creationId xmlns:p14="http://schemas.microsoft.com/office/powerpoint/2010/main" val="40012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D6ED-41A9-0F86-FE5E-62FD3253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E3E8-26BA-9B5F-4099-2647E40E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main algorithm is a Classification algorithm to classify the stock in a specific sector first to detect its potential growth rate</a:t>
            </a:r>
          </a:p>
          <a:p>
            <a:r>
              <a:rPr lang="en-IN" dirty="0"/>
              <a:t>After that we use LTSM analysis to calculate the stock price of the stock</a:t>
            </a:r>
          </a:p>
          <a:p>
            <a:r>
              <a:rPr lang="en-IN" dirty="0"/>
              <a:t>Since the dataset is dynamic in nature, our price cap and gains change every day.</a:t>
            </a:r>
          </a:p>
          <a:p>
            <a:r>
              <a:rPr lang="en-IN" dirty="0"/>
              <a:t>The Algorithm will also allow prediction of price based on growth rate, but this price will only be applicable for the next day when the stock market reopens.</a:t>
            </a:r>
          </a:p>
          <a:p>
            <a:r>
              <a:rPr lang="en-IN" dirty="0"/>
              <a:t>There is also a Sentiment Analysis Module for calculating the probability of a agriculture company’s stock rising using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148473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D07F-095F-4633-A483-A96A1F3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C1FD-916A-A2A4-E3D1-95B27DEF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Beautifulsoup4 for scraping real time data</a:t>
            </a:r>
          </a:p>
          <a:p>
            <a:r>
              <a:rPr lang="en-IN" dirty="0"/>
              <a:t>KNN classifier for prediction and analysis</a:t>
            </a:r>
          </a:p>
          <a:p>
            <a:r>
              <a:rPr lang="en-IN" dirty="0" err="1"/>
              <a:t>Minowski</a:t>
            </a:r>
            <a:r>
              <a:rPr lang="en-IN" dirty="0"/>
              <a:t> metric with Euclidean distance for KNN algorithm</a:t>
            </a:r>
          </a:p>
          <a:p>
            <a:r>
              <a:rPr lang="en-IN" dirty="0"/>
              <a:t>LTSM module for predicting growth or fall for stocks</a:t>
            </a:r>
          </a:p>
          <a:p>
            <a:r>
              <a:rPr lang="en-IN" dirty="0" err="1"/>
              <a:t>WordCloud</a:t>
            </a:r>
            <a:r>
              <a:rPr lang="en-IN" dirty="0"/>
              <a:t> and NLTK Sentiment analysis module for Company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81580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4E29-5A58-B077-BB4A-1FD64FA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8E587A-4641-1F4F-C118-21EAABB3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82" y="1113063"/>
            <a:ext cx="458246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37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1716</TotalTime>
  <Words>588</Words>
  <Application>Microsoft Office PowerPoint</Application>
  <PresentationFormat>Widescreen</PresentationFormat>
  <Paragraphs>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Roboto</vt:lpstr>
      <vt:lpstr>Wingdings 3</vt:lpstr>
      <vt:lpstr>Ion Boardroom</vt:lpstr>
      <vt:lpstr>Cognitive Computation based Stock Analysis and Pseudo-Stock System [UniStock]</vt:lpstr>
      <vt:lpstr>Problem Statement</vt:lpstr>
      <vt:lpstr>Abstract</vt:lpstr>
      <vt:lpstr>Features</vt:lpstr>
      <vt:lpstr>Architecture Diagram </vt:lpstr>
      <vt:lpstr>Dataset</vt:lpstr>
      <vt:lpstr>Algorithm</vt:lpstr>
      <vt:lpstr>Modules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Comparison with existing products</vt:lpstr>
      <vt:lpstr>Future Work</vt:lpstr>
      <vt:lpstr>Reference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Computation based Health Recommender System</dc:title>
  <dc:creator>Mainak Sengupta</dc:creator>
  <cp:lastModifiedBy>Mainak Sengupta</cp:lastModifiedBy>
  <cp:revision>22</cp:revision>
  <dcterms:created xsi:type="dcterms:W3CDTF">2022-07-13T08:11:39Z</dcterms:created>
  <dcterms:modified xsi:type="dcterms:W3CDTF">2022-08-01T06:17:03Z</dcterms:modified>
</cp:coreProperties>
</file>