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4138989_Usage_reporting_on_recorded_lectures_using_educationaldata_mi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186/s40561-016-0032-4?fbclid=IwAR2gEVPQGkvwXcDQ5DtYXKFaYhISgjU0-WpTS1JE9z26qMGZEGP-HASMN6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eur-ws.org/Vol-983/WAVe2013-Proceeding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72688475_Collecting_and_Making_Sense_of_Video_Learning_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BDDDD-8942-445B-A177-879F1CEF3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015068"/>
            <a:ext cx="8544161" cy="3035768"/>
          </a:xfrm>
        </p:spPr>
        <p:txBody>
          <a:bodyPr/>
          <a:lstStyle/>
          <a:p>
            <a:pPr algn="l"/>
            <a:r>
              <a:rPr lang="zh-TW" altLang="en-US" sz="3200" dirty="0"/>
              <a:t>論文報告</a:t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62A272-F3BD-42DC-9827-1865A4863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莊惠棋</a:t>
            </a:r>
          </a:p>
        </p:txBody>
      </p:sp>
    </p:spTree>
    <p:extLst>
      <p:ext uri="{BB962C8B-B14F-4D97-AF65-F5344CB8AC3E}">
        <p14:creationId xmlns:p14="http://schemas.microsoft.com/office/powerpoint/2010/main" val="240987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4142-EF5A-46F7-BD6A-5840DAD3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D480B-B87A-4A49-A09B-8C5A2441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App Engine (GAE) cloud platform </a:t>
            </a:r>
          </a:p>
          <a:p>
            <a:r>
              <a:rPr lang="en-US" altLang="zh-TW" dirty="0"/>
              <a:t>YouTube Player 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5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DC9B4-6316-4B09-9535-3496A52B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線上學習資料蒐集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60E7B-A0FD-4132-998A-788FFC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95-97%</a:t>
            </a:r>
            <a:r>
              <a:rPr lang="zh-TW" altLang="en-US" dirty="0"/>
              <a:t>的同學不只看一次影片</a:t>
            </a:r>
            <a:endParaRPr lang="en-US" altLang="zh-TW" dirty="0"/>
          </a:p>
          <a:p>
            <a:r>
              <a:rPr lang="zh-TW" altLang="en-US" dirty="0"/>
              <a:t>用開始暫停來觀察同學，如右圖，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若學生都在某個時間點按暫停，代表那一頁的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訊息很重要</a:t>
            </a:r>
            <a:endParaRPr lang="en-US" altLang="zh-TW" dirty="0"/>
          </a:p>
          <a:p>
            <a:r>
              <a:rPr lang="zh-TW" altLang="en-US" dirty="0"/>
              <a:t>當影片內容有很多文字敘述，或是看起來有小考答案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或有有趣的圖片時，停留時間會增加</a:t>
            </a:r>
            <a:endParaRPr lang="en-US" altLang="zh-TW" dirty="0"/>
          </a:p>
          <a:p>
            <a:r>
              <a:rPr lang="zh-TW" altLang="en-US" dirty="0"/>
              <a:t>學生會調整自己的學習方式，所以越後面的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章節，小考成績大多會提升</a:t>
            </a:r>
            <a:endParaRPr lang="en-US" altLang="zh-TW" dirty="0"/>
          </a:p>
          <a:p>
            <a:r>
              <a:rPr lang="zh-TW" altLang="en-US" dirty="0"/>
              <a:t>用小考檢測學生成績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F41DD6-0779-445B-85A5-7D23C4FE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8"/>
          <a:stretch/>
        </p:blipFill>
        <p:spPr>
          <a:xfrm>
            <a:off x="6096000" y="359640"/>
            <a:ext cx="3660396" cy="28560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13E6CE-0E4A-49FD-AB5E-576EB623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66" y="4080077"/>
            <a:ext cx="6438933" cy="27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7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71705-FF52-41B0-BE62-611B4C1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參考文章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53B45-E219-4ED6-A48D-56479448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Usage reporting on recorded lectures using educational data mining</a:t>
            </a:r>
          </a:p>
          <a:p>
            <a:r>
              <a:rPr lang="en-US" altLang="zh-TW" dirty="0">
                <a:hlinkClick r:id="rId2"/>
              </a:rPr>
              <a:t>https://www.researchgate.net/publication/234138989_Usage_reporting_on_recorded_lectures_using_educationaldata_mining</a:t>
            </a:r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01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ED74E-FBEC-4DDD-9607-7E7598A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線上學習資料蒐集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ACC23-8C53-467A-B304-11353DA8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所有人都會把第一章看完，但到後面章節，只有</a:t>
            </a:r>
            <a:r>
              <a:rPr lang="en-US" altLang="zh-TW" dirty="0"/>
              <a:t>27%</a:t>
            </a:r>
            <a:r>
              <a:rPr lang="zh-TW" altLang="en-US" dirty="0"/>
              <a:t>的人會看完整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/>
              <a:t>83%</a:t>
            </a:r>
            <a:r>
              <a:rPr lang="zh-TW" altLang="en-US" dirty="0"/>
              <a:t>的學生聽線上演講時，會開其他視窗做其他作業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37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138F0-5EF5-44AD-8DB4-2873AAE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ECFF6-1ABF-4CF7-80AA-E871BF8E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https://link.springer.com/article/10.1186/s40561-016-0032-4?fbclid=IwAR2gEVPQGkvwXcDQ5DtYXKFaYhISgjU0-WpTS1JE9z26qMGZEGP-HASMN6I</a:t>
            </a:r>
            <a:endParaRPr lang="en-US" altLang="zh-TW" dirty="0"/>
          </a:p>
          <a:p>
            <a:r>
              <a:rPr lang="en-US" altLang="zh-TW" dirty="0"/>
              <a:t>Using open source technologies and open internet resources for building an interactive video based learning environment that supports learning analytics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6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EE111-03E5-4DCB-A2E4-2CD51D44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論文摘要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CB4CA-60E9-4336-9E12-0351C680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線上影音學習研究</a:t>
            </a:r>
            <a:endParaRPr lang="en-US" altLang="zh-TW" dirty="0"/>
          </a:p>
          <a:p>
            <a:r>
              <a:rPr lang="zh-TW" altLang="en-US" dirty="0"/>
              <a:t>影音學習紀錄分析</a:t>
            </a:r>
          </a:p>
        </p:txBody>
      </p:sp>
    </p:spTree>
    <p:extLst>
      <p:ext uri="{BB962C8B-B14F-4D97-AF65-F5344CB8AC3E}">
        <p14:creationId xmlns:p14="http://schemas.microsoft.com/office/powerpoint/2010/main" val="36310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7B2B8-1899-481F-B236-6F31DAC3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9C8E6-83A3-4911-8DFB-DD1C760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MediaElement.js</a:t>
            </a:r>
          </a:p>
          <a:p>
            <a:r>
              <a:rPr lang="en-US" altLang="zh-TW" dirty="0"/>
              <a:t>PHP</a:t>
            </a:r>
          </a:p>
          <a:p>
            <a:r>
              <a:rPr lang="en-US" altLang="zh-TW" dirty="0" err="1"/>
              <a:t>Mysql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C16327-2D8C-4DAA-A391-AED6C5F7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584" y="2026364"/>
            <a:ext cx="55532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E7BD7-2200-4394-AF9C-DEBCD78F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如何檢視學生是否認真看影片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F588C-6EAB-4F30-A974-729D2E54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影片結束後跳出隨堂練習</a:t>
            </a:r>
            <a:endParaRPr lang="en-US" altLang="zh-TW" dirty="0"/>
          </a:p>
          <a:p>
            <a:r>
              <a:rPr lang="zh-TW" altLang="en-US" dirty="0"/>
              <a:t>監控影片觀看時數</a:t>
            </a:r>
            <a:endParaRPr lang="en-US" altLang="zh-TW" dirty="0"/>
          </a:p>
          <a:p>
            <a:r>
              <a:rPr lang="zh-TW" altLang="en-US" dirty="0"/>
              <a:t>監控學生電腦操作</a:t>
            </a:r>
            <a:r>
              <a:rPr lang="en-US" altLang="zh-TW" dirty="0"/>
              <a:t>:</a:t>
            </a:r>
            <a:r>
              <a:rPr lang="zh-TW" altLang="en-US" dirty="0"/>
              <a:t>例如有無快轉，暫停，跳過影片</a:t>
            </a:r>
            <a:endParaRPr lang="en-US" altLang="zh-TW" dirty="0"/>
          </a:p>
          <a:p>
            <a:r>
              <a:rPr lang="zh-TW" altLang="en-US" dirty="0"/>
              <a:t>以上都會寫入</a:t>
            </a:r>
            <a:r>
              <a:rPr lang="en-US" altLang="zh-TW" dirty="0"/>
              <a:t>learning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39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56706-BCDE-4E43-9CD6-261B03BC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如何檢視學生是否認真看影片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1B462-895A-4287-ACCE-B8C10529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隨堂練習是否能迅速寫完，若又快又正確表認真</a:t>
            </a:r>
            <a:endParaRPr lang="en-US" altLang="zh-TW" dirty="0"/>
          </a:p>
          <a:p>
            <a:r>
              <a:rPr lang="zh-TW" altLang="en-US" dirty="0"/>
              <a:t>寫隨堂練習時是否會會翻前面的投影片</a:t>
            </a:r>
            <a:r>
              <a:rPr lang="en-US" altLang="zh-TW" dirty="0"/>
              <a:t>/</a:t>
            </a:r>
            <a:r>
              <a:rPr lang="zh-TW" altLang="en-US" dirty="0"/>
              <a:t>影片</a:t>
            </a:r>
            <a:endParaRPr lang="en-US" altLang="zh-TW" dirty="0"/>
          </a:p>
          <a:p>
            <a:r>
              <a:rPr lang="zh-TW" altLang="en-US" dirty="0"/>
              <a:t>在翻影片時是否能很快地找到自己想找的頁面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4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7196A-467D-4E65-91F7-D667879A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參考文章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379C-45C6-49F4-9F04-4551AF05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http://ceur-ws.org/Vol-983/WAVe2013-Proceedings.pdf</a:t>
            </a:r>
            <a:endParaRPr lang="en-US" altLang="zh-TW" dirty="0"/>
          </a:p>
          <a:p>
            <a:r>
              <a:rPr lang="en-US" altLang="zh-TW" dirty="0"/>
              <a:t>C. Brooks, C. Thompson, J. Greer. Visualizing lecture capture usage: A learning analytics case study. Proceedings of the LAK 2013 Workshop on Analytics on  Video-based Learning</a:t>
            </a:r>
          </a:p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9-14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5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F63A5-8FF7-4291-B953-817E7BC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如何檢視學生是否認真看影片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DB44F-9825-4DA7-AAE4-1E6A28C2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學生是否有開一個以上的視窗，並同時播放影片。</a:t>
            </a:r>
            <a:endParaRPr lang="en-US" altLang="zh-TW" dirty="0"/>
          </a:p>
          <a:p>
            <a:r>
              <a:rPr lang="zh-TW" altLang="en-US" dirty="0"/>
              <a:t>學生有無快轉暫停</a:t>
            </a:r>
          </a:p>
        </p:txBody>
      </p:sp>
    </p:spTree>
    <p:extLst>
      <p:ext uri="{BB962C8B-B14F-4D97-AF65-F5344CB8AC3E}">
        <p14:creationId xmlns:p14="http://schemas.microsoft.com/office/powerpoint/2010/main" val="419859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2A9A9-1139-4268-AC16-10CDB717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4767"/>
            <a:ext cx="8596668" cy="1320800"/>
          </a:xfrm>
        </p:spPr>
        <p:txBody>
          <a:bodyPr/>
          <a:lstStyle/>
          <a:p>
            <a:r>
              <a:rPr lang="zh-TW" altLang="en-US" dirty="0"/>
              <a:t>參考文章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C68C6-3084-4DEF-B074-319141DF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https://www.researchgate.net/publication/272688475_Collecting_and_Making_Sense_of_Video_Learning_Analytics</a:t>
            </a:r>
            <a:endParaRPr lang="en-US" altLang="zh-TW" dirty="0"/>
          </a:p>
          <a:p>
            <a:r>
              <a:rPr lang="en-US" altLang="zh-TW" dirty="0"/>
              <a:t>Collecting and Making Sense of Video Learning Analytics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65116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{10FCD7A1-783E-4BD2-B54C-024C9C2FF0B1}tf02900688</Template>
  <TotalTime>2518</TotalTime>
  <Words>457</Words>
  <Application>Microsoft Office PowerPoint</Application>
  <PresentationFormat>寬螢幕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多面向</vt:lpstr>
      <vt:lpstr>論文報告 </vt:lpstr>
      <vt:lpstr>主題</vt:lpstr>
      <vt:lpstr>論文摘要</vt:lpstr>
      <vt:lpstr>使用工具</vt:lpstr>
      <vt:lpstr>如何檢視學生是否認真看影片</vt:lpstr>
      <vt:lpstr>如何檢視學生是否認真看影片2</vt:lpstr>
      <vt:lpstr>參考文章1</vt:lpstr>
      <vt:lpstr>如何檢視學生是否認真看影片  </vt:lpstr>
      <vt:lpstr>參考文章2</vt:lpstr>
      <vt:lpstr>使用工具</vt:lpstr>
      <vt:lpstr>線上學習資料蒐集</vt:lpstr>
      <vt:lpstr>參考文章3</vt:lpstr>
      <vt:lpstr>線上學習資料蒐集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based learning environment  supports learning analytics </dc:title>
  <dc:creator>kyo</dc:creator>
  <cp:lastModifiedBy>kyo</cp:lastModifiedBy>
  <cp:revision>34</cp:revision>
  <dcterms:created xsi:type="dcterms:W3CDTF">2020-03-10T14:03:23Z</dcterms:created>
  <dcterms:modified xsi:type="dcterms:W3CDTF">2020-04-05T11:59:45Z</dcterms:modified>
</cp:coreProperties>
</file>