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70BAD-A491-41DA-B5E8-AF7A4E78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plug in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233C5-D519-4C21-AC0F-3E532B632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0609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4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359FE-3AD2-43E8-849C-48497E3B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026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 err="1">
                <a:solidFill>
                  <a:schemeClr val="tx1"/>
                </a:solidFill>
                <a:effectLst/>
                <a:latin typeface="+mj-ea"/>
              </a:rPr>
              <a:t>block_point_view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30851-3243-4738-BD73-508361093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851"/>
            <a:ext cx="8596668" cy="47075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此套件可以在影片，考試，討論區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後面加註表情符號，可以讓使用者點選本節為簡單、普通、困難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endParaRPr lang="en-US" altLang="zh-TW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2786F4-C04F-485E-AB01-A0FB53C1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4606"/>
            <a:ext cx="8323879" cy="16947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9FC646-4B14-4043-BF07-2E1F9534ACF0}"/>
              </a:ext>
            </a:extLst>
          </p:cNvPr>
          <p:cNvSpPr/>
          <p:nvPr/>
        </p:nvSpPr>
        <p:spPr>
          <a:xfrm>
            <a:off x="7180976" y="2994870"/>
            <a:ext cx="830510" cy="1249959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7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35644-C6D1-4E9F-A8EC-13CD098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/>
          <a:lstStyle/>
          <a:p>
            <a:r>
              <a:rPr lang="zh-TW" altLang="en-US" dirty="0"/>
              <a:t>資料表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E34A26-EB94-4C72-9FF0-42412E5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407"/>
            <a:ext cx="8596668" cy="4707512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+mj-ea"/>
              </a:rPr>
              <a:t>block_point_view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</a:rPr>
              <a:t>會新增一個資料表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</a:rPr>
              <a:t>: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mdl_block_point_view</a:t>
            </a:r>
            <a:endParaRPr lang="en-US" altLang="zh-TW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Courseid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哪一門課程</a:t>
            </a:r>
            <a:endParaRPr lang="en-US" altLang="zh-TW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Cmid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哪一個活動</a:t>
            </a:r>
            <a:endParaRPr lang="en-US" altLang="zh-TW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Userid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使用者</a:t>
            </a:r>
            <a:endParaRPr lang="en-US" altLang="zh-TW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Vote: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投票結果，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1=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好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2=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普通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3=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難</a:t>
            </a:r>
            <a:endParaRPr lang="en-US" altLang="zh-TW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53ACA5-A858-4E91-B658-8C4E77C4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61" y="4123835"/>
            <a:ext cx="4810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A39C-FEBD-4182-8C58-7F0D3B28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/>
          <a:lstStyle/>
          <a:p>
            <a:r>
              <a:rPr lang="zh-TW" altLang="en-US" dirty="0"/>
              <a:t>資料表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6041E-6C4A-438B-B2E3-34F94475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683"/>
            <a:ext cx="8596668" cy="4732679"/>
          </a:xfrm>
        </p:spPr>
        <p:txBody>
          <a:bodyPr/>
          <a:lstStyle/>
          <a:p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Cmid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需參照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mdl_modules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資料表</a:t>
            </a:r>
            <a:endParaRPr lang="en-US" altLang="zh-TW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Courseid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需參照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mdl_course</a:t>
            </a:r>
            <a:endParaRPr lang="en-US" altLang="zh-TW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Userid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需參照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mdl_user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DD5C9B-C9BD-4693-9EF2-1B4BA2012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6" r="66060"/>
          <a:stretch/>
        </p:blipFill>
        <p:spPr>
          <a:xfrm>
            <a:off x="7297400" y="286624"/>
            <a:ext cx="1092785" cy="62847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BC626A-C9C8-4A26-B91E-47F7DD694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48" y="2957512"/>
            <a:ext cx="3695700" cy="9429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032EBB-8A8C-4300-892D-B0093B85B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43" y="4227186"/>
            <a:ext cx="5217034" cy="15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BADE6-CC46-45AF-8466-806740D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703B9-A12E-4990-99D0-0EC3824C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1629"/>
            <a:ext cx="8596668" cy="453973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1800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106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Courier New</vt:lpstr>
      <vt:lpstr>Trebuchet MS</vt:lpstr>
      <vt:lpstr>Wingdings 3</vt:lpstr>
      <vt:lpstr>多面向</vt:lpstr>
      <vt:lpstr>plug in</vt:lpstr>
      <vt:lpstr>block_point_view</vt:lpstr>
      <vt:lpstr>資料表</vt:lpstr>
      <vt:lpstr>資料表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in</dc:title>
  <dc:creator>kyo</dc:creator>
  <cp:lastModifiedBy>kyo</cp:lastModifiedBy>
  <cp:revision>10</cp:revision>
  <dcterms:created xsi:type="dcterms:W3CDTF">2021-06-08T23:28:33Z</dcterms:created>
  <dcterms:modified xsi:type="dcterms:W3CDTF">2021-06-08T23:59:37Z</dcterms:modified>
</cp:coreProperties>
</file>