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950" y="32090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Wandering Minds</a:t>
            </a:r>
            <a:endParaRPr b="1"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713300" y="724200"/>
            <a:ext cx="4295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APSARA</a:t>
            </a:r>
            <a:r>
              <a:rPr lang="en"/>
              <a:t> - </a:t>
            </a:r>
            <a:r>
              <a:rPr b="1" lang="en"/>
              <a:t>A</a:t>
            </a:r>
            <a:r>
              <a:rPr lang="en"/>
              <a:t>I </a:t>
            </a:r>
            <a:r>
              <a:rPr b="1" lang="en"/>
              <a:t>P</a:t>
            </a:r>
            <a:r>
              <a:rPr lang="en"/>
              <a:t>redicted </a:t>
            </a:r>
            <a:r>
              <a:rPr b="1" lang="en"/>
              <a:t>S</a:t>
            </a:r>
            <a:r>
              <a:rPr lang="en"/>
              <a:t>tock </a:t>
            </a:r>
            <a:r>
              <a:rPr b="1" lang="en"/>
              <a:t>A</a:t>
            </a:r>
            <a:r>
              <a:rPr lang="en"/>
              <a:t>nalysis of </a:t>
            </a:r>
            <a:r>
              <a:rPr b="1" lang="en"/>
              <a:t>R</a:t>
            </a:r>
            <a:r>
              <a:rPr lang="en"/>
              <a:t>elative </a:t>
            </a:r>
            <a:r>
              <a:rPr b="1" lang="en" sz="2100"/>
              <a:t>A</a:t>
            </a:r>
            <a:r>
              <a:rPr lang="en" sz="2100"/>
              <a:t>rbitrage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PUJA</a:t>
            </a:r>
            <a:r>
              <a:rPr lang="en"/>
              <a:t> - </a:t>
            </a:r>
            <a:r>
              <a:rPr b="1"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ropensity </a:t>
            </a:r>
            <a:r>
              <a:rPr b="1"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nderstanding &amp; </a:t>
            </a:r>
            <a:r>
              <a:rPr b="1"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argon </a:t>
            </a:r>
            <a:r>
              <a:rPr b="1"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nalysis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LOI</a:t>
            </a:r>
            <a:r>
              <a:rPr lang="en"/>
              <a:t> - </a:t>
            </a:r>
            <a:r>
              <a:rPr b="1" lang="en"/>
              <a:t>L</a:t>
            </a:r>
            <a:r>
              <a:rPr lang="en"/>
              <a:t>anguage </a:t>
            </a:r>
            <a:r>
              <a:rPr b="1" lang="en"/>
              <a:t>O</a:t>
            </a:r>
            <a:r>
              <a:rPr lang="en"/>
              <a:t>riented </a:t>
            </a:r>
            <a:r>
              <a:rPr b="1" lang="en"/>
              <a:t>I</a:t>
            </a:r>
            <a:r>
              <a:rPr lang="en"/>
              <a:t>nteraction 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62" y="609600"/>
            <a:ext cx="2333500" cy="2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PUJA</a:t>
            </a:r>
            <a:r>
              <a:rPr lang="en"/>
              <a:t> </a:t>
            </a:r>
            <a:endParaRPr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ropensity </a:t>
            </a:r>
            <a:r>
              <a:rPr b="1"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nderstanding &amp; </a:t>
            </a:r>
            <a:r>
              <a:rPr b="1"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argon </a:t>
            </a:r>
            <a:r>
              <a:rPr b="1"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344250" y="237050"/>
            <a:ext cx="4045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PUJA</a:t>
            </a:r>
            <a:r>
              <a:rPr lang="en"/>
              <a:t> - Output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59250"/>
            <a:ext cx="6990898" cy="39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LOI</a:t>
            </a:r>
            <a:r>
              <a:rPr lang="en"/>
              <a:t> </a:t>
            </a:r>
            <a:endParaRPr/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L</a:t>
            </a:r>
            <a:r>
              <a:rPr lang="en" sz="1800"/>
              <a:t>anguage </a:t>
            </a:r>
            <a:r>
              <a:rPr b="1" lang="en" sz="1800"/>
              <a:t>O</a:t>
            </a:r>
            <a:r>
              <a:rPr lang="en" sz="1800"/>
              <a:t>riented </a:t>
            </a:r>
            <a:r>
              <a:rPr b="1" lang="en" sz="1800"/>
              <a:t>I</a:t>
            </a:r>
            <a:r>
              <a:rPr lang="en" sz="1800"/>
              <a:t>nteraction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344250" y="237050"/>
            <a:ext cx="4045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 -</a:t>
            </a:r>
            <a:r>
              <a:rPr lang="en"/>
              <a:t> Output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44" y="935452"/>
            <a:ext cx="3693956" cy="38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800" y="916690"/>
            <a:ext cx="4045201" cy="383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Wandering Minds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473900" y="1155850"/>
            <a:ext cx="77904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Aniket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Alok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Archana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Jivan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Rishab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Suraj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Suryaprakash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Vinayak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APSARA</a:t>
            </a:r>
            <a:r>
              <a:rPr lang="en"/>
              <a:t> 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I </a:t>
            </a:r>
            <a:r>
              <a:rPr b="1" lang="en"/>
              <a:t>P</a:t>
            </a:r>
            <a:r>
              <a:rPr lang="en"/>
              <a:t>redicted </a:t>
            </a:r>
            <a:r>
              <a:rPr b="1" lang="en"/>
              <a:t>S</a:t>
            </a:r>
            <a:r>
              <a:rPr lang="en"/>
              <a:t>tock </a:t>
            </a:r>
            <a:r>
              <a:rPr b="1" lang="en"/>
              <a:t>A</a:t>
            </a:r>
            <a:r>
              <a:rPr lang="en"/>
              <a:t>nalysis of </a:t>
            </a:r>
            <a:r>
              <a:rPr b="1" lang="en"/>
              <a:t>R</a:t>
            </a:r>
            <a:r>
              <a:rPr lang="en"/>
              <a:t>elative </a:t>
            </a:r>
            <a:r>
              <a:rPr b="1" lang="en"/>
              <a:t>A</a:t>
            </a:r>
            <a:r>
              <a:rPr lang="en"/>
              <a:t>rbitrage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Shape 10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Predicting stock analysis of Relative stocks using AI and Machine learning. </a:t>
            </a:r>
            <a:endParaRPr sz="1600"/>
          </a:p>
        </p:txBody>
      </p:sp>
      <p:grpSp>
        <p:nvGrpSpPr>
          <p:cNvPr id="104" name="Shape 10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Shape 10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Few stocks follow specific pattern based on INDEX.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relate these stocks to get predictive analysis.</a:t>
            </a:r>
            <a:endParaRPr sz="1600"/>
          </a:p>
        </p:txBody>
      </p:sp>
      <p:grpSp>
        <p:nvGrpSpPr>
          <p:cNvPr id="109" name="Shape 10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Shape 11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Predicting BANKNIFTY percentage change using percentage change of AXIS BANK , ICICI BANK and HDFC BANK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Getting Stocks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Getting BANKNIFTY and BANK Relative data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Getting 1 yr data of BANKNIFTY and deriving percentage change from that. Deriving other banks data and their respective % change.</a:t>
            </a:r>
            <a:endParaRPr sz="1600"/>
          </a:p>
        </p:txBody>
      </p:sp>
      <p:sp>
        <p:nvSpPr>
          <p:cNvPr id="122" name="Shape 12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Machine to Predict Stocks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031350" y="2070575"/>
            <a:ext cx="2471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Creating data set to train Machine for data prediction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Quantize the % change data and pass it to Neural network for training. Handle +ve/-ve % change: 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Added 1 extra bit  = 1: +ve, 0: -ve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25" name="Shape 1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Running Perceptron Network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904225" y="2070575"/>
            <a:ext cx="31344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12, 8, 4 perceptron network [InputLayer(12), HiddenLayer(8), OutputLayer(4)]</a:t>
            </a:r>
            <a:endParaRPr b="1" sz="16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Input: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Relative %change value of 3 banks 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Output: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Relative %change of BankNifty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APSARA - </a:t>
            </a:r>
            <a:r>
              <a:rPr lang="en">
                <a:solidFill>
                  <a:schemeClr val="dk1"/>
                </a:solidFill>
              </a:rPr>
              <a:t>AI Predicted Stock Analysis of Relative Arbitrage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created a platform which analyses the percentage change data to predict relative BankNifty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4" name="Shape 14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Stage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7" name="Shape 14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76200" y="1139825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Getting historical data</a:t>
            </a:r>
            <a:endParaRPr sz="1600"/>
          </a:p>
        </p:txBody>
      </p:sp>
      <p:sp>
        <p:nvSpPr>
          <p:cNvPr descr="Background pointer shape in timeline graphic" id="150" name="Shape 15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Stage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3" name="Shape 15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Shape 15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Calculating Percentage change</a:t>
            </a:r>
            <a:endParaRPr sz="1600"/>
          </a:p>
        </p:txBody>
      </p:sp>
      <p:sp>
        <p:nvSpPr>
          <p:cNvPr descr="Background pointer shape in timeline graphic" id="156" name="Shape 15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Stage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9" name="Shape 15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Shape 16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304100" y="538075"/>
            <a:ext cx="2412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Finding relation between multiple stocks wrt percentage change</a:t>
            </a:r>
            <a:endParaRPr sz="1600"/>
          </a:p>
        </p:txBody>
      </p:sp>
      <p:sp>
        <p:nvSpPr>
          <p:cNvPr descr="Background pointer shape in timeline graphic" id="162" name="Shape 16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Stage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5" name="Shape 16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Shape 16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Quantizing the data </a:t>
            </a:r>
            <a:endParaRPr sz="1600"/>
          </a:p>
        </p:txBody>
      </p:sp>
      <p:sp>
        <p:nvSpPr>
          <p:cNvPr descr="Background pointer shape in timeline graphic" id="168" name="Shape 16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Stage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1" name="Shape 17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6762175" y="1071471"/>
            <a:ext cx="2051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training set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344250" y="237050"/>
            <a:ext cx="4045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Output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50" y="935450"/>
            <a:ext cx="8249050" cy="39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344250" y="237050"/>
            <a:ext cx="4045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Output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7" y="935450"/>
            <a:ext cx="5536618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773775"/>
            <a:ext cx="5527368" cy="22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