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74FC3-A054-4455-9355-D1C7D737E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5AD9D-4AB2-4B92-9153-7BADEA37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2AB9D-EE48-47EF-A581-9F4EBFEF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96C08-0DBF-4119-9003-C327BE4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0A03-3EAE-4575-B9D9-50B80230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14F89-A110-4BCA-8CA3-8AB27AFF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0E10B-3D3A-4286-A418-A993AB94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E6708-5F00-4564-944A-266D42E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B159A-D123-49A0-BB46-58BC4639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3C566-B4A8-40A5-AAD8-7DD97AEB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A9D5C-AF7E-4A19-88A2-5E4AD8A9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7804-89CB-4111-B7C2-608293B6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E21B1-501A-4D58-A4AD-A364C7D3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2B020-6B83-4CEA-B706-8F135C25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AF809-0742-40AD-A376-EA6A881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2784-923E-4FC1-B001-D62367A5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5A5C0-33D5-45D6-AEA8-5724124B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46C77-6A84-4D43-9680-EFA9D80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5FB49-EB96-4419-ACB0-AE07D863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045D9-4232-423D-B513-7FC68477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44ED-F77C-4177-98D7-810BAF85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43B3B-B063-434B-94F4-84FAA787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01B7-0655-4750-867E-7DF11EA9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EC5E3-24E3-4FC1-A720-9E1184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C4022-09D0-4ADF-8F45-A9EA3F16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4D3B-3381-4722-B72F-6604F4C0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96C0B-D8FD-4016-A212-D010E349F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B9AC1-3473-4AE9-A986-4E20D4CD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E486A-84F9-43DC-B8DC-EE12D42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B54C6-FD50-415A-8CDD-EC651F7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529C-6906-44F3-8268-7628A95F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57D1-EF89-4F95-80C6-C3FFA5F9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144B4-404E-421F-8039-56754CDB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F45F3-5157-43B3-956D-054E0E06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AF203-4684-425F-80F0-B4D6D1729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E8CE0-5F94-4EF7-A35B-762E72FC0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6616B-8938-47FC-98E2-C0CCF4BE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EA7B8-0907-4BFE-A362-267AE35E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8CA63-D385-46E3-AA64-A4883A80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7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FD36-2AD2-4C8C-8969-25CB3480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5C2110-40AB-4934-8209-D2F6BD4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6A072-2B12-4928-8F1E-93899FB9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55DBB-7DE3-4225-8A46-AE52AE0D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DF4EE3-4E67-4DF2-B852-5996C07C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12989-27F6-4C3C-A49B-483B7950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83A9D-7C55-4C4F-B338-A479498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9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59EF-0DFA-4F94-881B-E0DE0163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BEF34-CEA7-48F5-9D1C-7ABD845F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188DC-A7F8-4467-BC28-53A97829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281FD-1A41-40E7-A99E-6FA0D840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BDD41-8917-4DC4-8306-A7EF29DF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C1E61-D401-4C2F-8A97-0A67B5A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D842-8D2D-4573-92B6-FA92A8C3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7B16B8-C2D4-4B8A-9262-81F59174A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1A57B-3175-4D67-91C3-05892B6F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4FBDE-5FCA-4150-BFB8-694CC942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3786D-5C77-4C5F-A979-C7FBD96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2C803-DFC8-4852-9406-5A0642F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2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73348-5CC2-4000-A8BF-C82C4E52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FA4E8-AE3B-482C-8171-479CC224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77EB4-4E07-4E85-94D7-FE05F3F47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58A2-908E-476F-BCF9-CA6EDA269065}" type="datetimeFigureOut">
              <a:rPr lang="zh-CN" altLang="en-US" smtClean="0"/>
              <a:t>2019-01-27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7C98E-989C-4C2B-99C4-7C20CFFA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E973-ED48-49A1-93BB-90A1C1823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B874-4554-48B9-A233-DA301B8D5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85351-D40C-4E4F-8862-811B3B623751}"/>
              </a:ext>
            </a:extLst>
          </p:cNvPr>
          <p:cNvSpPr/>
          <p:nvPr/>
        </p:nvSpPr>
        <p:spPr>
          <a:xfrm>
            <a:off x="895165" y="1046085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潜力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C4C51E-0127-4E52-934C-96E3A96538C4}"/>
              </a:ext>
            </a:extLst>
          </p:cNvPr>
          <p:cNvSpPr/>
          <p:nvPr/>
        </p:nvSpPr>
        <p:spPr>
          <a:xfrm>
            <a:off x="895165" y="1655685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传中</a:t>
            </a:r>
            <a:endParaRPr lang="en-US" altLang="zh-CN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183479-38E4-400B-B5BD-0074F7D96702}"/>
              </a:ext>
            </a:extLst>
          </p:cNvPr>
          <p:cNvSpPr/>
          <p:nvPr/>
        </p:nvSpPr>
        <p:spPr>
          <a:xfrm>
            <a:off x="895162" y="5533742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任意球</a:t>
            </a:r>
            <a:endParaRPr lang="en-US" altLang="zh-CN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3B7A7A-4128-4349-82B2-9BEEB1AA5ABF}"/>
              </a:ext>
            </a:extLst>
          </p:cNvPr>
          <p:cNvSpPr/>
          <p:nvPr/>
        </p:nvSpPr>
        <p:spPr>
          <a:xfrm>
            <a:off x="895163" y="4933019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弧线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A02B2B-B380-491A-9DD7-BD0A2D261081}"/>
              </a:ext>
            </a:extLst>
          </p:cNvPr>
          <p:cNvSpPr/>
          <p:nvPr/>
        </p:nvSpPr>
        <p:spPr>
          <a:xfrm>
            <a:off x="895164" y="4406279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盘带</a:t>
            </a:r>
            <a:endParaRPr lang="en-US" altLang="zh-CN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978185-D2A5-4C8B-91F7-C7F015018C5A}"/>
              </a:ext>
            </a:extLst>
          </p:cNvPr>
          <p:cNvSpPr/>
          <p:nvPr/>
        </p:nvSpPr>
        <p:spPr>
          <a:xfrm>
            <a:off x="895165" y="3846988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凌空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B49D72-A028-4C04-8C3D-EC8913EEC528}"/>
              </a:ext>
            </a:extLst>
          </p:cNvPr>
          <p:cNvSpPr/>
          <p:nvPr/>
        </p:nvSpPr>
        <p:spPr>
          <a:xfrm>
            <a:off x="895165" y="3290654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短传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E222854-3460-46FA-B6A0-1ACA2C9886A2}"/>
              </a:ext>
            </a:extLst>
          </p:cNvPr>
          <p:cNvSpPr/>
          <p:nvPr/>
        </p:nvSpPr>
        <p:spPr>
          <a:xfrm>
            <a:off x="895165" y="2763914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头球</a:t>
            </a:r>
            <a:endParaRPr lang="en-US" altLang="zh-CN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AECCD2F-453C-4127-BA17-517840B66EAF}"/>
              </a:ext>
            </a:extLst>
          </p:cNvPr>
          <p:cNvSpPr/>
          <p:nvPr/>
        </p:nvSpPr>
        <p:spPr>
          <a:xfrm>
            <a:off x="895165" y="2195743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25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49B831-EEDC-42BF-80F7-75BB73E2ED82}"/>
              </a:ext>
            </a:extLst>
          </p:cNvPr>
          <p:cNvSpPr/>
          <p:nvPr/>
        </p:nvSpPr>
        <p:spPr>
          <a:xfrm>
            <a:off x="655466" y="199155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射门力量</a:t>
            </a:r>
            <a:endParaRPr lang="en-US" altLang="zh-CN" sz="9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1CB7A4-8985-45A0-9578-109F054CF57F}"/>
              </a:ext>
            </a:extLst>
          </p:cNvPr>
          <p:cNvSpPr/>
          <p:nvPr/>
        </p:nvSpPr>
        <p:spPr>
          <a:xfrm>
            <a:off x="665825" y="2576000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平衡</a:t>
            </a:r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DABC71-8501-41E8-AD6F-43040E07AEE5}"/>
              </a:ext>
            </a:extLst>
          </p:cNvPr>
          <p:cNvSpPr/>
          <p:nvPr/>
        </p:nvSpPr>
        <p:spPr>
          <a:xfrm>
            <a:off x="665825" y="1424865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控球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761C93-02D6-4925-9833-25F5C71ACB7D}"/>
              </a:ext>
            </a:extLst>
          </p:cNvPr>
          <p:cNvSpPr/>
          <p:nvPr/>
        </p:nvSpPr>
        <p:spPr>
          <a:xfrm>
            <a:off x="655467" y="815266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长传</a:t>
            </a:r>
            <a:endParaRPr lang="en-US" altLang="zh-CN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E2DE0E1-75E0-4383-93AE-26DDE761137B}"/>
              </a:ext>
            </a:extLst>
          </p:cNvPr>
          <p:cNvSpPr/>
          <p:nvPr/>
        </p:nvSpPr>
        <p:spPr>
          <a:xfrm>
            <a:off x="655466" y="5350283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点球</a:t>
            </a:r>
            <a:endParaRPr lang="en-US" altLang="zh-CN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25CEF97-22E5-4429-9573-368B0B2E7BC6}"/>
              </a:ext>
            </a:extLst>
          </p:cNvPr>
          <p:cNvSpPr/>
          <p:nvPr/>
        </p:nvSpPr>
        <p:spPr>
          <a:xfrm>
            <a:off x="655466" y="4810217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跑位</a:t>
            </a:r>
            <a:endParaRPr lang="en-US" altLang="zh-CN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43C8CE3-F8AB-4F30-87BB-8F1E80CD3584}"/>
              </a:ext>
            </a:extLst>
          </p:cNvPr>
          <p:cNvSpPr/>
          <p:nvPr/>
        </p:nvSpPr>
        <p:spPr>
          <a:xfrm>
            <a:off x="665823" y="427015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侵略性</a:t>
            </a:r>
            <a:endParaRPr lang="en-US" altLang="zh-CN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290D0E6-555B-483F-BB34-4E1A27E6C7D4}"/>
              </a:ext>
            </a:extLst>
          </p:cNvPr>
          <p:cNvSpPr/>
          <p:nvPr/>
        </p:nvSpPr>
        <p:spPr>
          <a:xfrm>
            <a:off x="665823" y="3727135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强壮</a:t>
            </a:r>
            <a:endParaRPr lang="en-US" altLang="zh-CN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42428DA-0BBD-4F55-85F7-2270C6F5FF84}"/>
              </a:ext>
            </a:extLst>
          </p:cNvPr>
          <p:cNvSpPr/>
          <p:nvPr/>
        </p:nvSpPr>
        <p:spPr>
          <a:xfrm>
            <a:off x="665824" y="313085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2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71D9AEA6-85E7-45C4-B9A0-0362581AD19F}"/>
              </a:ext>
            </a:extLst>
          </p:cNvPr>
          <p:cNvSpPr/>
          <p:nvPr/>
        </p:nvSpPr>
        <p:spPr>
          <a:xfrm>
            <a:off x="588145" y="2510899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移动反应</a:t>
            </a:r>
            <a:endParaRPr lang="en-US" altLang="zh-CN" sz="9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9770F6-5C59-493E-AC77-EDF1CF5C06A1}"/>
              </a:ext>
            </a:extLst>
          </p:cNvPr>
          <p:cNvSpPr/>
          <p:nvPr/>
        </p:nvSpPr>
        <p:spPr>
          <a:xfrm>
            <a:off x="588145" y="1998953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敏捷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40C2D9-9E74-46AF-99FE-B6EC0979C41D}"/>
              </a:ext>
            </a:extLst>
          </p:cNvPr>
          <p:cNvSpPr/>
          <p:nvPr/>
        </p:nvSpPr>
        <p:spPr>
          <a:xfrm>
            <a:off x="588144" y="142708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874C87-3339-4D27-BD58-522684BFABE9}"/>
              </a:ext>
            </a:extLst>
          </p:cNvPr>
          <p:cNvSpPr/>
          <p:nvPr/>
        </p:nvSpPr>
        <p:spPr>
          <a:xfrm>
            <a:off x="588143" y="81896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加速</a:t>
            </a:r>
            <a:endParaRPr lang="en-US" altLang="zh-CN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F3D1A64-C191-4392-9805-1F1A87E7C5D0}"/>
              </a:ext>
            </a:extLst>
          </p:cNvPr>
          <p:cNvSpPr/>
          <p:nvPr/>
        </p:nvSpPr>
        <p:spPr>
          <a:xfrm>
            <a:off x="588144" y="5263728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沉着</a:t>
            </a:r>
            <a:endParaRPr lang="en-US" altLang="zh-CN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76B006E-BA75-498C-84BF-76F15C70CFEA}"/>
              </a:ext>
            </a:extLst>
          </p:cNvPr>
          <p:cNvSpPr/>
          <p:nvPr/>
        </p:nvSpPr>
        <p:spPr>
          <a:xfrm>
            <a:off x="588144" y="477174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视野</a:t>
            </a:r>
            <a:endParaRPr lang="en-US" altLang="zh-CN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0CAD689-366C-4B76-858C-E53CD31711C2}"/>
              </a:ext>
            </a:extLst>
          </p:cNvPr>
          <p:cNvSpPr/>
          <p:nvPr/>
        </p:nvSpPr>
        <p:spPr>
          <a:xfrm>
            <a:off x="588144" y="4219110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拦截意识</a:t>
            </a:r>
            <a:endParaRPr lang="en-US" altLang="zh-CN" sz="9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97D07A8-8441-480F-8E7D-5902141C72FE}"/>
              </a:ext>
            </a:extLst>
          </p:cNvPr>
          <p:cNvSpPr/>
          <p:nvPr/>
        </p:nvSpPr>
        <p:spPr>
          <a:xfrm>
            <a:off x="588144" y="3666479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远射</a:t>
            </a:r>
            <a:endParaRPr lang="en-US" altLang="zh-CN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7210328-D204-4D75-9EC4-28C2829D765F}"/>
              </a:ext>
            </a:extLst>
          </p:cNvPr>
          <p:cNvSpPr/>
          <p:nvPr/>
        </p:nvSpPr>
        <p:spPr>
          <a:xfrm>
            <a:off x="588145" y="308277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6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0B21AE7-BFD4-438C-968C-B55CFAC58C38}"/>
              </a:ext>
            </a:extLst>
          </p:cNvPr>
          <p:cNvSpPr/>
          <p:nvPr/>
        </p:nvSpPr>
        <p:spPr>
          <a:xfrm>
            <a:off x="693934" y="4234617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站位</a:t>
            </a:r>
            <a:endParaRPr lang="en-US" altLang="zh-CN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60EDC5-B234-4C13-8E1A-948D345AC86F}"/>
              </a:ext>
            </a:extLst>
          </p:cNvPr>
          <p:cNvSpPr/>
          <p:nvPr/>
        </p:nvSpPr>
        <p:spPr>
          <a:xfrm>
            <a:off x="693935" y="3654244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开球</a:t>
            </a:r>
            <a:endParaRPr lang="en-US" altLang="zh-CN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FDDDB2F-6790-4157-BFB9-57420DBA6529}"/>
              </a:ext>
            </a:extLst>
          </p:cNvPr>
          <p:cNvSpPr/>
          <p:nvPr/>
        </p:nvSpPr>
        <p:spPr>
          <a:xfrm>
            <a:off x="693936" y="3091636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手型</a:t>
            </a:r>
            <a:endParaRPr lang="en-US" altLang="zh-CN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FA4E208-B47E-45FC-BE86-CC115B74C7CE}"/>
              </a:ext>
            </a:extLst>
          </p:cNvPr>
          <p:cNvSpPr/>
          <p:nvPr/>
        </p:nvSpPr>
        <p:spPr>
          <a:xfrm>
            <a:off x="693937" y="2536043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鱼跃</a:t>
            </a:r>
            <a:endParaRPr lang="en-US" altLang="zh-CN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BA3FCD-4A41-4447-AD4B-488AD0240A44}"/>
              </a:ext>
            </a:extLst>
          </p:cNvPr>
          <p:cNvSpPr/>
          <p:nvPr/>
        </p:nvSpPr>
        <p:spPr>
          <a:xfrm>
            <a:off x="693938" y="2006347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铲球</a:t>
            </a:r>
            <a:endParaRPr lang="en-US" altLang="zh-CN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3CB6F4-AA57-487E-8EDC-300B80C83CBF}"/>
              </a:ext>
            </a:extLst>
          </p:cNvPr>
          <p:cNvSpPr/>
          <p:nvPr/>
        </p:nvSpPr>
        <p:spPr>
          <a:xfrm>
            <a:off x="693938" y="1401929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抢断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DD3C2DE-BD4E-4C0A-BB99-08A1046A731D}"/>
              </a:ext>
            </a:extLst>
          </p:cNvPr>
          <p:cNvSpPr/>
          <p:nvPr/>
        </p:nvSpPr>
        <p:spPr>
          <a:xfrm>
            <a:off x="693938" y="753121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盯人</a:t>
            </a:r>
            <a:endParaRPr lang="en-US" altLang="zh-CN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DB5DD89-8A88-4C55-B043-3ABF53398FE6}"/>
              </a:ext>
            </a:extLst>
          </p:cNvPr>
          <p:cNvSpPr/>
          <p:nvPr/>
        </p:nvSpPr>
        <p:spPr>
          <a:xfrm>
            <a:off x="693934" y="4814990"/>
            <a:ext cx="719091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守门反应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80325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Rowe Alex</dc:creator>
  <cp:lastModifiedBy>Rowe Alex</cp:lastModifiedBy>
  <cp:revision>5</cp:revision>
  <dcterms:created xsi:type="dcterms:W3CDTF">2019-01-26T08:19:49Z</dcterms:created>
  <dcterms:modified xsi:type="dcterms:W3CDTF">2019-01-27T08:33:51Z</dcterms:modified>
</cp:coreProperties>
</file>