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aleway" pitchFamily="2" charset="77"/>
      <p:regular r:id="rId8"/>
      <p:bold r:id="rId9"/>
      <p:italic r:id="rId10"/>
      <p:boldItalic r:id="rId11"/>
    </p:embeddedFont>
    <p:embeddedFont>
      <p:font typeface="Roboto Light" panose="020F030202020403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75" d="100"/>
          <a:sy n="75" d="100"/>
        </p:scale>
        <p:origin x="408" y="160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font" Target="fonts/font12.fntdata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4.bin"/><Relationship Id="rId4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9.bin"/><Relationship Id="rId4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Relationship Id="rId21" Type="http://schemas.openxmlformats.org/officeDocument/2006/relationships/tags" Target="../tags/tag2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smartslides.crisp.help/en/article/how-to-use-smart-slides-1w14fiw/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1.jpg"/><Relationship Id="rId4" Type="http://schemas.openxmlformats.org/officeDocument/2006/relationships/hyperlink" Target="https://unsplash.com/photos/a-bunch-of-gold-coins-sitting-on-top-of-a-white-table-l3Rb7jHEQ1o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12.jpg"/><Relationship Id="rId4" Type="http://schemas.openxmlformats.org/officeDocument/2006/relationships/hyperlink" Target="https://unsplash.com/photos/a-pile-of-bitcoins-sitting-on-top-of-a-red-cloth-_neg4fKOZlk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13.jpg"/><Relationship Id="rId4" Type="http://schemas.openxmlformats.org/officeDocument/2006/relationships/hyperlink" Target="https://unsplash.com/photos/a-pile-of-coins-sitting-on-top-of-a-table-ayiCvp7Ta30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14.jpg"/><Relationship Id="rId4" Type="http://schemas.openxmlformats.org/officeDocument/2006/relationships/hyperlink" Target="https://unsplash.com/photos/a-close-up-of-two-gold-coins-on-a-black-and-white-background-iYJYCG-fq7s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hyperlink" Target="https://unsplash.com/photos/a-group-of-pills-floating-in-the-air-vFhsyAMbHkE?utm_source=smart%20slides&amp;utm_medium=referral" TargetMode="External"/><Relationship Id="rId5" Type="http://schemas.openxmlformats.org/officeDocument/2006/relationships/hyperlink" Target="https://unsplash.com/@arthurbizkit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5.jpg"/><Relationship Id="rId4" Type="http://schemas.openxmlformats.org/officeDocument/2006/relationships/hyperlink" Target="https://unsplash.com/photos/a-close-up-of-a-coin-on-a-black-surface-xkgmFaxXtCM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6.jpg"/><Relationship Id="rId4" Type="http://schemas.openxmlformats.org/officeDocument/2006/relationships/hyperlink" Target="https://unsplash.com/photos/a-flower-made-of-gold-coins-on-a-red-background-2JSmuutTOYQ?utm_source=smart%20slides&amp;utm_medium=referral" TargetMode="External"/><Relationship Id="rId5" Type="http://schemas.openxmlformats.org/officeDocument/2006/relationships/hyperlink" Target="https://unsplash.com/@cdd20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7.jpg"/><Relationship Id="rId4" Type="http://schemas.openxmlformats.org/officeDocument/2006/relationships/hyperlink" Target="https://unsplash.com/photos/a-pile-of-gold-and-silver-bitcoins-kM6QNrgo0YE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8.jpg"/><Relationship Id="rId4" Type="http://schemas.openxmlformats.org/officeDocument/2006/relationships/hyperlink" Target="https://unsplash.com/photos/a-cell-phone-sitting-on-top-of-a-wooden-desk-fJn4szdzvPE?utm_source=smart%20slides&amp;utm_medium=referral" TargetMode="External"/><Relationship Id="rId5" Type="http://schemas.openxmlformats.org/officeDocument/2006/relationships/hyperlink" Target="https://unsplash.com/@behy_studio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9.jpg"/><Relationship Id="rId4" Type="http://schemas.openxmlformats.org/officeDocument/2006/relationships/hyperlink" Target="https://unsplash.com/photos/a-gold-coin-sitting-on-top-of-a-pile-of-pine-cones-98amUdw1v3E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10.jpg"/><Relationship Id="rId4" Type="http://schemas.openxmlformats.org/officeDocument/2006/relationships/hyperlink" Target="https://unsplash.com/photos/a-stack-of-coins-sitting-on-top-of-a-table-g_1bj4_yMeU?utm_source=smart%20slides&amp;utm_medium=referral" TargetMode="External"/><Relationship Id="rId5" Type="http://schemas.openxmlformats.org/officeDocument/2006/relationships/hyperlink" Target="https://unsplash.com/@traxer?utm_source=smart%20slides&amp;utm_medium=referral" TargetMode="External"/><Relationship Id="rId6" Type="http://schemas.openxmlformats.org/officeDocument/2006/relationships/hyperlink" Target="https://unsplash.com/?utm_source=smart%20slides&amp;utm_medium=refer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953375" y="6877050"/>
            <a:ext cx="2381250" cy="2381250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Smart Slides</a:t>
            </a:r>
            <a:endParaRPr lang="en-US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5143500"/>
            <a:ext cx="14044090" cy="44352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Make Slides in a flash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7CAAE-D0DC-E770-4CEF-DD7329B719CB}"/>
              </a:ext>
            </a:extLst>
          </p:cNvPr>
          <p:cNvSpPr txBox="1"/>
          <p:nvPr/>
        </p:nvSpPr>
        <p:spPr>
          <a:xfrm>
            <a:off x="4559697" y="942406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use Smart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l3Rb7jHEQ1o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070" r="210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Phase 1: MVP with AI-based authentication &amp; Web3 payments.</a:t>
            </a:r>
          </a:p>
          <a:p>
            <a:pPr>
              <a:defRPr sz="3600">
                <a:latin typeface="Orbitron"/>
              </a:defRPr>
            </a:pPr>
            <a:r>
              <a:t>Phase 2: Expand to multi-chain support (Ethereum, Solana, Polygon).</a:t>
            </a:r>
          </a:p>
          <a:p>
            <a:pPr>
              <a:defRPr sz="3600">
                <a:latin typeface="Orbitron"/>
              </a:defRPr>
            </a:pPr>
            <a:r>
              <a:t>Phase 3: Partner with fintech &amp; e-commerce companies.</a:t>
            </a:r>
          </a:p>
          <a:p>
            <a:pPr>
              <a:defRPr sz="3600">
                <a:latin typeface="Orbitron"/>
              </a:defRPr>
            </a:pPr>
            <a:r>
              <a:t>Phase 4: Open-source blockchain authentication SDK.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Future Roadmap &amp; Scalability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bunch of gold coins sitting on top of a white table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 sz="quarter"/>
          </p:nvPr>
        </p:nvSpPr>
        <p:spPr>
          <a:solidFill>
            <a:srgbClr val="000000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_neg4fKOZlk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0412" r="2041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Frontend: React (Next.js), Tailwind CSS, ethers.js.</a:t>
            </a:r>
          </a:p>
          <a:p>
            <a:pPr>
              <a:defRPr sz="3600">
                <a:latin typeface="Orbitron"/>
              </a:defRPr>
            </a:pPr>
            <a:r>
              <a:t>Backend: Node.js, Express.js, Fastify.</a:t>
            </a:r>
          </a:p>
          <a:p>
            <a:pPr>
              <a:defRPr sz="3600">
                <a:latin typeface="Orbitron"/>
              </a:defRPr>
            </a:pPr>
            <a:r>
              <a:t>Blockchain: Solidity (Ethereum), Rust (Solana), Hardhat.</a:t>
            </a:r>
          </a:p>
          <a:p>
            <a:pPr>
              <a:defRPr sz="3600">
                <a:latin typeface="Orbitron"/>
              </a:defRPr>
            </a:pPr>
            <a:r>
              <a:t>AI: TensorFlow.js / OpenAI API.</a:t>
            </a:r>
          </a:p>
          <a:p>
            <a:pPr>
              <a:defRPr sz="3600">
                <a:latin typeface="Orbitron"/>
              </a:defRPr>
            </a:pPr>
            <a:r>
              <a:t>Database: PostgreSQL / MongoDB + IPFS.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Tech Stack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pile of bitcoins sitting on top of a red cloth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ayiCvp7Ta30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0412" r="2041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B2B API Service – Charge fintech &amp; banks for authentication.</a:t>
            </a:r>
          </a:p>
          <a:p>
            <a:pPr>
              <a:defRPr sz="3600">
                <a:latin typeface="Orbitron"/>
              </a:defRPr>
            </a:pPr>
            <a:r>
              <a:t>Transaction Fee Model – % of each blockchain payment.</a:t>
            </a:r>
          </a:p>
          <a:p>
            <a:pPr>
              <a:defRPr sz="3600">
                <a:latin typeface="Orbitron"/>
              </a:defRPr>
            </a:pPr>
            <a:r>
              <a:t>Subscription Model – Premium security features for enterprises.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Business Model &amp; Monetization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pile of coins sitting on top of a table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 sz="quarter"/>
          </p:nvPr>
        </p:nvSpPr>
        <p:spPr>
          <a:solidFill>
            <a:srgbClr val="000000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YJYCG-fq7s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1440" r="2144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Why Our Solution is the Future of Secure Payments:</a:t>
            </a:r>
          </a:p>
          <a:p>
            <a:pPr>
              <a:defRPr sz="3600">
                <a:latin typeface="Orbitron"/>
              </a:defRPr>
            </a:pPr>
            <a:r>
              <a:t>- Eliminates passwords &amp; OTP fraud.</a:t>
            </a:r>
          </a:p>
          <a:p>
            <a:pPr>
              <a:defRPr sz="3600">
                <a:latin typeface="Orbitron"/>
              </a:defRPr>
            </a:pPr>
            <a:r>
              <a:t>- Blockchain-powered transactions = No fraud, no chargebacks.</a:t>
            </a:r>
          </a:p>
          <a:p>
            <a:pPr>
              <a:defRPr sz="3600">
                <a:latin typeface="Orbitron"/>
              </a:defRPr>
            </a:pPr>
            <a:r>
              <a:t>- AI ensures real-time fraud detection.</a:t>
            </a:r>
          </a:p>
          <a:p>
            <a:pPr>
              <a:defRPr sz="3600">
                <a:latin typeface="Orbitron"/>
              </a:defRPr>
            </a:pPr>
            <a:r>
              <a:t>- Seamless cross-platform security.</a:t>
            </a:r>
          </a:p>
          <a:p>
            <a:pPr>
              <a:defRPr sz="3600">
                <a:latin typeface="Orbitron"/>
              </a:defRPr>
            </a:pPr>
            <a:r>
              <a:t>What We Need to Scale:</a:t>
            </a:r>
          </a:p>
          <a:p>
            <a:pPr>
              <a:defRPr sz="3600">
                <a:latin typeface="Orbitron"/>
              </a:defRPr>
            </a:pPr>
            <a:r>
              <a:t>- Fintech &amp; crypto partnerships.</a:t>
            </a:r>
          </a:p>
          <a:p>
            <a:pPr>
              <a:defRPr sz="3600">
                <a:latin typeface="Orbitron"/>
              </a:defRPr>
            </a:pPr>
            <a:r>
              <a:t>- Investors to support growth.</a:t>
            </a:r>
          </a:p>
          <a:p>
            <a:pPr>
              <a:defRPr sz="3600">
                <a:latin typeface="Orbitron"/>
              </a:defRPr>
            </a:pPr>
            <a:r>
              <a:t>🚀 Join us in revolutionizing payment security!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Conclusion &amp; Call to Action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close up of two gold coins on a black and white background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Learn more about how to use this plugin by visiting https://smartslides.crisp.help/en/article/how-to-use-smart-slides-1w14fiw/</a:t>
            </a:r>
          </a:p>
          <a:p>
            <a:pPr>
              <a:defRPr sz="3600">
                <a:latin typeface="Orbitron"/>
              </a:defRPr>
            </a:pPr>
            <a:r>
              <a:t>Example Prompts:</a:t>
            </a:r>
          </a:p>
          <a:p>
            <a:pPr>
              <a:defRPr sz="3600">
                <a:latin typeface="Orbitron"/>
              </a:defRPr>
            </a:pPr>
            <a:r>
              <a:t>Make me a 5 slide presentation about the history of the united states and include charts with images of mountains and rivers</a:t>
            </a:r>
          </a:p>
          <a:p>
            <a:pPr>
              <a:defRPr sz="3600">
                <a:latin typeface="Orbitron"/>
              </a:defRPr>
            </a:pPr>
            <a:r>
              <a:t>Make me a 5 slide tourist presentation about Norway and lofoten islands with varied layouts and images of the northern lights using </a:t>
            </a:r>
          </a:p>
          <a:p>
            <a:pPr>
              <a:defRPr sz="3600">
                <a:latin typeface="Orbitron"/>
              </a:defRPr>
            </a:pPr>
            <a:r>
              <a:t>Create a presentation with 5 slides about Sydney with images of Bondi Beach and the Opera House use font size 46 for headings and 36 for content. Use this color #FF5A5F (red) and inlude lots of image slides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Thanks for using Smart Slides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 sz="quarter"/>
          </p:nvPr>
        </p:nvSpPr>
        <p:spPr>
          <a:solidFill>
            <a:srgbClr val="000000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>
          <a:solidFill>
            <a:srgbClr val="000000"/>
          </a:solidFill>
        </p:spPr>
        <p:txBody>
          <a:bodyPr/>
          <a:lstStyle/>
          <a:p/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Orbitron"/>
              </a:defRPr>
            </a:pPr>
            <a:r>
              <a:t>BlockAuth Pay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Revolutionizing Secure Transactions with AI &amp; Blockchain</a:t>
            </a:r>
          </a:p>
          <a:p>
            <a:pPr>
              <a:defRPr sz="3600">
                <a:latin typeface="Orbitron"/>
              </a:defRPr>
            </a:pPr>
            <a:r>
              <a:t>Team Name &amp;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vFhsyAMbHkE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222" r="2222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Weak authentication methods make transactions vulnerable.</a:t>
            </a:r>
          </a:p>
          <a:p>
            <a:pPr>
              <a:defRPr sz="3600">
                <a:latin typeface="Orbitron"/>
              </a:defRPr>
            </a:pPr>
            <a:r>
              <a:t>Cyber fraud is rising due to phishing, SIM swapping, and credential leaks.</a:t>
            </a:r>
          </a:p>
          <a:p>
            <a:pPr>
              <a:defRPr sz="3600">
                <a:latin typeface="Orbitron"/>
              </a:defRPr>
            </a:pPr>
            <a:r>
              <a:t>$32.39 billion lost to online payment fraud in 2024.</a:t>
            </a:r>
          </a:p>
          <a:p>
            <a:pPr>
              <a:defRPr sz="3600">
                <a:latin typeface="Orbitron"/>
              </a:defRPr>
            </a:pPr>
            <a:r>
              <a:t>SIM swapping attacks increased by 400% in the last 3 years.</a:t>
            </a:r>
          </a:p>
          <a:p>
            <a:pPr>
              <a:defRPr sz="3600">
                <a:latin typeface="Orbitron"/>
              </a:defRPr>
            </a:pPr>
            <a:r>
              <a:t>80% of hacks involve stolen credentials due to weak authentication.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The Problem Statement – Payment Fraud &amp; Security Gaps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group of pills floating in the air</a:t>
            </a:r>
          </a:p>
          <a:p>
            <a:r>
              <a:rPr>
                <a:hlinkClick r:id="rId5"/>
              </a:rPr>
              <a:t>Photo by Arthur Mazi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xkgmFaxXtCM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0412" r="2041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Passwordless authentication with biometrics &amp; blockchain identity.</a:t>
            </a:r>
          </a:p>
          <a:p>
            <a:pPr>
              <a:defRPr sz="3600">
                <a:latin typeface="Orbitron"/>
              </a:defRPr>
            </a:pPr>
            <a:r>
              <a:t>AI-powered fraud detection prevents unauthorized transactions.</a:t>
            </a:r>
          </a:p>
          <a:p>
            <a:pPr>
              <a:defRPr sz="3600">
                <a:latin typeface="Orbitron"/>
              </a:defRPr>
            </a:pPr>
            <a:r>
              <a:t>Decentralized blockchain-based payments – secure, fast, trustless.</a:t>
            </a:r>
          </a:p>
          <a:p>
            <a:pPr>
              <a:defRPr sz="3600">
                <a:latin typeface="Orbitron"/>
              </a:defRPr>
            </a:pPr>
            <a:r>
              <a:t>Multi-factor authentication (MFA) without OTPs.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Our Solution – AI &amp; Blockchain-Based Authentication &amp; Payments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close up of a coin on a black surface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 sz="quarter"/>
          </p:nvPr>
        </p:nvSpPr>
        <p:spPr>
          <a:solidFill>
            <a:srgbClr val="000000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2JSmuutTOYQ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2500" b="1250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AI monitors typing patterns, swipe behavior, and device interactions.</a:t>
            </a:r>
          </a:p>
          <a:p>
            <a:pPr>
              <a:defRPr sz="3600">
                <a:latin typeface="Orbitron"/>
              </a:defRPr>
            </a:pPr>
            <a:r>
              <a:t>Face/Fingerprint Scan with liveness detection for primary authentication.</a:t>
            </a:r>
          </a:p>
          <a:p>
            <a:pPr>
              <a:defRPr sz="3600">
                <a:latin typeface="Orbitron"/>
              </a:defRPr>
            </a:pPr>
            <a:r>
              <a:t>Blockchain-based OTP for secondary authentication.</a:t>
            </a:r>
          </a:p>
          <a:p>
            <a:pPr>
              <a:defRPr sz="3600">
                <a:latin typeface="Orbitron"/>
              </a:defRPr>
            </a:pPr>
            <a:r>
              <a:t>Smart contract-powered fraud-free transactions.</a:t>
            </a:r>
          </a:p>
          <a:p>
            <a:pPr>
              <a:defRPr sz="3600">
                <a:latin typeface="Orbitron"/>
              </a:defRPr>
            </a:pPr>
            <a:r>
              <a:t>Decentralized Identity (DID) for seamless authentication.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Key Features of Our System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flower made of gold coins on a red background</a:t>
            </a:r>
          </a:p>
          <a:p>
            <a:r>
              <a:rPr>
                <a:hlinkClick r:id="rId5"/>
              </a:rPr>
              <a:t>Photo by 愚木混株 cdd20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kM6QNrgo0YE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0412" r="2041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Authentication Flow:</a:t>
            </a:r>
          </a:p>
          <a:p>
            <a:pPr>
              <a:defRPr sz="3600">
                <a:latin typeface="Orbitron"/>
              </a:defRPr>
            </a:pPr>
            <a:r>
              <a:t>1. User logs in with Face/Fingerprint Scan.</a:t>
            </a:r>
          </a:p>
          <a:p>
            <a:pPr>
              <a:defRPr sz="3600">
                <a:latin typeface="Orbitron"/>
              </a:defRPr>
            </a:pPr>
            <a:r>
              <a:t>2. AI verifies behavior patterns.</a:t>
            </a:r>
          </a:p>
          <a:p>
            <a:pPr>
              <a:defRPr sz="3600">
                <a:latin typeface="Orbitron"/>
              </a:defRPr>
            </a:pPr>
            <a:r>
              <a:t>3. If suspicious, secondary authentication required.</a:t>
            </a:r>
          </a:p>
          <a:p>
            <a:pPr>
              <a:defRPr sz="3600">
                <a:latin typeface="Orbitron"/>
              </a:defRPr>
            </a:pPr>
            <a:r>
              <a:t>Payment Flow:</a:t>
            </a:r>
          </a:p>
          <a:p>
            <a:pPr>
              <a:defRPr sz="3600">
                <a:latin typeface="Orbitron"/>
              </a:defRPr>
            </a:pPr>
            <a:r>
              <a:t>1. User initiates payment via crypto wallet or fiat gateway.</a:t>
            </a:r>
          </a:p>
          <a:p>
            <a:pPr>
              <a:defRPr sz="3600">
                <a:latin typeface="Orbitron"/>
              </a:defRPr>
            </a:pPr>
            <a:r>
              <a:t>2. Smart contract verifies identity via blockchain ID.</a:t>
            </a:r>
          </a:p>
          <a:p>
            <a:pPr>
              <a:defRPr sz="3600">
                <a:latin typeface="Orbitron"/>
              </a:defRPr>
            </a:pPr>
            <a:r>
              <a:t>3. Transaction is recorded on-chain for security.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How It Works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pile of gold and silver bitcoins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 sz="quarter"/>
          </p:nvPr>
        </p:nvSpPr>
        <p:spPr>
          <a:solidFill>
            <a:srgbClr val="000000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Jn4szdzvPE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0007" b="1000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100% Passwordless &amp; SIM Swap-Proof</a:t>
            </a:r>
          </a:p>
          <a:p>
            <a:pPr>
              <a:defRPr sz="3600">
                <a:latin typeface="Orbitron"/>
              </a:defRPr>
            </a:pPr>
            <a:r>
              <a:t>AI-Powered Fraud Prevention</a:t>
            </a:r>
          </a:p>
          <a:p>
            <a:pPr>
              <a:defRPr sz="3600">
                <a:latin typeface="Orbitron"/>
              </a:defRPr>
            </a:pPr>
            <a:r>
              <a:t>Decentralized Payments</a:t>
            </a:r>
          </a:p>
          <a:p>
            <a:pPr>
              <a:defRPr sz="3600">
                <a:latin typeface="Orbitron"/>
              </a:defRPr>
            </a:pPr>
            <a:r>
              <a:t>Multi-Device Security</a:t>
            </a:r>
          </a:p>
          <a:p>
            <a:pPr>
              <a:defRPr sz="3600">
                <a:latin typeface="Orbitron"/>
              </a:defRPr>
            </a:pPr>
            <a:r>
              <a:t>No Single Point of Failure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Unique Selling Points (USPs) – Why Our Solution is Better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cell phone sitting on top of a wooden desk</a:t>
            </a:r>
          </a:p>
          <a:p>
            <a:r>
              <a:rPr>
                <a:hlinkClick r:id="rId5"/>
              </a:rPr>
              <a:t>Photo by Behnam Norouzi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98amUdw1v3E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0412" r="2041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Global Blockchain Market: $11B in 2024 → $39B by 2027.</a:t>
            </a:r>
          </a:p>
          <a:p>
            <a:pPr>
              <a:defRPr sz="3600">
                <a:latin typeface="Orbitron"/>
              </a:defRPr>
            </a:pPr>
            <a:r>
              <a:t>Crypto payments growing by 200% YoY.</a:t>
            </a:r>
          </a:p>
          <a:p>
            <a:pPr>
              <a:defRPr sz="3600">
                <a:latin typeface="Orbitron"/>
              </a:defRPr>
            </a:pPr>
            <a:r>
              <a:t>Target Audience:</a:t>
            </a:r>
          </a:p>
          <a:p>
            <a:pPr>
              <a:defRPr sz="3600">
                <a:latin typeface="Orbitron"/>
              </a:defRPr>
            </a:pPr>
            <a:r>
              <a:t>- Banks &amp; Financial Institutions</a:t>
            </a:r>
          </a:p>
          <a:p>
            <a:pPr>
              <a:defRPr sz="3600">
                <a:latin typeface="Orbitron"/>
              </a:defRPr>
            </a:pPr>
            <a:r>
              <a:t>- E-commerce Platforms</a:t>
            </a:r>
          </a:p>
          <a:p>
            <a:pPr>
              <a:defRPr sz="3600">
                <a:latin typeface="Orbitron"/>
              </a:defRPr>
            </a:pPr>
            <a:r>
              <a:t>- Government &amp; ID Verification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Why Now? Market &amp; Industry Adoption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gold coin sitting on top of a pile of pine cones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 sz="quarter"/>
          </p:nvPr>
        </p:nvSpPr>
        <p:spPr>
          <a:solidFill>
            <a:srgbClr val="000000"/>
          </a:solidFill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g_1bj4_yMeU.jpg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0626" r="1062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Orbitron"/>
              </a:defRPr>
            </a:pPr>
            <a:r>
              <a:t>Passwords &amp; OTPs – Can be stolen, phished, or SIM swapped.</a:t>
            </a:r>
          </a:p>
          <a:p>
            <a:pPr>
              <a:defRPr sz="3600">
                <a:latin typeface="Orbitron"/>
              </a:defRPr>
            </a:pPr>
            <a:r>
              <a:t>SMS-based MFA – Vulnerable to interception.</a:t>
            </a:r>
          </a:p>
          <a:p>
            <a:pPr>
              <a:defRPr sz="3600">
                <a:latin typeface="Orbitron"/>
              </a:defRPr>
            </a:pPr>
            <a:r>
              <a:t>Centralized Payment Gateways – Prone to hacking.</a:t>
            </a:r>
          </a:p>
          <a:p>
            <a:pPr>
              <a:defRPr sz="3600">
                <a:latin typeface="Orbitron"/>
              </a:defRPr>
            </a:pPr>
            <a:r>
              <a:t>Traditional Crypto Payments – No identity verification, high fraud risk.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Orbitron"/>
              </a:defRPr>
            </a:pPr>
            <a:r>
              <a:t>Competitor Analysis &amp; Loopholes in Existing Solutions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idx="11" sz="quarter"/>
          </p:nvPr>
        </p:nvSpPr>
        <p:spPr/>
        <p:txBody>
          <a:bodyPr/>
          <a:lstStyle/>
          <a:p>
            <a:r>
              <a:rPr>
                <a:hlinkClick r:id="rId4"/>
              </a:rPr>
              <a:t>Photo: a stack of coins sitting on top of a table</a:t>
            </a:r>
          </a:p>
          <a:p>
            <a:r>
              <a:rPr>
                <a:hlinkClick r:id="rId5"/>
              </a:rPr>
              <a:t>Photo by Traxer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 Light</vt:lpstr>
      <vt:lpstr>Calibri</vt:lpstr>
      <vt:lpstr>Raleway</vt:lpstr>
      <vt:lpstr>Arial</vt:lpstr>
      <vt:lpstr>Smart Slides v1</vt:lpstr>
      <vt:lpstr>think-cell Slide</vt:lpstr>
      <vt:lpstr>Smart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leo lukaz</cp:lastModifiedBy>
  <cp:revision>63</cp:revision>
  <dcterms:modified xsi:type="dcterms:W3CDTF">2023-10-11T13:10:17Z</dcterms:modified>
</cp:coreProperties>
</file>