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3" r:id="rId1"/>
    <p:sldMasterId id="2147483724" r:id="rId2"/>
    <p:sldMasterId id="2147483725" r:id="rId3"/>
  </p:sldMasterIdLst>
  <p:notesMasterIdLst>
    <p:notesMasterId r:id="rId3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6858000" type="screen4x3"/>
  <p:notesSz cx="6997700" cy="92837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6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2337" cy="4641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65362" y="0"/>
            <a:ext cx="3032337" cy="4641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77925" y="695325"/>
            <a:ext cx="4641849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933028" y="4409757"/>
            <a:ext cx="5131644" cy="4177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819517"/>
            <a:ext cx="3032337" cy="4641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65362" y="8819517"/>
            <a:ext cx="3032337" cy="4641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146711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 txBox="1">
            <a:spLocks noGrp="1"/>
          </p:cNvSpPr>
          <p:nvPr>
            <p:ph type="sldNum" idx="12"/>
          </p:nvPr>
        </p:nvSpPr>
        <p:spPr>
          <a:xfrm>
            <a:off x="3965362" y="8819517"/>
            <a:ext cx="3032400" cy="464099"/>
          </a:xfrm>
          <a:prstGeom prst="rect">
            <a:avLst/>
          </a:prstGeom>
          <a:noFill/>
          <a:ln>
            <a:noFill/>
          </a:ln>
        </p:spPr>
        <p:txBody>
          <a:bodyPr lIns="93000" tIns="46500" rIns="93000" bIns="46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753" name="Shape 75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49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4" name="Shape 754"/>
          <p:cNvSpPr txBox="1">
            <a:spLocks noGrp="1"/>
          </p:cNvSpPr>
          <p:nvPr>
            <p:ph type="body" idx="1"/>
          </p:nvPr>
        </p:nvSpPr>
        <p:spPr>
          <a:xfrm>
            <a:off x="933028" y="4409757"/>
            <a:ext cx="5131500" cy="4177800"/>
          </a:xfrm>
          <a:prstGeom prst="rect">
            <a:avLst/>
          </a:prstGeom>
          <a:noFill/>
          <a:ln>
            <a:noFill/>
          </a:ln>
        </p:spPr>
        <p:txBody>
          <a:bodyPr lIns="93000" tIns="46500" rIns="93000" bIns="465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 txBox="1">
            <a:spLocks noGrp="1"/>
          </p:cNvSpPr>
          <p:nvPr>
            <p:ph type="body" idx="1"/>
          </p:nvPr>
        </p:nvSpPr>
        <p:spPr>
          <a:xfrm>
            <a:off x="933028" y="4409757"/>
            <a:ext cx="5131500" cy="417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71" name="Shape 871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99" cy="348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Shape 918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99" cy="348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9" name="Shape 919"/>
          <p:cNvSpPr txBox="1">
            <a:spLocks noGrp="1"/>
          </p:cNvSpPr>
          <p:nvPr>
            <p:ph type="body" idx="1"/>
          </p:nvPr>
        </p:nvSpPr>
        <p:spPr>
          <a:xfrm>
            <a:off x="933028" y="4409757"/>
            <a:ext cx="5131500" cy="417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5" name="Shape 925"/>
          <p:cNvSpPr txBox="1">
            <a:spLocks noGrp="1"/>
          </p:cNvSpPr>
          <p:nvPr>
            <p:ph type="body" idx="1"/>
          </p:nvPr>
        </p:nvSpPr>
        <p:spPr>
          <a:xfrm>
            <a:off x="933028" y="4409757"/>
            <a:ext cx="5131500" cy="417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98450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1100" b="1">
                <a:solidFill>
                  <a:schemeClr val="dk2"/>
                </a:solidFill>
              </a:rPr>
              <a:t>Filter driver sits in-between the Switch’s protocol edge, and the Switch’s Miniport edge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endParaRPr sz="1100" b="1">
              <a:solidFill>
                <a:schemeClr val="dk2"/>
              </a:solidFill>
            </a:endParaRPr>
          </a:p>
          <a:p>
            <a:pPr>
              <a:spcBef>
                <a:spcPts val="0"/>
              </a:spcBef>
              <a:buNone/>
            </a:pPr>
            <a:endParaRPr sz="1100"/>
          </a:p>
        </p:txBody>
      </p:sp>
      <p:sp>
        <p:nvSpPr>
          <p:cNvPr id="926" name="Shape 926"/>
          <p:cNvSpPr txBox="1">
            <a:spLocks noGrp="1"/>
          </p:cNvSpPr>
          <p:nvPr>
            <p:ph type="sldNum" idx="12"/>
          </p:nvPr>
        </p:nvSpPr>
        <p:spPr>
          <a:xfrm>
            <a:off x="3965362" y="8819517"/>
            <a:ext cx="3032400" cy="464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1" rtl="0">
              <a:spcBef>
                <a:spcPts val="0"/>
              </a:spcBef>
              <a:buNone/>
            </a:pPr>
            <a:endParaRPr/>
          </a:p>
          <a:p>
            <a:pPr lvl="2" rtl="0">
              <a:spcBef>
                <a:spcPts val="0"/>
              </a:spcBef>
              <a:buNone/>
            </a:pPr>
            <a:endParaRPr/>
          </a:p>
          <a:p>
            <a:pPr lvl="3" rtl="0">
              <a:spcBef>
                <a:spcPts val="0"/>
              </a:spcBef>
              <a:buNone/>
            </a:pPr>
            <a:endParaRPr/>
          </a:p>
          <a:p>
            <a:pPr lvl="4" rtl="0">
              <a:spcBef>
                <a:spcPts val="0"/>
              </a:spcBef>
              <a:buNone/>
            </a:pPr>
            <a:endParaRPr/>
          </a:p>
          <a:p>
            <a:pPr lvl="5" rtl="0">
              <a:spcBef>
                <a:spcPts val="0"/>
              </a:spcBef>
              <a:buNone/>
            </a:pPr>
            <a:endParaRPr/>
          </a:p>
          <a:p>
            <a:pPr lvl="6" rtl="0">
              <a:spcBef>
                <a:spcPts val="0"/>
              </a:spcBef>
              <a:buNone/>
            </a:pPr>
            <a:endParaRPr/>
          </a:p>
          <a:p>
            <a:pPr lvl="7" rtl="0">
              <a:spcBef>
                <a:spcPts val="0"/>
              </a:spcBef>
              <a:buNone/>
            </a:pPr>
            <a:endParaRPr/>
          </a:p>
          <a:p>
            <a:pPr lvl="8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933028" y="4409757"/>
            <a:ext cx="5131500" cy="417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92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000"/>
              <a:t>Creation and Initialization of the datapath ie. Flowtable creation, Enumeration of the ports on the Hyper-V switch etc happen when the OVS extension is enabled on the Hyper-V switch.</a:t>
            </a:r>
          </a:p>
          <a:p>
            <a:pPr marL="457200" lvl="0" indent="-292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000"/>
              <a:t>Datapath is not created from the userspace unlike on other platforms.</a:t>
            </a:r>
          </a:p>
        </p:txBody>
      </p:sp>
      <p:sp>
        <p:nvSpPr>
          <p:cNvPr id="933" name="Shape 933"/>
          <p:cNvSpPr txBox="1">
            <a:spLocks noGrp="1"/>
          </p:cNvSpPr>
          <p:nvPr>
            <p:ph type="sldNum" idx="12"/>
          </p:nvPr>
        </p:nvSpPr>
        <p:spPr>
          <a:xfrm>
            <a:off x="3965362" y="8819517"/>
            <a:ext cx="3032400" cy="464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1" rtl="0">
              <a:spcBef>
                <a:spcPts val="0"/>
              </a:spcBef>
              <a:buNone/>
            </a:pPr>
            <a:endParaRPr/>
          </a:p>
          <a:p>
            <a:pPr lvl="2" rtl="0">
              <a:spcBef>
                <a:spcPts val="0"/>
              </a:spcBef>
              <a:buNone/>
            </a:pPr>
            <a:endParaRPr/>
          </a:p>
          <a:p>
            <a:pPr lvl="3" rtl="0">
              <a:spcBef>
                <a:spcPts val="0"/>
              </a:spcBef>
              <a:buNone/>
            </a:pPr>
            <a:endParaRPr/>
          </a:p>
          <a:p>
            <a:pPr lvl="4" rtl="0">
              <a:spcBef>
                <a:spcPts val="0"/>
              </a:spcBef>
              <a:buNone/>
            </a:pPr>
            <a:endParaRPr/>
          </a:p>
          <a:p>
            <a:pPr lvl="5" rtl="0">
              <a:spcBef>
                <a:spcPts val="0"/>
              </a:spcBef>
              <a:buNone/>
            </a:pPr>
            <a:endParaRPr/>
          </a:p>
          <a:p>
            <a:pPr lvl="6" rtl="0">
              <a:spcBef>
                <a:spcPts val="0"/>
              </a:spcBef>
              <a:buNone/>
            </a:pPr>
            <a:endParaRPr/>
          </a:p>
          <a:p>
            <a:pPr lvl="7" rtl="0">
              <a:spcBef>
                <a:spcPts val="0"/>
              </a:spcBef>
              <a:buNone/>
            </a:pPr>
            <a:endParaRPr/>
          </a:p>
          <a:p>
            <a:pPr lvl="8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99" cy="348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9" name="Shape 939"/>
          <p:cNvSpPr txBox="1">
            <a:spLocks noGrp="1"/>
          </p:cNvSpPr>
          <p:nvPr>
            <p:ph type="body" idx="1"/>
          </p:nvPr>
        </p:nvSpPr>
        <p:spPr>
          <a:xfrm>
            <a:off x="933028" y="4409757"/>
            <a:ext cx="5131500" cy="417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92100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000"/>
              <a:t>Netlink PID generated by OVS kernel datapath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0" name="Shape 940"/>
          <p:cNvSpPr txBox="1">
            <a:spLocks noGrp="1"/>
          </p:cNvSpPr>
          <p:nvPr>
            <p:ph type="sldNum" idx="12"/>
          </p:nvPr>
        </p:nvSpPr>
        <p:spPr>
          <a:xfrm>
            <a:off x="3965362" y="8819517"/>
            <a:ext cx="3032400" cy="464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1" rtl="0">
              <a:spcBef>
                <a:spcPts val="0"/>
              </a:spcBef>
              <a:buNone/>
            </a:pPr>
            <a:endParaRPr/>
          </a:p>
          <a:p>
            <a:pPr lvl="2" rtl="0">
              <a:spcBef>
                <a:spcPts val="0"/>
              </a:spcBef>
              <a:buNone/>
            </a:pPr>
            <a:endParaRPr/>
          </a:p>
          <a:p>
            <a:pPr lvl="3" rtl="0">
              <a:spcBef>
                <a:spcPts val="0"/>
              </a:spcBef>
              <a:buNone/>
            </a:pPr>
            <a:endParaRPr/>
          </a:p>
          <a:p>
            <a:pPr lvl="4" rtl="0">
              <a:spcBef>
                <a:spcPts val="0"/>
              </a:spcBef>
              <a:buNone/>
            </a:pPr>
            <a:endParaRPr/>
          </a:p>
          <a:p>
            <a:pPr lvl="5" rtl="0">
              <a:spcBef>
                <a:spcPts val="0"/>
              </a:spcBef>
              <a:buNone/>
            </a:pPr>
            <a:endParaRPr/>
          </a:p>
          <a:p>
            <a:pPr lvl="6" rtl="0">
              <a:spcBef>
                <a:spcPts val="0"/>
              </a:spcBef>
              <a:buNone/>
            </a:pPr>
            <a:endParaRPr/>
          </a:p>
          <a:p>
            <a:pPr lvl="7" rtl="0">
              <a:spcBef>
                <a:spcPts val="0"/>
              </a:spcBef>
              <a:buNone/>
            </a:pPr>
            <a:endParaRPr/>
          </a:p>
          <a:p>
            <a:pPr lvl="8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99" cy="348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6" name="Shape 946"/>
          <p:cNvSpPr txBox="1">
            <a:spLocks noGrp="1"/>
          </p:cNvSpPr>
          <p:nvPr>
            <p:ph type="body" idx="1"/>
          </p:nvPr>
        </p:nvSpPr>
        <p:spPr>
          <a:xfrm>
            <a:off x="933028" y="4409757"/>
            <a:ext cx="5131500" cy="417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7" name="Shape 947"/>
          <p:cNvSpPr txBox="1">
            <a:spLocks noGrp="1"/>
          </p:cNvSpPr>
          <p:nvPr>
            <p:ph type="sldNum" idx="12"/>
          </p:nvPr>
        </p:nvSpPr>
        <p:spPr>
          <a:xfrm>
            <a:off x="3965362" y="8819517"/>
            <a:ext cx="3032400" cy="464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1" rtl="0">
              <a:spcBef>
                <a:spcPts val="0"/>
              </a:spcBef>
              <a:buNone/>
            </a:pPr>
            <a:endParaRPr/>
          </a:p>
          <a:p>
            <a:pPr lvl="2" rtl="0">
              <a:spcBef>
                <a:spcPts val="0"/>
              </a:spcBef>
              <a:buNone/>
            </a:pPr>
            <a:endParaRPr/>
          </a:p>
          <a:p>
            <a:pPr lvl="3" rtl="0">
              <a:spcBef>
                <a:spcPts val="0"/>
              </a:spcBef>
              <a:buNone/>
            </a:pPr>
            <a:endParaRPr/>
          </a:p>
          <a:p>
            <a:pPr lvl="4" rtl="0">
              <a:spcBef>
                <a:spcPts val="0"/>
              </a:spcBef>
              <a:buNone/>
            </a:pPr>
            <a:endParaRPr/>
          </a:p>
          <a:p>
            <a:pPr lvl="5" rtl="0">
              <a:spcBef>
                <a:spcPts val="0"/>
              </a:spcBef>
              <a:buNone/>
            </a:pPr>
            <a:endParaRPr/>
          </a:p>
          <a:p>
            <a:pPr lvl="6" rtl="0">
              <a:spcBef>
                <a:spcPts val="0"/>
              </a:spcBef>
              <a:buNone/>
            </a:pPr>
            <a:endParaRPr/>
          </a:p>
          <a:p>
            <a:pPr lvl="7" rtl="0">
              <a:spcBef>
                <a:spcPts val="0"/>
              </a:spcBef>
              <a:buNone/>
            </a:pPr>
            <a:endParaRPr/>
          </a:p>
          <a:p>
            <a:pPr lvl="8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Shape 952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3" name="Shape 953"/>
          <p:cNvSpPr txBox="1">
            <a:spLocks noGrp="1"/>
          </p:cNvSpPr>
          <p:nvPr>
            <p:ph type="body" idx="1"/>
          </p:nvPr>
        </p:nvSpPr>
        <p:spPr>
          <a:xfrm>
            <a:off x="933028" y="4409757"/>
            <a:ext cx="5131500" cy="417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54" name="Shape 954"/>
          <p:cNvSpPr txBox="1">
            <a:spLocks noGrp="1"/>
          </p:cNvSpPr>
          <p:nvPr>
            <p:ph type="sldNum" idx="12"/>
          </p:nvPr>
        </p:nvSpPr>
        <p:spPr>
          <a:xfrm>
            <a:off x="3965362" y="8819517"/>
            <a:ext cx="3032400" cy="464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1" rtl="0">
              <a:spcBef>
                <a:spcPts val="0"/>
              </a:spcBef>
              <a:buNone/>
            </a:pPr>
            <a:endParaRPr/>
          </a:p>
          <a:p>
            <a:pPr lvl="2" rtl="0">
              <a:spcBef>
                <a:spcPts val="0"/>
              </a:spcBef>
              <a:buNone/>
            </a:pPr>
            <a:endParaRPr/>
          </a:p>
          <a:p>
            <a:pPr lvl="3" rtl="0">
              <a:spcBef>
                <a:spcPts val="0"/>
              </a:spcBef>
              <a:buNone/>
            </a:pPr>
            <a:endParaRPr/>
          </a:p>
          <a:p>
            <a:pPr lvl="4" rtl="0">
              <a:spcBef>
                <a:spcPts val="0"/>
              </a:spcBef>
              <a:buNone/>
            </a:pPr>
            <a:endParaRPr/>
          </a:p>
          <a:p>
            <a:pPr lvl="5" rtl="0">
              <a:spcBef>
                <a:spcPts val="0"/>
              </a:spcBef>
              <a:buNone/>
            </a:pPr>
            <a:endParaRPr/>
          </a:p>
          <a:p>
            <a:pPr lvl="6" rtl="0">
              <a:spcBef>
                <a:spcPts val="0"/>
              </a:spcBef>
              <a:buNone/>
            </a:pPr>
            <a:endParaRPr/>
          </a:p>
          <a:p>
            <a:pPr lvl="7" rtl="0">
              <a:spcBef>
                <a:spcPts val="0"/>
              </a:spcBef>
              <a:buNone/>
            </a:pPr>
            <a:endParaRPr/>
          </a:p>
          <a:p>
            <a:pPr lvl="8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0" name="Shape 960"/>
          <p:cNvSpPr txBox="1">
            <a:spLocks noGrp="1"/>
          </p:cNvSpPr>
          <p:nvPr>
            <p:ph type="body" idx="1"/>
          </p:nvPr>
        </p:nvSpPr>
        <p:spPr>
          <a:xfrm>
            <a:off x="933028" y="4409757"/>
            <a:ext cx="5131500" cy="417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1" name="Shape 961"/>
          <p:cNvSpPr txBox="1">
            <a:spLocks noGrp="1"/>
          </p:cNvSpPr>
          <p:nvPr>
            <p:ph type="sldNum" idx="12"/>
          </p:nvPr>
        </p:nvSpPr>
        <p:spPr>
          <a:xfrm>
            <a:off x="3965362" y="8819517"/>
            <a:ext cx="3032400" cy="464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1" rtl="0">
              <a:spcBef>
                <a:spcPts val="0"/>
              </a:spcBef>
              <a:buNone/>
            </a:pPr>
            <a:endParaRPr/>
          </a:p>
          <a:p>
            <a:pPr lvl="2" rtl="0">
              <a:spcBef>
                <a:spcPts val="0"/>
              </a:spcBef>
              <a:buNone/>
            </a:pPr>
            <a:endParaRPr/>
          </a:p>
          <a:p>
            <a:pPr lvl="3" rtl="0">
              <a:spcBef>
                <a:spcPts val="0"/>
              </a:spcBef>
              <a:buNone/>
            </a:pPr>
            <a:endParaRPr/>
          </a:p>
          <a:p>
            <a:pPr lvl="4" rtl="0">
              <a:spcBef>
                <a:spcPts val="0"/>
              </a:spcBef>
              <a:buNone/>
            </a:pPr>
            <a:endParaRPr/>
          </a:p>
          <a:p>
            <a:pPr lvl="5" rtl="0">
              <a:spcBef>
                <a:spcPts val="0"/>
              </a:spcBef>
              <a:buNone/>
            </a:pPr>
            <a:endParaRPr/>
          </a:p>
          <a:p>
            <a:pPr lvl="6" rtl="0">
              <a:spcBef>
                <a:spcPts val="0"/>
              </a:spcBef>
              <a:buNone/>
            </a:pPr>
            <a:endParaRPr/>
          </a:p>
          <a:p>
            <a:pPr lvl="7" rtl="0">
              <a:spcBef>
                <a:spcPts val="0"/>
              </a:spcBef>
              <a:buNone/>
            </a:pPr>
            <a:endParaRPr/>
          </a:p>
          <a:p>
            <a:pPr lvl="8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Shape 966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99" cy="348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7" name="Shape 967"/>
          <p:cNvSpPr txBox="1">
            <a:spLocks noGrp="1"/>
          </p:cNvSpPr>
          <p:nvPr>
            <p:ph type="body" idx="1"/>
          </p:nvPr>
        </p:nvSpPr>
        <p:spPr>
          <a:xfrm>
            <a:off x="933028" y="4409757"/>
            <a:ext cx="5131500" cy="417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8" name="Shape 968"/>
          <p:cNvSpPr txBox="1">
            <a:spLocks noGrp="1"/>
          </p:cNvSpPr>
          <p:nvPr>
            <p:ph type="sldNum" idx="12"/>
          </p:nvPr>
        </p:nvSpPr>
        <p:spPr>
          <a:xfrm>
            <a:off x="3965362" y="8819517"/>
            <a:ext cx="3032400" cy="464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Shape 97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99" cy="348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4" name="Shape 974"/>
          <p:cNvSpPr txBox="1">
            <a:spLocks noGrp="1"/>
          </p:cNvSpPr>
          <p:nvPr>
            <p:ph type="body" idx="1"/>
          </p:nvPr>
        </p:nvSpPr>
        <p:spPr>
          <a:xfrm>
            <a:off x="933028" y="4409757"/>
            <a:ext cx="5131500" cy="417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5" name="Shape 975"/>
          <p:cNvSpPr txBox="1">
            <a:spLocks noGrp="1"/>
          </p:cNvSpPr>
          <p:nvPr>
            <p:ph type="sldNum" idx="12"/>
          </p:nvPr>
        </p:nvSpPr>
        <p:spPr>
          <a:xfrm>
            <a:off x="3965362" y="8819517"/>
            <a:ext cx="3032400" cy="464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1" rtl="0">
              <a:spcBef>
                <a:spcPts val="0"/>
              </a:spcBef>
              <a:buNone/>
            </a:pPr>
            <a:endParaRPr/>
          </a:p>
          <a:p>
            <a:pPr lvl="2" rtl="0">
              <a:spcBef>
                <a:spcPts val="0"/>
              </a:spcBef>
              <a:buNone/>
            </a:pPr>
            <a:endParaRPr/>
          </a:p>
          <a:p>
            <a:pPr lvl="3" rtl="0">
              <a:spcBef>
                <a:spcPts val="0"/>
              </a:spcBef>
              <a:buNone/>
            </a:pPr>
            <a:endParaRPr/>
          </a:p>
          <a:p>
            <a:pPr lvl="4" rtl="0">
              <a:spcBef>
                <a:spcPts val="0"/>
              </a:spcBef>
              <a:buNone/>
            </a:pPr>
            <a:endParaRPr/>
          </a:p>
          <a:p>
            <a:pPr lvl="5" rtl="0">
              <a:spcBef>
                <a:spcPts val="0"/>
              </a:spcBef>
              <a:buNone/>
            </a:pPr>
            <a:endParaRPr/>
          </a:p>
          <a:p>
            <a:pPr lvl="6" rtl="0">
              <a:spcBef>
                <a:spcPts val="0"/>
              </a:spcBef>
              <a:buNone/>
            </a:pPr>
            <a:endParaRPr/>
          </a:p>
          <a:p>
            <a:pPr lvl="7" rtl="0">
              <a:spcBef>
                <a:spcPts val="0"/>
              </a:spcBef>
              <a:buNone/>
            </a:pPr>
            <a:endParaRPr/>
          </a:p>
          <a:p>
            <a:pPr lvl="8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>
            <a:spLocks noGrp="1"/>
          </p:cNvSpPr>
          <p:nvPr>
            <p:ph type="body" idx="1"/>
          </p:nvPr>
        </p:nvSpPr>
        <p:spPr>
          <a:xfrm>
            <a:off x="933028" y="4409757"/>
            <a:ext cx="5131500" cy="417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60" name="Shape 760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99" cy="348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Shape 980"/>
          <p:cNvSpPr txBox="1">
            <a:spLocks noGrp="1"/>
          </p:cNvSpPr>
          <p:nvPr>
            <p:ph type="body" idx="1"/>
          </p:nvPr>
        </p:nvSpPr>
        <p:spPr>
          <a:xfrm>
            <a:off x="933028" y="4409757"/>
            <a:ext cx="5131500" cy="417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81" name="Shape 981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99" cy="348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Shape 987"/>
          <p:cNvSpPr txBox="1">
            <a:spLocks noGrp="1"/>
          </p:cNvSpPr>
          <p:nvPr>
            <p:ph type="body" idx="1"/>
          </p:nvPr>
        </p:nvSpPr>
        <p:spPr>
          <a:xfrm>
            <a:off x="933028" y="4409757"/>
            <a:ext cx="5131500" cy="417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88" name="Shape 988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99" cy="348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Shape 995"/>
          <p:cNvSpPr txBox="1">
            <a:spLocks noGrp="1"/>
          </p:cNvSpPr>
          <p:nvPr>
            <p:ph type="body" idx="1"/>
          </p:nvPr>
        </p:nvSpPr>
        <p:spPr>
          <a:xfrm>
            <a:off x="933028" y="4409757"/>
            <a:ext cx="5131500" cy="417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96" name="Shape 996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99" cy="348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 txBox="1">
            <a:spLocks noGrp="1"/>
          </p:cNvSpPr>
          <p:nvPr>
            <p:ph type="body" idx="1"/>
          </p:nvPr>
        </p:nvSpPr>
        <p:spPr>
          <a:xfrm>
            <a:off x="933028" y="4409757"/>
            <a:ext cx="5131500" cy="417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01" name="Shape 1001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99" cy="348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Shape 1007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99" cy="348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8" name="Shape 1008"/>
          <p:cNvSpPr txBox="1">
            <a:spLocks noGrp="1"/>
          </p:cNvSpPr>
          <p:nvPr>
            <p:ph type="body" idx="1"/>
          </p:nvPr>
        </p:nvSpPr>
        <p:spPr>
          <a:xfrm>
            <a:off x="933028" y="4409757"/>
            <a:ext cx="5131500" cy="417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09" name="Shape 1009"/>
          <p:cNvSpPr txBox="1">
            <a:spLocks noGrp="1"/>
          </p:cNvSpPr>
          <p:nvPr>
            <p:ph type="sldNum" idx="12"/>
          </p:nvPr>
        </p:nvSpPr>
        <p:spPr>
          <a:xfrm>
            <a:off x="3965362" y="8819517"/>
            <a:ext cx="3032400" cy="464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8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Shape 1014"/>
          <p:cNvSpPr txBox="1">
            <a:spLocks noGrp="1"/>
          </p:cNvSpPr>
          <p:nvPr>
            <p:ph type="body" idx="1"/>
          </p:nvPr>
        </p:nvSpPr>
        <p:spPr>
          <a:xfrm>
            <a:off x="933028" y="4409757"/>
            <a:ext cx="5131500" cy="417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15" name="Shape 1015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99" cy="348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Shape 1020"/>
          <p:cNvSpPr txBox="1">
            <a:spLocks noGrp="1"/>
          </p:cNvSpPr>
          <p:nvPr>
            <p:ph type="body" idx="1"/>
          </p:nvPr>
        </p:nvSpPr>
        <p:spPr>
          <a:xfrm>
            <a:off x="933028" y="4409757"/>
            <a:ext cx="5131500" cy="417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21" name="Shape 1021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99" cy="348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99" cy="348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7" name="Shape 1027"/>
          <p:cNvSpPr txBox="1">
            <a:spLocks noGrp="1"/>
          </p:cNvSpPr>
          <p:nvPr>
            <p:ph type="body" idx="1"/>
          </p:nvPr>
        </p:nvSpPr>
        <p:spPr>
          <a:xfrm>
            <a:off x="933028" y="4409757"/>
            <a:ext cx="5131500" cy="417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28" name="Shape 1028"/>
          <p:cNvSpPr txBox="1">
            <a:spLocks noGrp="1"/>
          </p:cNvSpPr>
          <p:nvPr>
            <p:ph type="sldNum" idx="12"/>
          </p:nvPr>
        </p:nvSpPr>
        <p:spPr>
          <a:xfrm>
            <a:off x="3965362" y="8819517"/>
            <a:ext cx="3032400" cy="464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Shape 103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99" cy="348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4" name="Shape 1034"/>
          <p:cNvSpPr txBox="1">
            <a:spLocks noGrp="1"/>
          </p:cNvSpPr>
          <p:nvPr>
            <p:ph type="body" idx="1"/>
          </p:nvPr>
        </p:nvSpPr>
        <p:spPr>
          <a:xfrm>
            <a:off x="933028" y="4409757"/>
            <a:ext cx="5131500" cy="417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35" name="Shape 1035"/>
          <p:cNvSpPr txBox="1">
            <a:spLocks noGrp="1"/>
          </p:cNvSpPr>
          <p:nvPr>
            <p:ph type="sldNum" idx="12"/>
          </p:nvPr>
        </p:nvSpPr>
        <p:spPr>
          <a:xfrm>
            <a:off x="3965362" y="8819517"/>
            <a:ext cx="3032400" cy="464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99" cy="348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1" name="Shape 1041"/>
          <p:cNvSpPr txBox="1">
            <a:spLocks noGrp="1"/>
          </p:cNvSpPr>
          <p:nvPr>
            <p:ph type="body" idx="1"/>
          </p:nvPr>
        </p:nvSpPr>
        <p:spPr>
          <a:xfrm>
            <a:off x="933028" y="4409757"/>
            <a:ext cx="5131500" cy="417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42" name="Shape 1042"/>
          <p:cNvSpPr txBox="1">
            <a:spLocks noGrp="1"/>
          </p:cNvSpPr>
          <p:nvPr>
            <p:ph type="sldNum" idx="12"/>
          </p:nvPr>
        </p:nvSpPr>
        <p:spPr>
          <a:xfrm>
            <a:off x="3965362" y="8819517"/>
            <a:ext cx="3032400" cy="464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1" rtl="0">
              <a:spcBef>
                <a:spcPts val="0"/>
              </a:spcBef>
              <a:buNone/>
            </a:pPr>
            <a:endParaRPr/>
          </a:p>
          <a:p>
            <a:pPr lvl="2" rtl="0">
              <a:spcBef>
                <a:spcPts val="0"/>
              </a:spcBef>
              <a:buNone/>
            </a:pPr>
            <a:endParaRPr/>
          </a:p>
          <a:p>
            <a:pPr lvl="3" rtl="0">
              <a:spcBef>
                <a:spcPts val="0"/>
              </a:spcBef>
              <a:buNone/>
            </a:pPr>
            <a:endParaRPr/>
          </a:p>
          <a:p>
            <a:pPr lvl="4" rtl="0">
              <a:spcBef>
                <a:spcPts val="0"/>
              </a:spcBef>
              <a:buNone/>
            </a:pPr>
            <a:endParaRPr/>
          </a:p>
          <a:p>
            <a:pPr lvl="5" rtl="0">
              <a:spcBef>
                <a:spcPts val="0"/>
              </a:spcBef>
              <a:buNone/>
            </a:pPr>
            <a:endParaRPr/>
          </a:p>
          <a:p>
            <a:pPr lvl="6" rtl="0">
              <a:spcBef>
                <a:spcPts val="0"/>
              </a:spcBef>
              <a:buNone/>
            </a:pPr>
            <a:endParaRPr/>
          </a:p>
          <a:p>
            <a:pPr lvl="7" rtl="0">
              <a:spcBef>
                <a:spcPts val="0"/>
              </a:spcBef>
              <a:buNone/>
            </a:pPr>
            <a:endParaRPr/>
          </a:p>
          <a:p>
            <a:pPr lvl="8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99" cy="348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6" name="Shape 766"/>
          <p:cNvSpPr txBox="1">
            <a:spLocks noGrp="1"/>
          </p:cNvSpPr>
          <p:nvPr>
            <p:ph type="body" idx="1"/>
          </p:nvPr>
        </p:nvSpPr>
        <p:spPr>
          <a:xfrm>
            <a:off x="933028" y="4409757"/>
            <a:ext cx="5131500" cy="417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7" name="Shape 767"/>
          <p:cNvSpPr txBox="1">
            <a:spLocks noGrp="1"/>
          </p:cNvSpPr>
          <p:nvPr>
            <p:ph type="sldNum" idx="12"/>
          </p:nvPr>
        </p:nvSpPr>
        <p:spPr>
          <a:xfrm>
            <a:off x="3965362" y="8819517"/>
            <a:ext cx="3032400" cy="464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Shape 1069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99" cy="348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0" name="Shape 1070"/>
          <p:cNvSpPr txBox="1">
            <a:spLocks noGrp="1"/>
          </p:cNvSpPr>
          <p:nvPr>
            <p:ph type="body" idx="1"/>
          </p:nvPr>
        </p:nvSpPr>
        <p:spPr>
          <a:xfrm>
            <a:off x="933028" y="4409757"/>
            <a:ext cx="5131500" cy="417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Shape 1075"/>
          <p:cNvSpPr txBox="1">
            <a:spLocks noGrp="1"/>
          </p:cNvSpPr>
          <p:nvPr>
            <p:ph type="body" idx="1"/>
          </p:nvPr>
        </p:nvSpPr>
        <p:spPr>
          <a:xfrm>
            <a:off x="933028" y="4409757"/>
            <a:ext cx="5131500" cy="417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76" name="Shape 1076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99" cy="348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Shape 1081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99" cy="348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2" name="Shape 1082"/>
          <p:cNvSpPr txBox="1">
            <a:spLocks noGrp="1"/>
          </p:cNvSpPr>
          <p:nvPr>
            <p:ph type="body" idx="1"/>
          </p:nvPr>
        </p:nvSpPr>
        <p:spPr>
          <a:xfrm>
            <a:off x="933028" y="4409757"/>
            <a:ext cx="5131500" cy="417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83" name="Shape 1083"/>
          <p:cNvSpPr txBox="1">
            <a:spLocks noGrp="1"/>
          </p:cNvSpPr>
          <p:nvPr>
            <p:ph type="sldNum" idx="12"/>
          </p:nvPr>
        </p:nvSpPr>
        <p:spPr>
          <a:xfrm>
            <a:off x="3965362" y="8819517"/>
            <a:ext cx="3032400" cy="464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8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933028" y="4409757"/>
            <a:ext cx="5131500" cy="417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3" name="Shape 77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99" cy="348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99" cy="348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9" name="Shape 779"/>
          <p:cNvSpPr txBox="1">
            <a:spLocks noGrp="1"/>
          </p:cNvSpPr>
          <p:nvPr>
            <p:ph type="body" idx="1"/>
          </p:nvPr>
        </p:nvSpPr>
        <p:spPr>
          <a:xfrm>
            <a:off x="933028" y="4409757"/>
            <a:ext cx="5131500" cy="417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80" name="Shape 780"/>
          <p:cNvSpPr txBox="1">
            <a:spLocks noGrp="1"/>
          </p:cNvSpPr>
          <p:nvPr>
            <p:ph type="sldNum" idx="12"/>
          </p:nvPr>
        </p:nvSpPr>
        <p:spPr>
          <a:xfrm>
            <a:off x="3965362" y="8819517"/>
            <a:ext cx="3032400" cy="464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99" cy="348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1" name="Shape 821"/>
          <p:cNvSpPr txBox="1">
            <a:spLocks noGrp="1"/>
          </p:cNvSpPr>
          <p:nvPr>
            <p:ph type="body" idx="1"/>
          </p:nvPr>
        </p:nvSpPr>
        <p:spPr>
          <a:xfrm>
            <a:off x="933028" y="4409757"/>
            <a:ext cx="5131500" cy="417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99" cy="348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7" name="Shape 827"/>
          <p:cNvSpPr txBox="1">
            <a:spLocks noGrp="1"/>
          </p:cNvSpPr>
          <p:nvPr>
            <p:ph type="body" idx="1"/>
          </p:nvPr>
        </p:nvSpPr>
        <p:spPr>
          <a:xfrm>
            <a:off x="933028" y="4409757"/>
            <a:ext cx="5131500" cy="417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28" name="Shape 828"/>
          <p:cNvSpPr txBox="1">
            <a:spLocks noGrp="1"/>
          </p:cNvSpPr>
          <p:nvPr>
            <p:ph type="sldNum" idx="12"/>
          </p:nvPr>
        </p:nvSpPr>
        <p:spPr>
          <a:xfrm>
            <a:off x="3965362" y="8819517"/>
            <a:ext cx="3032400" cy="464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1" rtl="0">
              <a:spcBef>
                <a:spcPts val="0"/>
              </a:spcBef>
              <a:buNone/>
            </a:pPr>
            <a:endParaRPr/>
          </a:p>
          <a:p>
            <a:pPr lvl="2" rtl="0">
              <a:spcBef>
                <a:spcPts val="0"/>
              </a:spcBef>
              <a:buNone/>
            </a:pPr>
            <a:endParaRPr/>
          </a:p>
          <a:p>
            <a:pPr lvl="3" rtl="0">
              <a:spcBef>
                <a:spcPts val="0"/>
              </a:spcBef>
              <a:buNone/>
            </a:pPr>
            <a:endParaRPr/>
          </a:p>
          <a:p>
            <a:pPr lvl="4" rtl="0">
              <a:spcBef>
                <a:spcPts val="0"/>
              </a:spcBef>
              <a:buNone/>
            </a:pPr>
            <a:endParaRPr/>
          </a:p>
          <a:p>
            <a:pPr lvl="5" rtl="0">
              <a:spcBef>
                <a:spcPts val="0"/>
              </a:spcBef>
              <a:buNone/>
            </a:pPr>
            <a:endParaRPr/>
          </a:p>
          <a:p>
            <a:pPr lvl="6" rtl="0">
              <a:spcBef>
                <a:spcPts val="0"/>
              </a:spcBef>
              <a:buNone/>
            </a:pPr>
            <a:endParaRPr/>
          </a:p>
          <a:p>
            <a:pPr lvl="7" rtl="0">
              <a:spcBef>
                <a:spcPts val="0"/>
              </a:spcBef>
              <a:buNone/>
            </a:pPr>
            <a:endParaRPr/>
          </a:p>
          <a:p>
            <a:pPr lvl="8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99" cy="348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5" name="Shape 835"/>
          <p:cNvSpPr txBox="1">
            <a:spLocks noGrp="1"/>
          </p:cNvSpPr>
          <p:nvPr>
            <p:ph type="body" idx="1"/>
          </p:nvPr>
        </p:nvSpPr>
        <p:spPr>
          <a:xfrm>
            <a:off x="933028" y="4409757"/>
            <a:ext cx="5131500" cy="417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36" name="Shape 836"/>
          <p:cNvSpPr txBox="1">
            <a:spLocks noGrp="1"/>
          </p:cNvSpPr>
          <p:nvPr>
            <p:ph type="sldNum" idx="12"/>
          </p:nvPr>
        </p:nvSpPr>
        <p:spPr>
          <a:xfrm>
            <a:off x="3965362" y="8819517"/>
            <a:ext cx="3032400" cy="464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8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99" cy="348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5" name="Shape 865"/>
          <p:cNvSpPr txBox="1">
            <a:spLocks noGrp="1"/>
          </p:cNvSpPr>
          <p:nvPr>
            <p:ph type="body" idx="1"/>
          </p:nvPr>
        </p:nvSpPr>
        <p:spPr>
          <a:xfrm>
            <a:off x="933028" y="4409757"/>
            <a:ext cx="5131500" cy="417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hape 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73024"/>
            <a:ext cx="9144000" cy="628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457200" y="426720"/>
            <a:ext cx="68580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457200" y="1600200"/>
            <a:ext cx="68580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A8AB"/>
              </a:buClr>
              <a:buFont typeface="Arial"/>
              <a:buNone/>
              <a:defRPr/>
            </a:lvl1pPr>
            <a:lvl2pPr marL="457200" marR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8A8AB"/>
              </a:buClr>
              <a:buFont typeface="Arial"/>
              <a:buNone/>
              <a:defRPr/>
            </a:lvl2pPr>
            <a:lvl3pPr marL="914400" marR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Font typeface="Arial"/>
              <a:buNone/>
              <a:defRPr/>
            </a:lvl3pPr>
            <a:lvl4pPr marL="1371600" marR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Font typeface="Arial"/>
              <a:buNone/>
              <a:defRPr/>
            </a:lvl4pPr>
            <a:lvl5pPr marL="1828800" marR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Font typeface="Arial"/>
              <a:buNone/>
              <a:defRPr/>
            </a:lvl6pPr>
            <a:lvl7pPr marL="2743200" marR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Font typeface="Arial"/>
              <a:buNone/>
              <a:defRPr/>
            </a:lvl7pPr>
            <a:lvl8pPr marL="3200400" marR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Font typeface="Arial"/>
              <a:buNone/>
              <a:defRPr/>
            </a:lvl8pPr>
            <a:lvl9pPr marL="3657600" marR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Font typeface="Arial"/>
              <a:buNone/>
              <a:defRPr/>
            </a:lvl9pPr>
          </a:lstStyle>
          <a:p>
            <a:endParaRPr/>
          </a:p>
        </p:txBody>
      </p:sp>
      <p:grpSp>
        <p:nvGrpSpPr>
          <p:cNvPr id="27" name="Shape 27"/>
          <p:cNvGrpSpPr/>
          <p:nvPr/>
        </p:nvGrpSpPr>
        <p:grpSpPr>
          <a:xfrm>
            <a:off x="7312817" y="6074828"/>
            <a:ext cx="1373086" cy="216432"/>
            <a:chOff x="-84138" y="5622925"/>
            <a:chExt cx="4330700" cy="682625"/>
          </a:xfrm>
        </p:grpSpPr>
        <p:sp>
          <p:nvSpPr>
            <p:cNvPr id="28" name="Shape 28"/>
            <p:cNvSpPr/>
            <p:nvPr/>
          </p:nvSpPr>
          <p:spPr>
            <a:xfrm>
              <a:off x="1589087" y="5649912"/>
              <a:ext cx="914400" cy="647699"/>
            </a:xfrm>
            <a:custGeom>
              <a:avLst/>
              <a:gdLst/>
              <a:ahLst/>
              <a:cxnLst/>
              <a:rect l="0" t="0" r="0" b="0"/>
              <a:pathLst>
                <a:path w="243" h="170" extrusionOk="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3163888" y="5649912"/>
              <a:ext cx="354011" cy="647699"/>
            </a:xfrm>
            <a:custGeom>
              <a:avLst/>
              <a:gdLst/>
              <a:ahLst/>
              <a:cxnLst/>
              <a:rect l="0" t="0" r="0" b="0"/>
              <a:pathLst>
                <a:path w="94" h="170" extrusionOk="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3509962" y="5649912"/>
              <a:ext cx="579436" cy="655637"/>
            </a:xfrm>
            <a:custGeom>
              <a:avLst/>
              <a:gdLst/>
              <a:ahLst/>
              <a:cxnLst/>
              <a:rect l="0" t="0" r="0" b="0"/>
              <a:pathLst>
                <a:path w="154" h="172" extrusionOk="0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2503488" y="5649912"/>
              <a:ext cx="547688" cy="655637"/>
            </a:xfrm>
            <a:custGeom>
              <a:avLst/>
              <a:gdLst/>
              <a:ahLst/>
              <a:cxnLst/>
              <a:rect l="0" t="0" r="0" b="0"/>
              <a:pathLst>
                <a:path w="146" h="172" extrusionOk="0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-84138" y="5622925"/>
              <a:ext cx="1635125" cy="682625"/>
            </a:xfrm>
            <a:custGeom>
              <a:avLst/>
              <a:gdLst/>
              <a:ahLst/>
              <a:cxnLst/>
              <a:rect l="0" t="0" r="0" b="0"/>
              <a:pathLst>
                <a:path w="435" h="179" extrusionOk="0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4097337" y="5649912"/>
              <a:ext cx="149225" cy="157163"/>
            </a:xfrm>
            <a:custGeom>
              <a:avLst/>
              <a:gdLst/>
              <a:ahLst/>
              <a:cxnLst/>
              <a:rect l="0" t="0" r="0" b="0"/>
              <a:pathLst>
                <a:path w="40" h="41" extrusionOk="0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4141787" y="5688012"/>
              <a:ext cx="63498" cy="76198"/>
            </a:xfrm>
            <a:custGeom>
              <a:avLst/>
              <a:gdLst/>
              <a:ahLst/>
              <a:cxnLst/>
              <a:rect l="0" t="0" r="0" b="0"/>
              <a:pathLst>
                <a:path w="17" h="20" extrusionOk="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35" name="Shape 35"/>
          <p:cNvSpPr txBox="1"/>
          <p:nvPr/>
        </p:nvSpPr>
        <p:spPr>
          <a:xfrm>
            <a:off x="6934200" y="6505955"/>
            <a:ext cx="1751706" cy="1996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7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2014 VMware Inc. All rights reserved.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3931918" cy="464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4754880" y="1371600"/>
            <a:ext cx="3931918" cy="464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8305800" y="6883400"/>
            <a:ext cx="838198" cy="133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3657600" y="6464301"/>
            <a:ext cx="3886200" cy="149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700260" y="6464301"/>
            <a:ext cx="338136" cy="149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45720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91440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37160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82880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28600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74320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20040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65760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8305800" y="6883400"/>
            <a:ext cx="838198" cy="133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3657600" y="6464301"/>
            <a:ext cx="3886200" cy="149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8700260" y="6464301"/>
            <a:ext cx="338136" cy="149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45720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91440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37160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82880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28600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74320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20040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65760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dt" idx="10"/>
          </p:nvPr>
        </p:nvSpPr>
        <p:spPr>
          <a:xfrm>
            <a:off x="8305800" y="6883400"/>
            <a:ext cx="838198" cy="133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3657600" y="6464301"/>
            <a:ext cx="3886200" cy="149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700260" y="6464301"/>
            <a:ext cx="338136" cy="149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45720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91440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37160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82880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28600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74320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20040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65760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2pPr>
            <a:lvl3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3pPr>
            <a:lvl4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4pPr>
            <a:lvl5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5pPr>
            <a:lvl6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6pPr>
            <a:lvl7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7pPr>
            <a:lvl8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8pPr>
            <a:lvl9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8305800" y="6883400"/>
            <a:ext cx="838198" cy="133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3657600" y="6464301"/>
            <a:ext cx="3886200" cy="149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700260" y="6464301"/>
            <a:ext cx="338136" cy="149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45720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91440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37160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82880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28600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74320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20040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65760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5943598" cy="464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2"/>
          </p:nvPr>
        </p:nvSpPr>
        <p:spPr>
          <a:xfrm>
            <a:off x="6553200" y="1371600"/>
            <a:ext cx="2133598" cy="464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2pPr>
            <a:lvl3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3pPr>
            <a:lvl4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4pPr>
            <a:lvl5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5pPr>
            <a:lvl6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6pPr>
            <a:lvl7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7pPr>
            <a:lvl8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8pPr>
            <a:lvl9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8305800" y="6883400"/>
            <a:ext cx="838198" cy="133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3657600" y="6464301"/>
            <a:ext cx="3886200" cy="149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8700260" y="6464301"/>
            <a:ext cx="338136" cy="149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45720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91440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37160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82880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28600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74320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20040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65760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pic" idx="2"/>
          </p:nvPr>
        </p:nvSpPr>
        <p:spPr>
          <a:xfrm>
            <a:off x="0" y="1371600"/>
            <a:ext cx="9144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57200" y="495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2pPr>
            <a:lvl3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3pPr>
            <a:lvl4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4pPr>
            <a:lvl5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5pPr>
            <a:lvl6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6pPr>
            <a:lvl7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7pPr>
            <a:lvl8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8pPr>
            <a:lvl9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dt" idx="10"/>
          </p:nvPr>
        </p:nvSpPr>
        <p:spPr>
          <a:xfrm>
            <a:off x="8305800" y="6883400"/>
            <a:ext cx="838198" cy="133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ftr" idx="11"/>
          </p:nvPr>
        </p:nvSpPr>
        <p:spPr>
          <a:xfrm>
            <a:off x="3657600" y="6464301"/>
            <a:ext cx="3886200" cy="149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8700260" y="6464301"/>
            <a:ext cx="338136" cy="149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45720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91440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37160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82880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28600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74320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20040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65760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Pictures with Caption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pic" idx="2"/>
          </p:nvPr>
        </p:nvSpPr>
        <p:spPr>
          <a:xfrm>
            <a:off x="0" y="1371600"/>
            <a:ext cx="450487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61735" y="4953000"/>
            <a:ext cx="3581398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2pPr>
            <a:lvl3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3pPr>
            <a:lvl4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4pPr>
            <a:lvl5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5pPr>
            <a:lvl6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6pPr>
            <a:lvl7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7pPr>
            <a:lvl8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8pPr>
            <a:lvl9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dt" idx="10"/>
          </p:nvPr>
        </p:nvSpPr>
        <p:spPr>
          <a:xfrm>
            <a:off x="8305800" y="6883400"/>
            <a:ext cx="838198" cy="133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ftr" idx="11"/>
          </p:nvPr>
        </p:nvSpPr>
        <p:spPr>
          <a:xfrm>
            <a:off x="3657600" y="6464301"/>
            <a:ext cx="3886200" cy="149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8700260" y="6464301"/>
            <a:ext cx="338136" cy="149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45720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91440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37160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82880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28600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74320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20040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65760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pic" idx="3"/>
          </p:nvPr>
        </p:nvSpPr>
        <p:spPr>
          <a:xfrm>
            <a:off x="4639128" y="1371600"/>
            <a:ext cx="450487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Shape 161"/>
          <p:cNvSpPr txBox="1">
            <a:spLocks noGrp="1"/>
          </p:cNvSpPr>
          <p:nvPr>
            <p:ph type="body" idx="4"/>
          </p:nvPr>
        </p:nvSpPr>
        <p:spPr>
          <a:xfrm>
            <a:off x="5105400" y="4953000"/>
            <a:ext cx="3581398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2pPr>
            <a:lvl3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3pPr>
            <a:lvl4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4pPr>
            <a:lvl5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5pPr>
            <a:lvl6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6pPr>
            <a:lvl7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7pPr>
            <a:lvl8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8pPr>
            <a:lvl9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Pictures with Captio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pic" idx="2"/>
          </p:nvPr>
        </p:nvSpPr>
        <p:spPr>
          <a:xfrm>
            <a:off x="0" y="1371600"/>
            <a:ext cx="2971799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57200" y="4953000"/>
            <a:ext cx="20574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2pPr>
            <a:lvl3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3pPr>
            <a:lvl4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4pPr>
            <a:lvl5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5pPr>
            <a:lvl6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6pPr>
            <a:lvl7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7pPr>
            <a:lvl8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8pPr>
            <a:lvl9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dt" idx="10"/>
          </p:nvPr>
        </p:nvSpPr>
        <p:spPr>
          <a:xfrm>
            <a:off x="8305800" y="6883400"/>
            <a:ext cx="838198" cy="133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ftr" idx="11"/>
          </p:nvPr>
        </p:nvSpPr>
        <p:spPr>
          <a:xfrm>
            <a:off x="3657600" y="6464301"/>
            <a:ext cx="3886200" cy="149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8700260" y="6464301"/>
            <a:ext cx="338136" cy="149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45720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91440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37160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82880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28600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74320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20040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65760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pic" idx="3"/>
          </p:nvPr>
        </p:nvSpPr>
        <p:spPr>
          <a:xfrm>
            <a:off x="3086100" y="1371600"/>
            <a:ext cx="2971799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Shape 170"/>
          <p:cNvSpPr txBox="1">
            <a:spLocks noGrp="1"/>
          </p:cNvSpPr>
          <p:nvPr>
            <p:ph type="body" idx="4"/>
          </p:nvPr>
        </p:nvSpPr>
        <p:spPr>
          <a:xfrm>
            <a:off x="3543300" y="4953000"/>
            <a:ext cx="20574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2pPr>
            <a:lvl3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3pPr>
            <a:lvl4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4pPr>
            <a:lvl5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5pPr>
            <a:lvl6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6pPr>
            <a:lvl7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7pPr>
            <a:lvl8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8pPr>
            <a:lvl9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pic" idx="5"/>
          </p:nvPr>
        </p:nvSpPr>
        <p:spPr>
          <a:xfrm>
            <a:off x="6172200" y="1371600"/>
            <a:ext cx="2971799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Shape 172"/>
          <p:cNvSpPr txBox="1">
            <a:spLocks noGrp="1"/>
          </p:cNvSpPr>
          <p:nvPr>
            <p:ph type="body" idx="6"/>
          </p:nvPr>
        </p:nvSpPr>
        <p:spPr>
          <a:xfrm>
            <a:off x="6629400" y="4953000"/>
            <a:ext cx="20574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2pPr>
            <a:lvl3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3pPr>
            <a:lvl4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4pPr>
            <a:lvl5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5pPr>
            <a:lvl6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6pPr>
            <a:lvl7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7pPr>
            <a:lvl8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8pPr>
            <a:lvl9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Section Header">
    <p:bg>
      <p:bgPr>
        <a:solidFill>
          <a:srgbClr val="DCDCDD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Shape 174"/>
          <p:cNvGrpSpPr/>
          <p:nvPr/>
        </p:nvGrpSpPr>
        <p:grpSpPr>
          <a:xfrm>
            <a:off x="0" y="0"/>
            <a:ext cx="9154735" cy="6867796"/>
            <a:chOff x="0" y="0"/>
            <a:chExt cx="9154735" cy="6867796"/>
          </a:xfrm>
        </p:grpSpPr>
        <p:pic>
          <p:nvPicPr>
            <p:cNvPr id="175" name="Shape 1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6409943" cy="68677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Shape 17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457935" y="856"/>
              <a:ext cx="5696799" cy="31546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7" name="Shape 177"/>
            <p:cNvGrpSpPr/>
            <p:nvPr/>
          </p:nvGrpSpPr>
          <p:grpSpPr>
            <a:xfrm>
              <a:off x="448522" y="6446043"/>
              <a:ext cx="1099792" cy="173354"/>
              <a:chOff x="-84138" y="5622925"/>
              <a:chExt cx="4330700" cy="682625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1589087" y="5649912"/>
                <a:ext cx="914400" cy="647699"/>
              </a:xfrm>
              <a:custGeom>
                <a:avLst/>
                <a:gdLst/>
                <a:ahLst/>
                <a:cxnLst/>
                <a:rect l="0" t="0" r="0" b="0"/>
                <a:pathLst>
                  <a:path w="243" h="170" extrusionOk="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3163888" y="5649912"/>
                <a:ext cx="354011" cy="647699"/>
              </a:xfrm>
              <a:custGeom>
                <a:avLst/>
                <a:gdLst/>
                <a:ahLst/>
                <a:cxnLst/>
                <a:rect l="0" t="0" r="0" b="0"/>
                <a:pathLst>
                  <a:path w="94" h="170" extrusionOk="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80" name="Shape 180"/>
              <p:cNvSpPr/>
              <p:nvPr/>
            </p:nvSpPr>
            <p:spPr>
              <a:xfrm>
                <a:off x="3509962" y="5649912"/>
                <a:ext cx="579436" cy="655637"/>
              </a:xfrm>
              <a:custGeom>
                <a:avLst/>
                <a:gdLst/>
                <a:ahLst/>
                <a:cxnLst/>
                <a:rect l="0" t="0" r="0" b="0"/>
                <a:pathLst>
                  <a:path w="154" h="172" extrusionOk="0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81" name="Shape 181"/>
              <p:cNvSpPr/>
              <p:nvPr/>
            </p:nvSpPr>
            <p:spPr>
              <a:xfrm>
                <a:off x="2503488" y="5649912"/>
                <a:ext cx="547688" cy="655637"/>
              </a:xfrm>
              <a:custGeom>
                <a:avLst/>
                <a:gdLst/>
                <a:ahLst/>
                <a:cxnLst/>
                <a:rect l="0" t="0" r="0" b="0"/>
                <a:pathLst>
                  <a:path w="146" h="172" extrusionOk="0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82" name="Shape 182"/>
              <p:cNvSpPr/>
              <p:nvPr/>
            </p:nvSpPr>
            <p:spPr>
              <a:xfrm>
                <a:off x="-84138" y="5622925"/>
                <a:ext cx="1635125" cy="682625"/>
              </a:xfrm>
              <a:custGeom>
                <a:avLst/>
                <a:gdLst/>
                <a:ahLst/>
                <a:cxnLst/>
                <a:rect l="0" t="0" r="0" b="0"/>
                <a:pathLst>
                  <a:path w="435" h="179" extrusionOk="0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4097337" y="5649912"/>
                <a:ext cx="149225" cy="157163"/>
              </a:xfrm>
              <a:custGeom>
                <a:avLst/>
                <a:gdLst/>
                <a:ahLst/>
                <a:cxnLst/>
                <a:rect l="0" t="0" r="0" b="0"/>
                <a:pathLst>
                  <a:path w="40" h="41" extrusionOk="0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4141787" y="5688012"/>
                <a:ext cx="63498" cy="76198"/>
              </a:xfrm>
              <a:custGeom>
                <a:avLst/>
                <a:gdLst/>
                <a:ahLst/>
                <a:cxnLst/>
                <a:rect l="0" t="0" r="0" b="0"/>
                <a:pathLst>
                  <a:path w="17" h="20" extrusionOk="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</p:grpSp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1676400"/>
            <a:ext cx="45720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3276600"/>
            <a:ext cx="45720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2pPr>
            <a:lvl3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3pPr>
            <a:lvl4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4pPr>
            <a:lvl5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5pPr>
            <a:lvl6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6pPr>
            <a:lvl7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7pPr>
            <a:lvl8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8pPr>
            <a:lvl9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Quote">
    <p:bg>
      <p:bgPr>
        <a:solidFill>
          <a:srgbClr val="DCDCDD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Shape 188"/>
          <p:cNvGrpSpPr/>
          <p:nvPr/>
        </p:nvGrpSpPr>
        <p:grpSpPr>
          <a:xfrm>
            <a:off x="0" y="2855066"/>
            <a:ext cx="4753484" cy="4002933"/>
            <a:chOff x="0" y="2855066"/>
            <a:chExt cx="4753484" cy="4002933"/>
          </a:xfrm>
        </p:grpSpPr>
        <p:pic>
          <p:nvPicPr>
            <p:cNvPr id="189" name="Shape 18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2855066"/>
              <a:ext cx="4753484" cy="400293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0" name="Shape 190"/>
            <p:cNvGrpSpPr/>
            <p:nvPr/>
          </p:nvGrpSpPr>
          <p:grpSpPr>
            <a:xfrm>
              <a:off x="448522" y="6446043"/>
              <a:ext cx="1099792" cy="173354"/>
              <a:chOff x="-84138" y="5622925"/>
              <a:chExt cx="4330700" cy="682625"/>
            </a:xfrm>
          </p:grpSpPr>
          <p:sp>
            <p:nvSpPr>
              <p:cNvPr id="191" name="Shape 191"/>
              <p:cNvSpPr/>
              <p:nvPr/>
            </p:nvSpPr>
            <p:spPr>
              <a:xfrm>
                <a:off x="1589087" y="5649912"/>
                <a:ext cx="914400" cy="647699"/>
              </a:xfrm>
              <a:custGeom>
                <a:avLst/>
                <a:gdLst/>
                <a:ahLst/>
                <a:cxnLst/>
                <a:rect l="0" t="0" r="0" b="0"/>
                <a:pathLst>
                  <a:path w="243" h="170" extrusionOk="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92" name="Shape 192"/>
              <p:cNvSpPr/>
              <p:nvPr/>
            </p:nvSpPr>
            <p:spPr>
              <a:xfrm>
                <a:off x="3163888" y="5649912"/>
                <a:ext cx="354011" cy="647699"/>
              </a:xfrm>
              <a:custGeom>
                <a:avLst/>
                <a:gdLst/>
                <a:ahLst/>
                <a:cxnLst/>
                <a:rect l="0" t="0" r="0" b="0"/>
                <a:pathLst>
                  <a:path w="94" h="170" extrusionOk="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93" name="Shape 193"/>
              <p:cNvSpPr/>
              <p:nvPr/>
            </p:nvSpPr>
            <p:spPr>
              <a:xfrm>
                <a:off x="3509962" y="5649912"/>
                <a:ext cx="579436" cy="655637"/>
              </a:xfrm>
              <a:custGeom>
                <a:avLst/>
                <a:gdLst/>
                <a:ahLst/>
                <a:cxnLst/>
                <a:rect l="0" t="0" r="0" b="0"/>
                <a:pathLst>
                  <a:path w="154" h="172" extrusionOk="0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94" name="Shape 194"/>
              <p:cNvSpPr/>
              <p:nvPr/>
            </p:nvSpPr>
            <p:spPr>
              <a:xfrm>
                <a:off x="2503488" y="5649912"/>
                <a:ext cx="547688" cy="655637"/>
              </a:xfrm>
              <a:custGeom>
                <a:avLst/>
                <a:gdLst/>
                <a:ahLst/>
                <a:cxnLst/>
                <a:rect l="0" t="0" r="0" b="0"/>
                <a:pathLst>
                  <a:path w="146" h="172" extrusionOk="0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95" name="Shape 195"/>
              <p:cNvSpPr/>
              <p:nvPr/>
            </p:nvSpPr>
            <p:spPr>
              <a:xfrm>
                <a:off x="-84138" y="5622925"/>
                <a:ext cx="1635125" cy="682625"/>
              </a:xfrm>
              <a:custGeom>
                <a:avLst/>
                <a:gdLst/>
                <a:ahLst/>
                <a:cxnLst/>
                <a:rect l="0" t="0" r="0" b="0"/>
                <a:pathLst>
                  <a:path w="435" h="179" extrusionOk="0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96" name="Shape 196"/>
              <p:cNvSpPr/>
              <p:nvPr/>
            </p:nvSpPr>
            <p:spPr>
              <a:xfrm>
                <a:off x="4097337" y="5649912"/>
                <a:ext cx="149225" cy="157163"/>
              </a:xfrm>
              <a:custGeom>
                <a:avLst/>
                <a:gdLst/>
                <a:ahLst/>
                <a:cxnLst/>
                <a:rect l="0" t="0" r="0" b="0"/>
                <a:pathLst>
                  <a:path w="40" h="41" extrusionOk="0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4141787" y="5688012"/>
                <a:ext cx="63498" cy="76198"/>
              </a:xfrm>
              <a:custGeom>
                <a:avLst/>
                <a:gdLst/>
                <a:ahLst/>
                <a:cxnLst/>
                <a:rect l="0" t="0" r="0" b="0"/>
                <a:pathLst>
                  <a:path w="17" h="20" extrusionOk="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</p:grp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797" y="2593231"/>
            <a:ext cx="3609976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1pPr>
            <a:lvl2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2pPr>
            <a:lvl3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3pPr>
            <a:lvl4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4pPr>
            <a:lvl5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5pPr>
            <a:lvl6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6pPr>
            <a:lvl7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7pPr>
            <a:lvl8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8pPr>
            <a:lvl9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2"/>
          </p:nvPr>
        </p:nvSpPr>
        <p:spPr>
          <a:xfrm>
            <a:off x="632460" y="457200"/>
            <a:ext cx="3657600" cy="2011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8738" indent="-58738" rtl="0">
              <a:lnSpc>
                <a:spcPct val="100000"/>
              </a:lnSpc>
              <a:spcBef>
                <a:spcPts val="0"/>
              </a:spcBef>
              <a:buClr>
                <a:srgbClr val="003448"/>
              </a:buClr>
              <a:buFont typeface="Arial"/>
              <a:buNone/>
              <a:defRPr/>
            </a:lvl1pPr>
            <a:lvl2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2pPr>
            <a:lvl3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3pPr>
            <a:lvl4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4pPr>
            <a:lvl5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5pPr>
            <a:lvl6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6pPr>
            <a:lvl7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7pPr>
            <a:lvl8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8pPr>
            <a:lvl9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25400" algn="l" rtl="0">
              <a:lnSpc>
                <a:spcPct val="90000"/>
              </a:lnSpc>
              <a:spcBef>
                <a:spcPts val="1200"/>
              </a:spcBef>
              <a:buClr>
                <a:srgbClr val="A8A8AB"/>
              </a:buClr>
              <a:buFont typeface="Arial"/>
              <a:buChar char="•"/>
              <a:defRPr/>
            </a:lvl1pPr>
            <a:lvl2pPr marL="502919" indent="-45719" algn="l" rtl="0">
              <a:lnSpc>
                <a:spcPct val="90000"/>
              </a:lnSpc>
              <a:spcBef>
                <a:spcPts val="800"/>
              </a:spcBef>
              <a:buClr>
                <a:srgbClr val="A8A8AB"/>
              </a:buClr>
              <a:buFont typeface="Arial"/>
              <a:buChar char="–"/>
              <a:defRPr/>
            </a:lvl2pPr>
            <a:lvl3pPr marL="731520" indent="-76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3pPr>
            <a:lvl4pPr marL="960120" indent="-203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–"/>
              <a:defRPr/>
            </a:lvl4pPr>
            <a:lvl5pPr marL="1188720" indent="-203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5pPr>
            <a:lvl6pPr marL="1417320" indent="-203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–"/>
              <a:defRPr/>
            </a:lvl6pPr>
            <a:lvl7pPr marL="1645920" indent="-20320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7pPr>
            <a:lvl8pPr marL="1874520" indent="-20320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–"/>
              <a:defRPr/>
            </a:lvl8pPr>
            <a:lvl9pPr marL="2103120" indent="-20320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8305800" y="6883400"/>
            <a:ext cx="838198" cy="133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3657600" y="6464301"/>
            <a:ext cx="3886200" cy="149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700260" y="6464301"/>
            <a:ext cx="338136" cy="149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45720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91440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37160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82880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28600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74320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20040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65760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1206500"/>
            <a:ext cx="8229600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2pPr>
            <a:lvl3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3pPr>
            <a:lvl4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4pPr>
            <a:lvl5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5pPr>
            <a:lvl6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6pPr>
            <a:lvl7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7pPr>
            <a:lvl8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8pPr>
            <a:lvl9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Metric 1">
    <p:bg>
      <p:bgPr>
        <a:solidFill>
          <a:srgbClr val="DCDCDD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Shape 201"/>
          <p:cNvGrpSpPr/>
          <p:nvPr/>
        </p:nvGrpSpPr>
        <p:grpSpPr>
          <a:xfrm>
            <a:off x="448522" y="0"/>
            <a:ext cx="8695477" cy="6858000"/>
            <a:chOff x="448522" y="0"/>
            <a:chExt cx="8695477" cy="6858000"/>
          </a:xfrm>
        </p:grpSpPr>
        <p:pic>
          <p:nvPicPr>
            <p:cNvPr id="202" name="Shape 20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578096" y="0"/>
              <a:ext cx="4565904" cy="6858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3" name="Shape 203"/>
            <p:cNvGrpSpPr/>
            <p:nvPr/>
          </p:nvGrpSpPr>
          <p:grpSpPr>
            <a:xfrm>
              <a:off x="448522" y="6446043"/>
              <a:ext cx="1099792" cy="173354"/>
              <a:chOff x="-84138" y="5622925"/>
              <a:chExt cx="4330700" cy="682625"/>
            </a:xfrm>
          </p:grpSpPr>
          <p:sp>
            <p:nvSpPr>
              <p:cNvPr id="204" name="Shape 204"/>
              <p:cNvSpPr/>
              <p:nvPr/>
            </p:nvSpPr>
            <p:spPr>
              <a:xfrm>
                <a:off x="1589087" y="5649912"/>
                <a:ext cx="914400" cy="647699"/>
              </a:xfrm>
              <a:custGeom>
                <a:avLst/>
                <a:gdLst/>
                <a:ahLst/>
                <a:cxnLst/>
                <a:rect l="0" t="0" r="0" b="0"/>
                <a:pathLst>
                  <a:path w="243" h="170" extrusionOk="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05" name="Shape 205"/>
              <p:cNvSpPr/>
              <p:nvPr/>
            </p:nvSpPr>
            <p:spPr>
              <a:xfrm>
                <a:off x="3163888" y="5649912"/>
                <a:ext cx="354011" cy="647699"/>
              </a:xfrm>
              <a:custGeom>
                <a:avLst/>
                <a:gdLst/>
                <a:ahLst/>
                <a:cxnLst/>
                <a:rect l="0" t="0" r="0" b="0"/>
                <a:pathLst>
                  <a:path w="94" h="170" extrusionOk="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06" name="Shape 206"/>
              <p:cNvSpPr/>
              <p:nvPr/>
            </p:nvSpPr>
            <p:spPr>
              <a:xfrm>
                <a:off x="3509962" y="5649912"/>
                <a:ext cx="579436" cy="655637"/>
              </a:xfrm>
              <a:custGeom>
                <a:avLst/>
                <a:gdLst/>
                <a:ahLst/>
                <a:cxnLst/>
                <a:rect l="0" t="0" r="0" b="0"/>
                <a:pathLst>
                  <a:path w="154" h="172" extrusionOk="0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07" name="Shape 207"/>
              <p:cNvSpPr/>
              <p:nvPr/>
            </p:nvSpPr>
            <p:spPr>
              <a:xfrm>
                <a:off x="2503488" y="5649912"/>
                <a:ext cx="547688" cy="655637"/>
              </a:xfrm>
              <a:custGeom>
                <a:avLst/>
                <a:gdLst/>
                <a:ahLst/>
                <a:cxnLst/>
                <a:rect l="0" t="0" r="0" b="0"/>
                <a:pathLst>
                  <a:path w="146" h="172" extrusionOk="0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08" name="Shape 208"/>
              <p:cNvSpPr/>
              <p:nvPr/>
            </p:nvSpPr>
            <p:spPr>
              <a:xfrm>
                <a:off x="-84138" y="5622925"/>
                <a:ext cx="1635125" cy="682625"/>
              </a:xfrm>
              <a:custGeom>
                <a:avLst/>
                <a:gdLst/>
                <a:ahLst/>
                <a:cxnLst/>
                <a:rect l="0" t="0" r="0" b="0"/>
                <a:pathLst>
                  <a:path w="435" h="179" extrusionOk="0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09" name="Shape 209"/>
              <p:cNvSpPr/>
              <p:nvPr/>
            </p:nvSpPr>
            <p:spPr>
              <a:xfrm>
                <a:off x="4097337" y="5649912"/>
                <a:ext cx="149225" cy="157163"/>
              </a:xfrm>
              <a:custGeom>
                <a:avLst/>
                <a:gdLst/>
                <a:ahLst/>
                <a:cxnLst/>
                <a:rect l="0" t="0" r="0" b="0"/>
                <a:pathLst>
                  <a:path w="40" h="41" extrusionOk="0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10" name="Shape 210"/>
              <p:cNvSpPr/>
              <p:nvPr/>
            </p:nvSpPr>
            <p:spPr>
              <a:xfrm>
                <a:off x="4141787" y="5688012"/>
                <a:ext cx="63498" cy="76198"/>
              </a:xfrm>
              <a:custGeom>
                <a:avLst/>
                <a:gdLst/>
                <a:ahLst/>
                <a:cxnLst/>
                <a:rect l="0" t="0" r="0" b="0"/>
                <a:pathLst>
                  <a:path w="17" h="20" extrusionOk="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</p:grp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992066" y="685800"/>
            <a:ext cx="3291840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1pPr>
            <a:lvl2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2pPr>
            <a:lvl3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3pPr>
            <a:lvl4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4pPr>
            <a:lvl5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5pPr>
            <a:lvl6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6pPr>
            <a:lvl7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7pPr>
            <a:lvl8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8pPr>
            <a:lvl9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992066" y="2362200"/>
            <a:ext cx="329184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1pPr>
            <a:lvl2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2pPr>
            <a:lvl3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3pPr>
            <a:lvl4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4pPr>
            <a:lvl5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5pPr>
            <a:lvl6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6pPr>
            <a:lvl7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7pPr>
            <a:lvl8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8pPr>
            <a:lvl9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Metric 2">
    <p:bg>
      <p:bgPr>
        <a:solidFill>
          <a:srgbClr val="DCDCDD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Shape 214"/>
          <p:cNvGrpSpPr/>
          <p:nvPr/>
        </p:nvGrpSpPr>
        <p:grpSpPr>
          <a:xfrm>
            <a:off x="448522" y="0"/>
            <a:ext cx="8695475" cy="6858000"/>
            <a:chOff x="448522" y="0"/>
            <a:chExt cx="8695475" cy="6858000"/>
          </a:xfrm>
        </p:grpSpPr>
        <p:pic>
          <p:nvPicPr>
            <p:cNvPr id="215" name="Shape 21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268962" y="0"/>
              <a:ext cx="4875036" cy="6858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6" name="Shape 216"/>
            <p:cNvGrpSpPr/>
            <p:nvPr/>
          </p:nvGrpSpPr>
          <p:grpSpPr>
            <a:xfrm>
              <a:off x="448522" y="6446043"/>
              <a:ext cx="1099792" cy="173354"/>
              <a:chOff x="-84138" y="5622925"/>
              <a:chExt cx="4330700" cy="682625"/>
            </a:xfrm>
          </p:grpSpPr>
          <p:sp>
            <p:nvSpPr>
              <p:cNvPr id="217" name="Shape 217"/>
              <p:cNvSpPr/>
              <p:nvPr/>
            </p:nvSpPr>
            <p:spPr>
              <a:xfrm>
                <a:off x="1589087" y="5649912"/>
                <a:ext cx="914400" cy="647699"/>
              </a:xfrm>
              <a:custGeom>
                <a:avLst/>
                <a:gdLst/>
                <a:ahLst/>
                <a:cxnLst/>
                <a:rect l="0" t="0" r="0" b="0"/>
                <a:pathLst>
                  <a:path w="243" h="170" extrusionOk="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18" name="Shape 218"/>
              <p:cNvSpPr/>
              <p:nvPr/>
            </p:nvSpPr>
            <p:spPr>
              <a:xfrm>
                <a:off x="3163888" y="5649912"/>
                <a:ext cx="354011" cy="647699"/>
              </a:xfrm>
              <a:custGeom>
                <a:avLst/>
                <a:gdLst/>
                <a:ahLst/>
                <a:cxnLst/>
                <a:rect l="0" t="0" r="0" b="0"/>
                <a:pathLst>
                  <a:path w="94" h="170" extrusionOk="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19" name="Shape 219"/>
              <p:cNvSpPr/>
              <p:nvPr/>
            </p:nvSpPr>
            <p:spPr>
              <a:xfrm>
                <a:off x="3509962" y="5649912"/>
                <a:ext cx="579436" cy="655637"/>
              </a:xfrm>
              <a:custGeom>
                <a:avLst/>
                <a:gdLst/>
                <a:ahLst/>
                <a:cxnLst/>
                <a:rect l="0" t="0" r="0" b="0"/>
                <a:pathLst>
                  <a:path w="154" h="172" extrusionOk="0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20" name="Shape 220"/>
              <p:cNvSpPr/>
              <p:nvPr/>
            </p:nvSpPr>
            <p:spPr>
              <a:xfrm>
                <a:off x="2503488" y="5649912"/>
                <a:ext cx="547688" cy="655637"/>
              </a:xfrm>
              <a:custGeom>
                <a:avLst/>
                <a:gdLst/>
                <a:ahLst/>
                <a:cxnLst/>
                <a:rect l="0" t="0" r="0" b="0"/>
                <a:pathLst>
                  <a:path w="146" h="172" extrusionOk="0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21" name="Shape 221"/>
              <p:cNvSpPr/>
              <p:nvPr/>
            </p:nvSpPr>
            <p:spPr>
              <a:xfrm>
                <a:off x="-84138" y="5622925"/>
                <a:ext cx="1635125" cy="682625"/>
              </a:xfrm>
              <a:custGeom>
                <a:avLst/>
                <a:gdLst/>
                <a:ahLst/>
                <a:cxnLst/>
                <a:rect l="0" t="0" r="0" b="0"/>
                <a:pathLst>
                  <a:path w="435" h="179" extrusionOk="0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22" name="Shape 222"/>
              <p:cNvSpPr/>
              <p:nvPr/>
            </p:nvSpPr>
            <p:spPr>
              <a:xfrm>
                <a:off x="4097337" y="5649912"/>
                <a:ext cx="149225" cy="157163"/>
              </a:xfrm>
              <a:custGeom>
                <a:avLst/>
                <a:gdLst/>
                <a:ahLst/>
                <a:cxnLst/>
                <a:rect l="0" t="0" r="0" b="0"/>
                <a:pathLst>
                  <a:path w="40" h="41" extrusionOk="0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23" name="Shape 223"/>
              <p:cNvSpPr/>
              <p:nvPr/>
            </p:nvSpPr>
            <p:spPr>
              <a:xfrm>
                <a:off x="4141787" y="5688012"/>
                <a:ext cx="63498" cy="76198"/>
              </a:xfrm>
              <a:custGeom>
                <a:avLst/>
                <a:gdLst/>
                <a:ahLst/>
                <a:cxnLst/>
                <a:rect l="0" t="0" r="0" b="0"/>
                <a:pathLst>
                  <a:path w="17" h="20" extrusionOk="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</p:grp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5029200" y="2209800"/>
            <a:ext cx="3291840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2pPr>
            <a:lvl3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3pPr>
            <a:lvl4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4pPr>
            <a:lvl5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5pPr>
            <a:lvl6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6pPr>
            <a:lvl7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7pPr>
            <a:lvl8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8pPr>
            <a:lvl9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2"/>
          </p:nvPr>
        </p:nvSpPr>
        <p:spPr>
          <a:xfrm>
            <a:off x="5029200" y="3886200"/>
            <a:ext cx="329184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2pPr>
            <a:lvl3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3pPr>
            <a:lvl4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4pPr>
            <a:lvl5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5pPr>
            <a:lvl6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6pPr>
            <a:lvl7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7pPr>
            <a:lvl8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8pPr>
            <a:lvl9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Metric 3">
    <p:bg>
      <p:bgPr>
        <a:solidFill>
          <a:srgbClr val="DCDCDD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Shape 227"/>
          <p:cNvGrpSpPr/>
          <p:nvPr/>
        </p:nvGrpSpPr>
        <p:grpSpPr>
          <a:xfrm>
            <a:off x="0" y="1981200"/>
            <a:ext cx="9144000" cy="4876798"/>
            <a:chOff x="0" y="1981200"/>
            <a:chExt cx="9144000" cy="4876798"/>
          </a:xfrm>
        </p:grpSpPr>
        <p:pic>
          <p:nvPicPr>
            <p:cNvPr id="228" name="Shape 2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1981200"/>
              <a:ext cx="9144000" cy="487679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9" name="Shape 229"/>
            <p:cNvGrpSpPr/>
            <p:nvPr/>
          </p:nvGrpSpPr>
          <p:grpSpPr>
            <a:xfrm>
              <a:off x="448522" y="6446043"/>
              <a:ext cx="1099792" cy="173354"/>
              <a:chOff x="-84138" y="5622925"/>
              <a:chExt cx="4330700" cy="682625"/>
            </a:xfrm>
          </p:grpSpPr>
          <p:sp>
            <p:nvSpPr>
              <p:cNvPr id="230" name="Shape 230"/>
              <p:cNvSpPr/>
              <p:nvPr/>
            </p:nvSpPr>
            <p:spPr>
              <a:xfrm>
                <a:off x="1589087" y="5649912"/>
                <a:ext cx="914400" cy="647699"/>
              </a:xfrm>
              <a:custGeom>
                <a:avLst/>
                <a:gdLst/>
                <a:ahLst/>
                <a:cxnLst/>
                <a:rect l="0" t="0" r="0" b="0"/>
                <a:pathLst>
                  <a:path w="243" h="170" extrusionOk="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31" name="Shape 231"/>
              <p:cNvSpPr/>
              <p:nvPr/>
            </p:nvSpPr>
            <p:spPr>
              <a:xfrm>
                <a:off x="3163888" y="5649912"/>
                <a:ext cx="354011" cy="647699"/>
              </a:xfrm>
              <a:custGeom>
                <a:avLst/>
                <a:gdLst/>
                <a:ahLst/>
                <a:cxnLst/>
                <a:rect l="0" t="0" r="0" b="0"/>
                <a:pathLst>
                  <a:path w="94" h="170" extrusionOk="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32" name="Shape 232"/>
              <p:cNvSpPr/>
              <p:nvPr/>
            </p:nvSpPr>
            <p:spPr>
              <a:xfrm>
                <a:off x="3509962" y="5649912"/>
                <a:ext cx="579436" cy="655637"/>
              </a:xfrm>
              <a:custGeom>
                <a:avLst/>
                <a:gdLst/>
                <a:ahLst/>
                <a:cxnLst/>
                <a:rect l="0" t="0" r="0" b="0"/>
                <a:pathLst>
                  <a:path w="154" h="172" extrusionOk="0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33" name="Shape 233"/>
              <p:cNvSpPr/>
              <p:nvPr/>
            </p:nvSpPr>
            <p:spPr>
              <a:xfrm>
                <a:off x="2503488" y="5649912"/>
                <a:ext cx="547688" cy="655637"/>
              </a:xfrm>
              <a:custGeom>
                <a:avLst/>
                <a:gdLst/>
                <a:ahLst/>
                <a:cxnLst/>
                <a:rect l="0" t="0" r="0" b="0"/>
                <a:pathLst>
                  <a:path w="146" h="172" extrusionOk="0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34" name="Shape 234"/>
              <p:cNvSpPr/>
              <p:nvPr/>
            </p:nvSpPr>
            <p:spPr>
              <a:xfrm>
                <a:off x="-84138" y="5622925"/>
                <a:ext cx="1635125" cy="682625"/>
              </a:xfrm>
              <a:custGeom>
                <a:avLst/>
                <a:gdLst/>
                <a:ahLst/>
                <a:cxnLst/>
                <a:rect l="0" t="0" r="0" b="0"/>
                <a:pathLst>
                  <a:path w="435" h="179" extrusionOk="0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35" name="Shape 235"/>
              <p:cNvSpPr/>
              <p:nvPr/>
            </p:nvSpPr>
            <p:spPr>
              <a:xfrm>
                <a:off x="4097337" y="5649912"/>
                <a:ext cx="149225" cy="157163"/>
              </a:xfrm>
              <a:custGeom>
                <a:avLst/>
                <a:gdLst/>
                <a:ahLst/>
                <a:cxnLst/>
                <a:rect l="0" t="0" r="0" b="0"/>
                <a:pathLst>
                  <a:path w="40" h="41" extrusionOk="0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36" name="Shape 236"/>
              <p:cNvSpPr/>
              <p:nvPr/>
            </p:nvSpPr>
            <p:spPr>
              <a:xfrm>
                <a:off x="4141787" y="5688012"/>
                <a:ext cx="63498" cy="76198"/>
              </a:xfrm>
              <a:custGeom>
                <a:avLst/>
                <a:gdLst/>
                <a:ahLst/>
                <a:cxnLst/>
                <a:rect l="0" t="0" r="0" b="0"/>
                <a:pathLst>
                  <a:path w="17" h="20" extrusionOk="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</p:grp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1295400" y="4740498"/>
            <a:ext cx="3048000" cy="14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175" indent="-3175" algn="r" rtl="0">
              <a:spcBef>
                <a:spcPts val="0"/>
              </a:spcBef>
              <a:buClr>
                <a:srgbClr val="003448"/>
              </a:buClr>
              <a:buFont typeface="Arial"/>
              <a:buNone/>
              <a:defRPr/>
            </a:lvl1pPr>
            <a:lvl2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2pPr>
            <a:lvl3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3pPr>
            <a:lvl4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4pPr>
            <a:lvl5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5pPr>
            <a:lvl6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6pPr>
            <a:lvl7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7pPr>
            <a:lvl8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8pPr>
            <a:lvl9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body" idx="2"/>
          </p:nvPr>
        </p:nvSpPr>
        <p:spPr>
          <a:xfrm>
            <a:off x="4572000" y="4740498"/>
            <a:ext cx="3383280" cy="14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175" indent="-3175" rtl="0">
              <a:spcBef>
                <a:spcPts val="0"/>
              </a:spcBef>
              <a:buClr>
                <a:srgbClr val="003448"/>
              </a:buClr>
              <a:buFont typeface="Arial"/>
              <a:buNone/>
              <a:defRPr/>
            </a:lvl1pPr>
            <a:lvl2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2pPr>
            <a:lvl3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3pPr>
            <a:lvl4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4pPr>
            <a:lvl5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5pPr>
            <a:lvl6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6pPr>
            <a:lvl7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7pPr>
            <a:lvl8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8pPr>
            <a:lvl9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 rot="5400000">
            <a:off x="2247898" y="-419100"/>
            <a:ext cx="4648198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25400" algn="l" rtl="0">
              <a:lnSpc>
                <a:spcPct val="90000"/>
              </a:lnSpc>
              <a:spcBef>
                <a:spcPts val="1200"/>
              </a:spcBef>
              <a:buClr>
                <a:srgbClr val="A8A8AB"/>
              </a:buClr>
              <a:buFont typeface="Arial"/>
              <a:buChar char="•"/>
              <a:defRPr/>
            </a:lvl1pPr>
            <a:lvl2pPr marL="502919" indent="-45719" algn="l" rtl="0">
              <a:lnSpc>
                <a:spcPct val="90000"/>
              </a:lnSpc>
              <a:spcBef>
                <a:spcPts val="800"/>
              </a:spcBef>
              <a:buClr>
                <a:srgbClr val="A8A8AB"/>
              </a:buClr>
              <a:buFont typeface="Arial"/>
              <a:buChar char="–"/>
              <a:defRPr/>
            </a:lvl2pPr>
            <a:lvl3pPr marL="731520" indent="-76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3pPr>
            <a:lvl4pPr marL="960120" indent="-203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–"/>
              <a:defRPr/>
            </a:lvl4pPr>
            <a:lvl5pPr marL="1188720" indent="-203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5pPr>
            <a:lvl6pPr marL="1417320" indent="-203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–"/>
              <a:defRPr/>
            </a:lvl6pPr>
            <a:lvl7pPr marL="1645920" indent="-20320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7pPr>
            <a:lvl8pPr marL="1874520" indent="-20320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–"/>
              <a:defRPr/>
            </a:lvl8pPr>
            <a:lvl9pPr marL="2103120" indent="-20320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dt" idx="10"/>
          </p:nvPr>
        </p:nvSpPr>
        <p:spPr>
          <a:xfrm>
            <a:off x="8305800" y="6883400"/>
            <a:ext cx="838198" cy="133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ftr" idx="11"/>
          </p:nvPr>
        </p:nvSpPr>
        <p:spPr>
          <a:xfrm>
            <a:off x="3657600" y="6464301"/>
            <a:ext cx="3886200" cy="149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8700260" y="6464301"/>
            <a:ext cx="338136" cy="149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45720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91440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37160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82880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28600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74320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20040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65760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 rot="5400000">
            <a:off x="5436869" y="2769871"/>
            <a:ext cx="5676900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 rot="5400000">
            <a:off x="1200149" y="-400048"/>
            <a:ext cx="5676900" cy="716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25400" algn="l" rtl="0">
              <a:lnSpc>
                <a:spcPct val="90000"/>
              </a:lnSpc>
              <a:spcBef>
                <a:spcPts val="1200"/>
              </a:spcBef>
              <a:buClr>
                <a:srgbClr val="A8A8AB"/>
              </a:buClr>
              <a:buFont typeface="Arial"/>
              <a:buChar char="•"/>
              <a:defRPr/>
            </a:lvl1pPr>
            <a:lvl2pPr marL="502919" indent="-45719" algn="l" rtl="0">
              <a:lnSpc>
                <a:spcPct val="90000"/>
              </a:lnSpc>
              <a:spcBef>
                <a:spcPts val="800"/>
              </a:spcBef>
              <a:buClr>
                <a:srgbClr val="A8A8AB"/>
              </a:buClr>
              <a:buFont typeface="Arial"/>
              <a:buChar char="–"/>
              <a:defRPr/>
            </a:lvl2pPr>
            <a:lvl3pPr marL="731520" indent="-76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3pPr>
            <a:lvl4pPr marL="960120" indent="-203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–"/>
              <a:defRPr/>
            </a:lvl4pPr>
            <a:lvl5pPr marL="1188720" indent="-203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5pPr>
            <a:lvl6pPr marL="1417320" indent="-203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–"/>
              <a:defRPr/>
            </a:lvl6pPr>
            <a:lvl7pPr marL="1645920" indent="-20320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7pPr>
            <a:lvl8pPr marL="1874520" indent="-20320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–"/>
              <a:defRPr/>
            </a:lvl8pPr>
            <a:lvl9pPr marL="2103120" indent="-20320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dt" idx="10"/>
          </p:nvPr>
        </p:nvSpPr>
        <p:spPr>
          <a:xfrm>
            <a:off x="8305800" y="6883400"/>
            <a:ext cx="838198" cy="133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ftr" idx="11"/>
          </p:nvPr>
        </p:nvSpPr>
        <p:spPr>
          <a:xfrm>
            <a:off x="3657600" y="6464301"/>
            <a:ext cx="3886200" cy="149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8700260" y="6464301"/>
            <a:ext cx="338136" cy="149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45720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91440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37160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82880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28600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74320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20040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65760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ftr" idx="11"/>
          </p:nvPr>
        </p:nvSpPr>
        <p:spPr>
          <a:xfrm>
            <a:off x="3657600" y="6464301"/>
            <a:ext cx="3886200" cy="149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352425" y="786383"/>
            <a:ext cx="8385048" cy="50109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3" indent="-4763" rtl="0">
              <a:spcBef>
                <a:spcPts val="0"/>
              </a:spcBef>
              <a:buFont typeface="Arial"/>
              <a:buChar char="▪"/>
              <a:defRPr/>
            </a:lvl1pPr>
            <a:lvl2pPr rtl="0">
              <a:spcBef>
                <a:spcPts val="0"/>
              </a:spcBef>
              <a:buFont typeface="Arial"/>
              <a:buChar char="•"/>
              <a:defRPr/>
            </a:lvl2pPr>
            <a:lvl3pPr rtl="0">
              <a:spcBef>
                <a:spcPts val="0"/>
              </a:spcBef>
              <a:buFont typeface="Arial"/>
              <a:buChar char="•"/>
              <a:defRPr/>
            </a:lvl3pPr>
            <a:lvl4pPr rtl="0">
              <a:spcBef>
                <a:spcPts val="0"/>
              </a:spcBef>
              <a:buFont typeface="Arial"/>
              <a:buChar char="•"/>
              <a:defRPr/>
            </a:lvl4pPr>
            <a:lvl5pPr rtl="0">
              <a:spcBef>
                <a:spcPts val="0"/>
              </a:spcBef>
              <a:buFont typeface="Arial"/>
              <a:buChar char="•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Shape 2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73024"/>
            <a:ext cx="9144000" cy="62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 txBox="1">
            <a:spLocks noGrp="1"/>
          </p:cNvSpPr>
          <p:nvPr>
            <p:ph type="ctrTitle"/>
          </p:nvPr>
        </p:nvSpPr>
        <p:spPr>
          <a:xfrm>
            <a:off x="457200" y="426720"/>
            <a:ext cx="6858000" cy="109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3" name="Shape 273"/>
          <p:cNvSpPr txBox="1">
            <a:spLocks noGrp="1"/>
          </p:cNvSpPr>
          <p:nvPr>
            <p:ph type="subTitle" idx="1"/>
          </p:nvPr>
        </p:nvSpPr>
        <p:spPr>
          <a:xfrm>
            <a:off x="457200" y="1600200"/>
            <a:ext cx="68580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A8AB"/>
              </a:buClr>
              <a:buFont typeface="Arial"/>
              <a:buNone/>
              <a:defRPr/>
            </a:lvl1pPr>
            <a:lvl2pPr marL="457200" marR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8A8AB"/>
              </a:buClr>
              <a:buFont typeface="Arial"/>
              <a:buNone/>
              <a:defRPr/>
            </a:lvl2pPr>
            <a:lvl3pPr marL="914400" marR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Font typeface="Arial"/>
              <a:buNone/>
              <a:defRPr/>
            </a:lvl3pPr>
            <a:lvl4pPr marL="1371600" marR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Font typeface="Arial"/>
              <a:buNone/>
              <a:defRPr/>
            </a:lvl4pPr>
            <a:lvl5pPr marL="1828800" marR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Font typeface="Arial"/>
              <a:buNone/>
              <a:defRPr/>
            </a:lvl6pPr>
            <a:lvl7pPr marL="2743200" marR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Font typeface="Arial"/>
              <a:buNone/>
              <a:defRPr/>
            </a:lvl7pPr>
            <a:lvl8pPr marL="3200400" marR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Font typeface="Arial"/>
              <a:buNone/>
              <a:defRPr/>
            </a:lvl8pPr>
            <a:lvl9pPr marL="3657600" marR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Font typeface="Arial"/>
              <a:buNone/>
              <a:defRPr/>
            </a:lvl9pPr>
          </a:lstStyle>
          <a:p>
            <a:endParaRPr/>
          </a:p>
        </p:txBody>
      </p:sp>
      <p:grpSp>
        <p:nvGrpSpPr>
          <p:cNvPr id="274" name="Shape 274"/>
          <p:cNvGrpSpPr/>
          <p:nvPr/>
        </p:nvGrpSpPr>
        <p:grpSpPr>
          <a:xfrm>
            <a:off x="7312814" y="6075062"/>
            <a:ext cx="1373264" cy="216460"/>
            <a:chOff x="-84138" y="5622925"/>
            <a:chExt cx="4330700" cy="682625"/>
          </a:xfrm>
        </p:grpSpPr>
        <p:sp>
          <p:nvSpPr>
            <p:cNvPr id="275" name="Shape 275"/>
            <p:cNvSpPr/>
            <p:nvPr/>
          </p:nvSpPr>
          <p:spPr>
            <a:xfrm>
              <a:off x="1589087" y="5649912"/>
              <a:ext cx="914399" cy="647699"/>
            </a:xfrm>
            <a:custGeom>
              <a:avLst/>
              <a:gdLst/>
              <a:ahLst/>
              <a:cxnLst/>
              <a:rect l="0" t="0" r="0" b="0"/>
              <a:pathLst>
                <a:path w="243" h="170" extrusionOk="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3163888" y="5649912"/>
              <a:ext cx="354011" cy="647699"/>
            </a:xfrm>
            <a:custGeom>
              <a:avLst/>
              <a:gdLst/>
              <a:ahLst/>
              <a:cxnLst/>
              <a:rect l="0" t="0" r="0" b="0"/>
              <a:pathLst>
                <a:path w="94" h="170" extrusionOk="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3509962" y="5649912"/>
              <a:ext cx="579436" cy="655636"/>
            </a:xfrm>
            <a:custGeom>
              <a:avLst/>
              <a:gdLst/>
              <a:ahLst/>
              <a:cxnLst/>
              <a:rect l="0" t="0" r="0" b="0"/>
              <a:pathLst>
                <a:path w="154" h="172" extrusionOk="0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2503488" y="5649912"/>
              <a:ext cx="547687" cy="655636"/>
            </a:xfrm>
            <a:custGeom>
              <a:avLst/>
              <a:gdLst/>
              <a:ahLst/>
              <a:cxnLst/>
              <a:rect l="0" t="0" r="0" b="0"/>
              <a:pathLst>
                <a:path w="146" h="172" extrusionOk="0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-84138" y="5622925"/>
              <a:ext cx="1635124" cy="682625"/>
            </a:xfrm>
            <a:custGeom>
              <a:avLst/>
              <a:gdLst/>
              <a:ahLst/>
              <a:cxnLst/>
              <a:rect l="0" t="0" r="0" b="0"/>
              <a:pathLst>
                <a:path w="435" h="179" extrusionOk="0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4097337" y="5649912"/>
              <a:ext cx="149225" cy="157163"/>
            </a:xfrm>
            <a:custGeom>
              <a:avLst/>
              <a:gdLst/>
              <a:ahLst/>
              <a:cxnLst/>
              <a:rect l="0" t="0" r="0" b="0"/>
              <a:pathLst>
                <a:path w="40" h="41" extrusionOk="0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4141787" y="5688012"/>
              <a:ext cx="63498" cy="76198"/>
            </a:xfrm>
            <a:custGeom>
              <a:avLst/>
              <a:gdLst/>
              <a:ahLst/>
              <a:cxnLst/>
              <a:rect l="0" t="0" r="0" b="0"/>
              <a:pathLst>
                <a:path w="17" h="20" extrusionOk="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2" name="Shape 282"/>
          <p:cNvSpPr txBox="1"/>
          <p:nvPr/>
        </p:nvSpPr>
        <p:spPr>
          <a:xfrm>
            <a:off x="6934200" y="6505955"/>
            <a:ext cx="1751699" cy="199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7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2014 VMware Inc. All rights reserved.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 and Content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25400" algn="l" rtl="0">
              <a:lnSpc>
                <a:spcPct val="90000"/>
              </a:lnSpc>
              <a:spcBef>
                <a:spcPts val="1200"/>
              </a:spcBef>
              <a:buClr>
                <a:srgbClr val="A8A8AB"/>
              </a:buClr>
              <a:buFont typeface="Arial"/>
              <a:buChar char="•"/>
              <a:defRPr/>
            </a:lvl1pPr>
            <a:lvl2pPr marL="502918" indent="-45718" algn="l" rtl="0">
              <a:lnSpc>
                <a:spcPct val="90000"/>
              </a:lnSpc>
              <a:spcBef>
                <a:spcPts val="800"/>
              </a:spcBef>
              <a:buClr>
                <a:srgbClr val="A8A8AB"/>
              </a:buClr>
              <a:buFont typeface="Arial"/>
              <a:buChar char="–"/>
              <a:defRPr/>
            </a:lvl2pPr>
            <a:lvl3pPr marL="731520" indent="-76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3pPr>
            <a:lvl4pPr marL="960120" indent="-203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–"/>
              <a:defRPr/>
            </a:lvl4pPr>
            <a:lvl5pPr marL="1188720" indent="-203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5pPr>
            <a:lvl6pPr marL="1417320" indent="-203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–"/>
              <a:defRPr/>
            </a:lvl6pPr>
            <a:lvl7pPr marL="1645920" indent="-20320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7pPr>
            <a:lvl8pPr marL="1874520" indent="-20320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–"/>
              <a:defRPr/>
            </a:lvl8pPr>
            <a:lvl9pPr marL="2103120" indent="-20320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dt" idx="10"/>
          </p:nvPr>
        </p:nvSpPr>
        <p:spPr>
          <a:xfrm>
            <a:off x="8305800" y="6883400"/>
            <a:ext cx="838199" cy="13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87" name="Shape 287"/>
          <p:cNvSpPr txBox="1">
            <a:spLocks noGrp="1"/>
          </p:cNvSpPr>
          <p:nvPr>
            <p:ph type="ftr" idx="11"/>
          </p:nvPr>
        </p:nvSpPr>
        <p:spPr>
          <a:xfrm>
            <a:off x="3657600" y="6464301"/>
            <a:ext cx="38862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8700260" y="6464301"/>
            <a:ext cx="3381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45720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91440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37160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82880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28600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74320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20040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65760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289" name="Shape 289"/>
          <p:cNvSpPr txBox="1">
            <a:spLocks noGrp="1"/>
          </p:cNvSpPr>
          <p:nvPr>
            <p:ph type="body" idx="2"/>
          </p:nvPr>
        </p:nvSpPr>
        <p:spPr>
          <a:xfrm>
            <a:off x="457200" y="1206500"/>
            <a:ext cx="82296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2pPr>
            <a:lvl3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3pPr>
            <a:lvl4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4pPr>
            <a:lvl5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5pPr>
            <a:lvl6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6pPr>
            <a:lvl7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7pPr>
            <a:lvl8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8pPr>
            <a:lvl9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25400" algn="l" rtl="0">
              <a:lnSpc>
                <a:spcPct val="90000"/>
              </a:lnSpc>
              <a:spcBef>
                <a:spcPts val="1200"/>
              </a:spcBef>
              <a:buClr>
                <a:srgbClr val="A8A8AB"/>
              </a:buClr>
              <a:buFont typeface="Arial"/>
              <a:buChar char="•"/>
              <a:defRPr/>
            </a:lvl1pPr>
            <a:lvl2pPr marL="502918" indent="-45718" algn="l" rtl="0">
              <a:lnSpc>
                <a:spcPct val="90000"/>
              </a:lnSpc>
              <a:spcBef>
                <a:spcPts val="800"/>
              </a:spcBef>
              <a:buClr>
                <a:srgbClr val="A8A8AB"/>
              </a:buClr>
              <a:buFont typeface="Arial"/>
              <a:buChar char="–"/>
              <a:defRPr/>
            </a:lvl2pPr>
            <a:lvl3pPr marL="731520" indent="-76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3pPr>
            <a:lvl4pPr marL="960120" indent="-203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–"/>
              <a:defRPr/>
            </a:lvl4pPr>
            <a:lvl5pPr marL="1188720" indent="-203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5pPr>
            <a:lvl6pPr marL="1417320" indent="-203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–"/>
              <a:defRPr/>
            </a:lvl6pPr>
            <a:lvl7pPr marL="1645920" indent="-20320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7pPr>
            <a:lvl8pPr marL="1874520" indent="-20320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–"/>
              <a:defRPr/>
            </a:lvl8pPr>
            <a:lvl9pPr marL="2103120" indent="-20320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dt" idx="10"/>
          </p:nvPr>
        </p:nvSpPr>
        <p:spPr>
          <a:xfrm>
            <a:off x="8305800" y="6883400"/>
            <a:ext cx="838199" cy="13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94" name="Shape 294"/>
          <p:cNvSpPr txBox="1">
            <a:spLocks noGrp="1"/>
          </p:cNvSpPr>
          <p:nvPr>
            <p:ph type="ftr" idx="11"/>
          </p:nvPr>
        </p:nvSpPr>
        <p:spPr>
          <a:xfrm>
            <a:off x="3657600" y="6464301"/>
            <a:ext cx="38862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8700260" y="6464301"/>
            <a:ext cx="3381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45720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91440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37160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82880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28600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74320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20040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65760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Shape 29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74107" y="0"/>
            <a:ext cx="48698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461166" y="1676400"/>
            <a:ext cx="5486399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457197" y="3276600"/>
            <a:ext cx="5486399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2pPr>
            <a:lvl3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3pPr>
            <a:lvl4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4pPr>
            <a:lvl5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5pPr>
            <a:lvl6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6pPr>
            <a:lvl7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7pPr>
            <a:lvl8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8pPr>
            <a:lvl9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9pPr>
          </a:lstStyle>
          <a:p>
            <a:endParaRPr/>
          </a:p>
        </p:txBody>
      </p:sp>
      <p:grpSp>
        <p:nvGrpSpPr>
          <p:cNvPr id="300" name="Shape 300"/>
          <p:cNvGrpSpPr/>
          <p:nvPr/>
        </p:nvGrpSpPr>
        <p:grpSpPr>
          <a:xfrm>
            <a:off x="448518" y="6446313"/>
            <a:ext cx="1099997" cy="173386"/>
            <a:chOff x="-84138" y="5622925"/>
            <a:chExt cx="4330700" cy="682625"/>
          </a:xfrm>
        </p:grpSpPr>
        <p:sp>
          <p:nvSpPr>
            <p:cNvPr id="301" name="Shape 301"/>
            <p:cNvSpPr/>
            <p:nvPr/>
          </p:nvSpPr>
          <p:spPr>
            <a:xfrm>
              <a:off x="1589087" y="5649912"/>
              <a:ext cx="914399" cy="647699"/>
            </a:xfrm>
            <a:custGeom>
              <a:avLst/>
              <a:gdLst/>
              <a:ahLst/>
              <a:cxnLst/>
              <a:rect l="0" t="0" r="0" b="0"/>
              <a:pathLst>
                <a:path w="243" h="170" extrusionOk="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3163888" y="5649912"/>
              <a:ext cx="354011" cy="647699"/>
            </a:xfrm>
            <a:custGeom>
              <a:avLst/>
              <a:gdLst/>
              <a:ahLst/>
              <a:cxnLst/>
              <a:rect l="0" t="0" r="0" b="0"/>
              <a:pathLst>
                <a:path w="94" h="170" extrusionOk="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3509962" y="5649912"/>
              <a:ext cx="579436" cy="655636"/>
            </a:xfrm>
            <a:custGeom>
              <a:avLst/>
              <a:gdLst/>
              <a:ahLst/>
              <a:cxnLst/>
              <a:rect l="0" t="0" r="0" b="0"/>
              <a:pathLst>
                <a:path w="154" h="172" extrusionOk="0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2503488" y="5649912"/>
              <a:ext cx="547687" cy="655636"/>
            </a:xfrm>
            <a:custGeom>
              <a:avLst/>
              <a:gdLst/>
              <a:ahLst/>
              <a:cxnLst/>
              <a:rect l="0" t="0" r="0" b="0"/>
              <a:pathLst>
                <a:path w="146" h="172" extrusionOk="0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-84138" y="5622925"/>
              <a:ext cx="1635124" cy="682625"/>
            </a:xfrm>
            <a:custGeom>
              <a:avLst/>
              <a:gdLst/>
              <a:ahLst/>
              <a:cxnLst/>
              <a:rect l="0" t="0" r="0" b="0"/>
              <a:pathLst>
                <a:path w="435" h="179" extrusionOk="0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4097337" y="5649912"/>
              <a:ext cx="149225" cy="157163"/>
            </a:xfrm>
            <a:custGeom>
              <a:avLst/>
              <a:gdLst/>
              <a:ahLst/>
              <a:cxnLst/>
              <a:rect l="0" t="0" r="0" b="0"/>
              <a:pathLst>
                <a:path w="40" h="41" extrusionOk="0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4141787" y="5688012"/>
              <a:ext cx="63498" cy="76198"/>
            </a:xfrm>
            <a:custGeom>
              <a:avLst/>
              <a:gdLst/>
              <a:ahLst/>
              <a:cxnLst/>
              <a:rect l="0" t="0" r="0" b="0"/>
              <a:pathLst>
                <a:path w="17" h="20" extrusionOk="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25400" algn="l" rtl="0">
              <a:lnSpc>
                <a:spcPct val="90000"/>
              </a:lnSpc>
              <a:spcBef>
                <a:spcPts val="1200"/>
              </a:spcBef>
              <a:buClr>
                <a:srgbClr val="A8A8AB"/>
              </a:buClr>
              <a:buFont typeface="Arial"/>
              <a:buChar char="•"/>
              <a:defRPr/>
            </a:lvl1pPr>
            <a:lvl2pPr marL="502919" indent="-45719" algn="l" rtl="0">
              <a:lnSpc>
                <a:spcPct val="90000"/>
              </a:lnSpc>
              <a:spcBef>
                <a:spcPts val="800"/>
              </a:spcBef>
              <a:buClr>
                <a:srgbClr val="A8A8AB"/>
              </a:buClr>
              <a:buFont typeface="Arial"/>
              <a:buChar char="–"/>
              <a:defRPr/>
            </a:lvl2pPr>
            <a:lvl3pPr marL="731520" indent="-76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3pPr>
            <a:lvl4pPr marL="960120" indent="-203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–"/>
              <a:defRPr/>
            </a:lvl4pPr>
            <a:lvl5pPr marL="1188720" indent="-203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5pPr>
            <a:lvl6pPr marL="1417320" indent="-203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–"/>
              <a:defRPr/>
            </a:lvl6pPr>
            <a:lvl7pPr marL="1645920" indent="-20320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7pPr>
            <a:lvl8pPr marL="1874520" indent="-20320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–"/>
              <a:defRPr/>
            </a:lvl8pPr>
            <a:lvl9pPr marL="2103120" indent="-20320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05800" y="6883400"/>
            <a:ext cx="838198" cy="133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657600" y="6464301"/>
            <a:ext cx="3886200" cy="149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700260" y="6464301"/>
            <a:ext cx="338136" cy="149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45720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91440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37160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82880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28600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74320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20040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65760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49" name="Shape 49"/>
          <p:cNvSpPr txBox="1"/>
          <p:nvPr/>
        </p:nvSpPr>
        <p:spPr>
          <a:xfrm>
            <a:off x="2157500" y="6070700"/>
            <a:ext cx="4585499" cy="81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chemeClr val="accent6"/>
                </a:solidFill>
              </a:rPr>
              <a:t>Open vSwitch for Microsoft Hyper-V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with Pictur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57200" y="1676400"/>
            <a:ext cx="45720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457200" y="3276600"/>
            <a:ext cx="45720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2pPr>
            <a:lvl3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3pPr>
            <a:lvl4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4pPr>
            <a:lvl5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5pPr>
            <a:lvl6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6pPr>
            <a:lvl7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7pPr>
            <a:lvl8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8pPr>
            <a:lvl9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9pPr>
          </a:lstStyle>
          <a:p>
            <a:endParaRPr/>
          </a:p>
        </p:txBody>
      </p:sp>
      <p:grpSp>
        <p:nvGrpSpPr>
          <p:cNvPr id="311" name="Shape 311"/>
          <p:cNvGrpSpPr/>
          <p:nvPr/>
        </p:nvGrpSpPr>
        <p:grpSpPr>
          <a:xfrm>
            <a:off x="448518" y="6446313"/>
            <a:ext cx="1099997" cy="173386"/>
            <a:chOff x="-84138" y="5622925"/>
            <a:chExt cx="4330700" cy="682625"/>
          </a:xfrm>
        </p:grpSpPr>
        <p:sp>
          <p:nvSpPr>
            <p:cNvPr id="312" name="Shape 312"/>
            <p:cNvSpPr/>
            <p:nvPr/>
          </p:nvSpPr>
          <p:spPr>
            <a:xfrm>
              <a:off x="1589087" y="5649912"/>
              <a:ext cx="914399" cy="647699"/>
            </a:xfrm>
            <a:custGeom>
              <a:avLst/>
              <a:gdLst/>
              <a:ahLst/>
              <a:cxnLst/>
              <a:rect l="0" t="0" r="0" b="0"/>
              <a:pathLst>
                <a:path w="243" h="170" extrusionOk="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3163888" y="5649912"/>
              <a:ext cx="354011" cy="647699"/>
            </a:xfrm>
            <a:custGeom>
              <a:avLst/>
              <a:gdLst/>
              <a:ahLst/>
              <a:cxnLst/>
              <a:rect l="0" t="0" r="0" b="0"/>
              <a:pathLst>
                <a:path w="94" h="170" extrusionOk="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3509962" y="5649912"/>
              <a:ext cx="579436" cy="655636"/>
            </a:xfrm>
            <a:custGeom>
              <a:avLst/>
              <a:gdLst/>
              <a:ahLst/>
              <a:cxnLst/>
              <a:rect l="0" t="0" r="0" b="0"/>
              <a:pathLst>
                <a:path w="154" h="172" extrusionOk="0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2503488" y="5649912"/>
              <a:ext cx="547687" cy="655636"/>
            </a:xfrm>
            <a:custGeom>
              <a:avLst/>
              <a:gdLst/>
              <a:ahLst/>
              <a:cxnLst/>
              <a:rect l="0" t="0" r="0" b="0"/>
              <a:pathLst>
                <a:path w="146" h="172" extrusionOk="0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-84138" y="5622925"/>
              <a:ext cx="1635124" cy="682625"/>
            </a:xfrm>
            <a:custGeom>
              <a:avLst/>
              <a:gdLst/>
              <a:ahLst/>
              <a:cxnLst/>
              <a:rect l="0" t="0" r="0" b="0"/>
              <a:pathLst>
                <a:path w="435" h="179" extrusionOk="0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4097337" y="5649912"/>
              <a:ext cx="149225" cy="157163"/>
            </a:xfrm>
            <a:custGeom>
              <a:avLst/>
              <a:gdLst/>
              <a:ahLst/>
              <a:cxnLst/>
              <a:rect l="0" t="0" r="0" b="0"/>
              <a:pathLst>
                <a:path w="40" h="41" extrusionOk="0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4141787" y="5688012"/>
              <a:ext cx="63498" cy="76198"/>
            </a:xfrm>
            <a:custGeom>
              <a:avLst/>
              <a:gdLst/>
              <a:ahLst/>
              <a:cxnLst/>
              <a:rect l="0" t="0" r="0" b="0"/>
              <a:pathLst>
                <a:path w="17" h="20" extrusionOk="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797" y="2593231"/>
            <a:ext cx="3609899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1pPr>
            <a:lvl2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2pPr>
            <a:lvl3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3pPr>
            <a:lvl4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4pPr>
            <a:lvl5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5pPr>
            <a:lvl6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6pPr>
            <a:lvl7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7pPr>
            <a:lvl8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8pPr>
            <a:lvl9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21" name="Shape 321"/>
          <p:cNvSpPr txBox="1">
            <a:spLocks noGrp="1"/>
          </p:cNvSpPr>
          <p:nvPr>
            <p:ph type="body" idx="2"/>
          </p:nvPr>
        </p:nvSpPr>
        <p:spPr>
          <a:xfrm>
            <a:off x="632460" y="457200"/>
            <a:ext cx="3657600" cy="201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8737" indent="-58737" rtl="0">
              <a:lnSpc>
                <a:spcPct val="100000"/>
              </a:lnSpc>
              <a:spcBef>
                <a:spcPts val="0"/>
              </a:spcBef>
              <a:buClr>
                <a:srgbClr val="003448"/>
              </a:buClr>
              <a:buFont typeface="Arial"/>
              <a:buNone/>
              <a:defRPr/>
            </a:lvl1pPr>
            <a:lvl2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2pPr>
            <a:lvl3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3pPr>
            <a:lvl4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4pPr>
            <a:lvl5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5pPr>
            <a:lvl6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6pPr>
            <a:lvl7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7pPr>
            <a:lvl8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8pPr>
            <a:lvl9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9pPr>
          </a:lstStyle>
          <a:p>
            <a:endParaRPr/>
          </a:p>
        </p:txBody>
      </p:sp>
      <p:grpSp>
        <p:nvGrpSpPr>
          <p:cNvPr id="322" name="Shape 322"/>
          <p:cNvGrpSpPr/>
          <p:nvPr/>
        </p:nvGrpSpPr>
        <p:grpSpPr>
          <a:xfrm>
            <a:off x="448518" y="6446313"/>
            <a:ext cx="1099997" cy="173386"/>
            <a:chOff x="-84138" y="5622925"/>
            <a:chExt cx="4330700" cy="682625"/>
          </a:xfrm>
        </p:grpSpPr>
        <p:sp>
          <p:nvSpPr>
            <p:cNvPr id="323" name="Shape 323"/>
            <p:cNvSpPr/>
            <p:nvPr/>
          </p:nvSpPr>
          <p:spPr>
            <a:xfrm>
              <a:off x="1589087" y="5649912"/>
              <a:ext cx="914399" cy="647699"/>
            </a:xfrm>
            <a:custGeom>
              <a:avLst/>
              <a:gdLst/>
              <a:ahLst/>
              <a:cxnLst/>
              <a:rect l="0" t="0" r="0" b="0"/>
              <a:pathLst>
                <a:path w="243" h="170" extrusionOk="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3163888" y="5649912"/>
              <a:ext cx="354011" cy="647699"/>
            </a:xfrm>
            <a:custGeom>
              <a:avLst/>
              <a:gdLst/>
              <a:ahLst/>
              <a:cxnLst/>
              <a:rect l="0" t="0" r="0" b="0"/>
              <a:pathLst>
                <a:path w="94" h="170" extrusionOk="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3509962" y="5649912"/>
              <a:ext cx="579436" cy="655636"/>
            </a:xfrm>
            <a:custGeom>
              <a:avLst/>
              <a:gdLst/>
              <a:ahLst/>
              <a:cxnLst/>
              <a:rect l="0" t="0" r="0" b="0"/>
              <a:pathLst>
                <a:path w="154" h="172" extrusionOk="0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2503488" y="5649912"/>
              <a:ext cx="547687" cy="655636"/>
            </a:xfrm>
            <a:custGeom>
              <a:avLst/>
              <a:gdLst/>
              <a:ahLst/>
              <a:cxnLst/>
              <a:rect l="0" t="0" r="0" b="0"/>
              <a:pathLst>
                <a:path w="146" h="172" extrusionOk="0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-84138" y="5622925"/>
              <a:ext cx="1635124" cy="682625"/>
            </a:xfrm>
            <a:custGeom>
              <a:avLst/>
              <a:gdLst/>
              <a:ahLst/>
              <a:cxnLst/>
              <a:rect l="0" t="0" r="0" b="0"/>
              <a:pathLst>
                <a:path w="435" h="179" extrusionOk="0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4097337" y="5649912"/>
              <a:ext cx="149225" cy="157163"/>
            </a:xfrm>
            <a:custGeom>
              <a:avLst/>
              <a:gdLst/>
              <a:ahLst/>
              <a:cxnLst/>
              <a:rect l="0" t="0" r="0" b="0"/>
              <a:pathLst>
                <a:path w="40" h="41" extrusionOk="0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4141787" y="5688012"/>
              <a:ext cx="63498" cy="76198"/>
            </a:xfrm>
            <a:custGeom>
              <a:avLst/>
              <a:gdLst/>
              <a:ahLst/>
              <a:cxnLst/>
              <a:rect l="0" t="0" r="0" b="0"/>
              <a:pathLst>
                <a:path w="17" h="20" extrusionOk="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tric 1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92066" y="685800"/>
            <a:ext cx="3291900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1pPr>
            <a:lvl2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2pPr>
            <a:lvl3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3pPr>
            <a:lvl4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4pPr>
            <a:lvl5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5pPr>
            <a:lvl6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6pPr>
            <a:lvl7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7pPr>
            <a:lvl8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8pPr>
            <a:lvl9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32" name="Shape 332"/>
          <p:cNvSpPr txBox="1">
            <a:spLocks noGrp="1"/>
          </p:cNvSpPr>
          <p:nvPr>
            <p:ph type="body" idx="2"/>
          </p:nvPr>
        </p:nvSpPr>
        <p:spPr>
          <a:xfrm>
            <a:off x="992066" y="2362200"/>
            <a:ext cx="32919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1pPr>
            <a:lvl2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2pPr>
            <a:lvl3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3pPr>
            <a:lvl4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4pPr>
            <a:lvl5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5pPr>
            <a:lvl6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6pPr>
            <a:lvl7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7pPr>
            <a:lvl8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8pPr>
            <a:lvl9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9pPr>
          </a:lstStyle>
          <a:p>
            <a:endParaRPr/>
          </a:p>
        </p:txBody>
      </p:sp>
      <p:grpSp>
        <p:nvGrpSpPr>
          <p:cNvPr id="333" name="Shape 333"/>
          <p:cNvGrpSpPr/>
          <p:nvPr/>
        </p:nvGrpSpPr>
        <p:grpSpPr>
          <a:xfrm>
            <a:off x="448518" y="6446313"/>
            <a:ext cx="1099997" cy="173386"/>
            <a:chOff x="-84138" y="5622925"/>
            <a:chExt cx="4330700" cy="682625"/>
          </a:xfrm>
        </p:grpSpPr>
        <p:sp>
          <p:nvSpPr>
            <p:cNvPr id="334" name="Shape 334"/>
            <p:cNvSpPr/>
            <p:nvPr/>
          </p:nvSpPr>
          <p:spPr>
            <a:xfrm>
              <a:off x="1589087" y="5649912"/>
              <a:ext cx="914399" cy="647699"/>
            </a:xfrm>
            <a:custGeom>
              <a:avLst/>
              <a:gdLst/>
              <a:ahLst/>
              <a:cxnLst/>
              <a:rect l="0" t="0" r="0" b="0"/>
              <a:pathLst>
                <a:path w="243" h="170" extrusionOk="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3163888" y="5649912"/>
              <a:ext cx="354011" cy="647699"/>
            </a:xfrm>
            <a:custGeom>
              <a:avLst/>
              <a:gdLst/>
              <a:ahLst/>
              <a:cxnLst/>
              <a:rect l="0" t="0" r="0" b="0"/>
              <a:pathLst>
                <a:path w="94" h="170" extrusionOk="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3509962" y="5649912"/>
              <a:ext cx="579436" cy="655636"/>
            </a:xfrm>
            <a:custGeom>
              <a:avLst/>
              <a:gdLst/>
              <a:ahLst/>
              <a:cxnLst/>
              <a:rect l="0" t="0" r="0" b="0"/>
              <a:pathLst>
                <a:path w="154" h="172" extrusionOk="0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2503488" y="5649912"/>
              <a:ext cx="547687" cy="655636"/>
            </a:xfrm>
            <a:custGeom>
              <a:avLst/>
              <a:gdLst/>
              <a:ahLst/>
              <a:cxnLst/>
              <a:rect l="0" t="0" r="0" b="0"/>
              <a:pathLst>
                <a:path w="146" h="172" extrusionOk="0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-84138" y="5622925"/>
              <a:ext cx="1635124" cy="682625"/>
            </a:xfrm>
            <a:custGeom>
              <a:avLst/>
              <a:gdLst/>
              <a:ahLst/>
              <a:cxnLst/>
              <a:rect l="0" t="0" r="0" b="0"/>
              <a:pathLst>
                <a:path w="435" h="179" extrusionOk="0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4097337" y="5649912"/>
              <a:ext cx="149225" cy="157163"/>
            </a:xfrm>
            <a:custGeom>
              <a:avLst/>
              <a:gdLst/>
              <a:ahLst/>
              <a:cxnLst/>
              <a:rect l="0" t="0" r="0" b="0"/>
              <a:pathLst>
                <a:path w="40" h="41" extrusionOk="0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4141787" y="5688012"/>
              <a:ext cx="63498" cy="76198"/>
            </a:xfrm>
            <a:custGeom>
              <a:avLst/>
              <a:gdLst/>
              <a:ahLst/>
              <a:cxnLst/>
              <a:rect l="0" t="0" r="0" b="0"/>
              <a:pathLst>
                <a:path w="17" h="20" extrusionOk="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tric 2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5029200" y="2209800"/>
            <a:ext cx="3291900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2pPr>
            <a:lvl3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3pPr>
            <a:lvl4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4pPr>
            <a:lvl5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5pPr>
            <a:lvl6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6pPr>
            <a:lvl7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7pPr>
            <a:lvl8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8pPr>
            <a:lvl9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43" name="Shape 343"/>
          <p:cNvSpPr txBox="1">
            <a:spLocks noGrp="1"/>
          </p:cNvSpPr>
          <p:nvPr>
            <p:ph type="body" idx="2"/>
          </p:nvPr>
        </p:nvSpPr>
        <p:spPr>
          <a:xfrm>
            <a:off x="5029200" y="3886200"/>
            <a:ext cx="32919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2pPr>
            <a:lvl3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3pPr>
            <a:lvl4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4pPr>
            <a:lvl5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5pPr>
            <a:lvl6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6pPr>
            <a:lvl7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7pPr>
            <a:lvl8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8pPr>
            <a:lvl9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9pPr>
          </a:lstStyle>
          <a:p>
            <a:endParaRPr/>
          </a:p>
        </p:txBody>
      </p:sp>
      <p:grpSp>
        <p:nvGrpSpPr>
          <p:cNvPr id="344" name="Shape 344"/>
          <p:cNvGrpSpPr/>
          <p:nvPr/>
        </p:nvGrpSpPr>
        <p:grpSpPr>
          <a:xfrm>
            <a:off x="448518" y="6446313"/>
            <a:ext cx="1099997" cy="173386"/>
            <a:chOff x="-84138" y="5622925"/>
            <a:chExt cx="4330700" cy="682625"/>
          </a:xfrm>
        </p:grpSpPr>
        <p:sp>
          <p:nvSpPr>
            <p:cNvPr id="345" name="Shape 345"/>
            <p:cNvSpPr/>
            <p:nvPr/>
          </p:nvSpPr>
          <p:spPr>
            <a:xfrm>
              <a:off x="1589087" y="5649912"/>
              <a:ext cx="914399" cy="647699"/>
            </a:xfrm>
            <a:custGeom>
              <a:avLst/>
              <a:gdLst/>
              <a:ahLst/>
              <a:cxnLst/>
              <a:rect l="0" t="0" r="0" b="0"/>
              <a:pathLst>
                <a:path w="243" h="170" extrusionOk="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3163888" y="5649912"/>
              <a:ext cx="354011" cy="647699"/>
            </a:xfrm>
            <a:custGeom>
              <a:avLst/>
              <a:gdLst/>
              <a:ahLst/>
              <a:cxnLst/>
              <a:rect l="0" t="0" r="0" b="0"/>
              <a:pathLst>
                <a:path w="94" h="170" extrusionOk="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3509962" y="5649912"/>
              <a:ext cx="579436" cy="655636"/>
            </a:xfrm>
            <a:custGeom>
              <a:avLst/>
              <a:gdLst/>
              <a:ahLst/>
              <a:cxnLst/>
              <a:rect l="0" t="0" r="0" b="0"/>
              <a:pathLst>
                <a:path w="154" h="172" extrusionOk="0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2503488" y="5649912"/>
              <a:ext cx="547687" cy="655636"/>
            </a:xfrm>
            <a:custGeom>
              <a:avLst/>
              <a:gdLst/>
              <a:ahLst/>
              <a:cxnLst/>
              <a:rect l="0" t="0" r="0" b="0"/>
              <a:pathLst>
                <a:path w="146" h="172" extrusionOk="0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-84138" y="5622925"/>
              <a:ext cx="1635124" cy="682625"/>
            </a:xfrm>
            <a:custGeom>
              <a:avLst/>
              <a:gdLst/>
              <a:ahLst/>
              <a:cxnLst/>
              <a:rect l="0" t="0" r="0" b="0"/>
              <a:pathLst>
                <a:path w="435" h="179" extrusionOk="0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4097337" y="5649912"/>
              <a:ext cx="149225" cy="157163"/>
            </a:xfrm>
            <a:custGeom>
              <a:avLst/>
              <a:gdLst/>
              <a:ahLst/>
              <a:cxnLst/>
              <a:rect l="0" t="0" r="0" b="0"/>
              <a:pathLst>
                <a:path w="40" h="41" extrusionOk="0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4141787" y="5688012"/>
              <a:ext cx="63498" cy="76198"/>
            </a:xfrm>
            <a:custGeom>
              <a:avLst/>
              <a:gdLst/>
              <a:ahLst/>
              <a:cxnLst/>
              <a:rect l="0" t="0" r="0" b="0"/>
              <a:pathLst>
                <a:path w="17" h="20" extrusionOk="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tric 3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1295400" y="4740498"/>
            <a:ext cx="3048000" cy="141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175" indent="-3175" algn="r" rtl="0">
              <a:spcBef>
                <a:spcPts val="0"/>
              </a:spcBef>
              <a:buClr>
                <a:srgbClr val="003448"/>
              </a:buClr>
              <a:buFont typeface="Arial"/>
              <a:buNone/>
              <a:defRPr/>
            </a:lvl1pPr>
            <a:lvl2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2pPr>
            <a:lvl3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3pPr>
            <a:lvl4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4pPr>
            <a:lvl5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5pPr>
            <a:lvl6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6pPr>
            <a:lvl7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7pPr>
            <a:lvl8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8pPr>
            <a:lvl9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54" name="Shape 354"/>
          <p:cNvSpPr txBox="1">
            <a:spLocks noGrp="1"/>
          </p:cNvSpPr>
          <p:nvPr>
            <p:ph type="body" idx="2"/>
          </p:nvPr>
        </p:nvSpPr>
        <p:spPr>
          <a:xfrm>
            <a:off x="4572000" y="4740498"/>
            <a:ext cx="3383399" cy="141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175" indent="-3175" rtl="0">
              <a:spcBef>
                <a:spcPts val="0"/>
              </a:spcBef>
              <a:buClr>
                <a:srgbClr val="003448"/>
              </a:buClr>
              <a:buFont typeface="Arial"/>
              <a:buNone/>
              <a:defRPr/>
            </a:lvl1pPr>
            <a:lvl2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2pPr>
            <a:lvl3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3pPr>
            <a:lvl4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4pPr>
            <a:lvl5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5pPr>
            <a:lvl6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6pPr>
            <a:lvl7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7pPr>
            <a:lvl8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8pPr>
            <a:lvl9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9pPr>
          </a:lstStyle>
          <a:p>
            <a:endParaRPr/>
          </a:p>
        </p:txBody>
      </p:sp>
      <p:grpSp>
        <p:nvGrpSpPr>
          <p:cNvPr id="355" name="Shape 355"/>
          <p:cNvGrpSpPr/>
          <p:nvPr/>
        </p:nvGrpSpPr>
        <p:grpSpPr>
          <a:xfrm>
            <a:off x="448518" y="6446313"/>
            <a:ext cx="1099997" cy="173386"/>
            <a:chOff x="-84138" y="5622925"/>
            <a:chExt cx="4330700" cy="682625"/>
          </a:xfrm>
        </p:grpSpPr>
        <p:sp>
          <p:nvSpPr>
            <p:cNvPr id="356" name="Shape 356"/>
            <p:cNvSpPr/>
            <p:nvPr/>
          </p:nvSpPr>
          <p:spPr>
            <a:xfrm>
              <a:off x="1589087" y="5649912"/>
              <a:ext cx="914399" cy="647699"/>
            </a:xfrm>
            <a:custGeom>
              <a:avLst/>
              <a:gdLst/>
              <a:ahLst/>
              <a:cxnLst/>
              <a:rect l="0" t="0" r="0" b="0"/>
              <a:pathLst>
                <a:path w="243" h="170" extrusionOk="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3163888" y="5649912"/>
              <a:ext cx="354011" cy="647699"/>
            </a:xfrm>
            <a:custGeom>
              <a:avLst/>
              <a:gdLst/>
              <a:ahLst/>
              <a:cxnLst/>
              <a:rect l="0" t="0" r="0" b="0"/>
              <a:pathLst>
                <a:path w="94" h="170" extrusionOk="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3509962" y="5649912"/>
              <a:ext cx="579436" cy="655636"/>
            </a:xfrm>
            <a:custGeom>
              <a:avLst/>
              <a:gdLst/>
              <a:ahLst/>
              <a:cxnLst/>
              <a:rect l="0" t="0" r="0" b="0"/>
              <a:pathLst>
                <a:path w="154" h="172" extrusionOk="0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2503488" y="5649912"/>
              <a:ext cx="547687" cy="655636"/>
            </a:xfrm>
            <a:custGeom>
              <a:avLst/>
              <a:gdLst/>
              <a:ahLst/>
              <a:cxnLst/>
              <a:rect l="0" t="0" r="0" b="0"/>
              <a:pathLst>
                <a:path w="146" h="172" extrusionOk="0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-84138" y="5622925"/>
              <a:ext cx="1635124" cy="682625"/>
            </a:xfrm>
            <a:custGeom>
              <a:avLst/>
              <a:gdLst/>
              <a:ahLst/>
              <a:cxnLst/>
              <a:rect l="0" t="0" r="0" b="0"/>
              <a:pathLst>
                <a:path w="435" h="179" extrusionOk="0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4097337" y="5649912"/>
              <a:ext cx="149225" cy="157163"/>
            </a:xfrm>
            <a:custGeom>
              <a:avLst/>
              <a:gdLst/>
              <a:ahLst/>
              <a:cxnLst/>
              <a:rect l="0" t="0" r="0" b="0"/>
              <a:pathLst>
                <a:path w="40" h="41" extrusionOk="0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4141787" y="5688012"/>
              <a:ext cx="63498" cy="76198"/>
            </a:xfrm>
            <a:custGeom>
              <a:avLst/>
              <a:gdLst/>
              <a:ahLst/>
              <a:cxnLst/>
              <a:rect l="0" t="0" r="0" b="0"/>
              <a:pathLst>
                <a:path w="17" h="20" extrusionOk="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3931800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6" name="Shape 366"/>
          <p:cNvSpPr txBox="1">
            <a:spLocks noGrp="1"/>
          </p:cNvSpPr>
          <p:nvPr>
            <p:ph type="body" idx="2"/>
          </p:nvPr>
        </p:nvSpPr>
        <p:spPr>
          <a:xfrm>
            <a:off x="4754880" y="1371600"/>
            <a:ext cx="3931800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7" name="Shape 367"/>
          <p:cNvSpPr txBox="1">
            <a:spLocks noGrp="1"/>
          </p:cNvSpPr>
          <p:nvPr>
            <p:ph type="dt" idx="10"/>
          </p:nvPr>
        </p:nvSpPr>
        <p:spPr>
          <a:xfrm>
            <a:off x="8305800" y="6883400"/>
            <a:ext cx="838199" cy="13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68" name="Shape 368"/>
          <p:cNvSpPr txBox="1">
            <a:spLocks noGrp="1"/>
          </p:cNvSpPr>
          <p:nvPr>
            <p:ph type="ftr" idx="11"/>
          </p:nvPr>
        </p:nvSpPr>
        <p:spPr>
          <a:xfrm>
            <a:off x="3657600" y="6464301"/>
            <a:ext cx="38862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69" name="Shape 369"/>
          <p:cNvSpPr txBox="1">
            <a:spLocks noGrp="1"/>
          </p:cNvSpPr>
          <p:nvPr>
            <p:ph type="sldNum" idx="12"/>
          </p:nvPr>
        </p:nvSpPr>
        <p:spPr>
          <a:xfrm>
            <a:off x="8700260" y="6464301"/>
            <a:ext cx="3381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45720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91440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37160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82880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28600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74320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20040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65760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2" name="Shape 372"/>
          <p:cNvSpPr txBox="1">
            <a:spLocks noGrp="1"/>
          </p:cNvSpPr>
          <p:nvPr>
            <p:ph type="dt" idx="10"/>
          </p:nvPr>
        </p:nvSpPr>
        <p:spPr>
          <a:xfrm>
            <a:off x="8305800" y="6883400"/>
            <a:ext cx="838199" cy="13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73" name="Shape 373"/>
          <p:cNvSpPr txBox="1">
            <a:spLocks noGrp="1"/>
          </p:cNvSpPr>
          <p:nvPr>
            <p:ph type="ftr" idx="11"/>
          </p:nvPr>
        </p:nvSpPr>
        <p:spPr>
          <a:xfrm>
            <a:off x="3657600" y="6464301"/>
            <a:ext cx="38862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74" name="Shape 374"/>
          <p:cNvSpPr txBox="1">
            <a:spLocks noGrp="1"/>
          </p:cNvSpPr>
          <p:nvPr>
            <p:ph type="sldNum" idx="12"/>
          </p:nvPr>
        </p:nvSpPr>
        <p:spPr>
          <a:xfrm>
            <a:off x="8700260" y="6464301"/>
            <a:ext cx="3381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45720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91440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37160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82880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28600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74320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20040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65760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7" name="Shape 377"/>
          <p:cNvSpPr txBox="1">
            <a:spLocks noGrp="1"/>
          </p:cNvSpPr>
          <p:nvPr>
            <p:ph type="dt" idx="10"/>
          </p:nvPr>
        </p:nvSpPr>
        <p:spPr>
          <a:xfrm>
            <a:off x="8305800" y="6883400"/>
            <a:ext cx="838199" cy="13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78" name="Shape 378"/>
          <p:cNvSpPr txBox="1">
            <a:spLocks noGrp="1"/>
          </p:cNvSpPr>
          <p:nvPr>
            <p:ph type="ftr" idx="11"/>
          </p:nvPr>
        </p:nvSpPr>
        <p:spPr>
          <a:xfrm>
            <a:off x="3657600" y="6464301"/>
            <a:ext cx="38862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79" name="Shape 379"/>
          <p:cNvSpPr txBox="1">
            <a:spLocks noGrp="1"/>
          </p:cNvSpPr>
          <p:nvPr>
            <p:ph type="sldNum" idx="12"/>
          </p:nvPr>
        </p:nvSpPr>
        <p:spPr>
          <a:xfrm>
            <a:off x="8700260" y="6464301"/>
            <a:ext cx="3381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45720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91440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37160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82880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28600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74320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20040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65760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2pPr>
            <a:lvl3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3pPr>
            <a:lvl4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4pPr>
            <a:lvl5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5pPr>
            <a:lvl6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6pPr>
            <a:lvl7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7pPr>
            <a:lvl8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8pPr>
            <a:lvl9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dt" idx="10"/>
          </p:nvPr>
        </p:nvSpPr>
        <p:spPr>
          <a:xfrm>
            <a:off x="8305800" y="6883400"/>
            <a:ext cx="838199" cy="13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83" name="Shape 383"/>
          <p:cNvSpPr txBox="1">
            <a:spLocks noGrp="1"/>
          </p:cNvSpPr>
          <p:nvPr>
            <p:ph type="ftr" idx="11"/>
          </p:nvPr>
        </p:nvSpPr>
        <p:spPr>
          <a:xfrm>
            <a:off x="3657600" y="6464301"/>
            <a:ext cx="38862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84" name="Shape 384"/>
          <p:cNvSpPr txBox="1">
            <a:spLocks noGrp="1"/>
          </p:cNvSpPr>
          <p:nvPr>
            <p:ph type="sldNum" idx="12"/>
          </p:nvPr>
        </p:nvSpPr>
        <p:spPr>
          <a:xfrm>
            <a:off x="8700260" y="6464301"/>
            <a:ext cx="3381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45720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91440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37160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82880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28600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74320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20040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65760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59435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8" name="Shape 388"/>
          <p:cNvSpPr txBox="1">
            <a:spLocks noGrp="1"/>
          </p:cNvSpPr>
          <p:nvPr>
            <p:ph type="body" idx="2"/>
          </p:nvPr>
        </p:nvSpPr>
        <p:spPr>
          <a:xfrm>
            <a:off x="6553200" y="1371600"/>
            <a:ext cx="21335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2pPr>
            <a:lvl3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3pPr>
            <a:lvl4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4pPr>
            <a:lvl5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5pPr>
            <a:lvl6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6pPr>
            <a:lvl7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7pPr>
            <a:lvl8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8pPr>
            <a:lvl9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89" name="Shape 389"/>
          <p:cNvSpPr txBox="1">
            <a:spLocks noGrp="1"/>
          </p:cNvSpPr>
          <p:nvPr>
            <p:ph type="dt" idx="10"/>
          </p:nvPr>
        </p:nvSpPr>
        <p:spPr>
          <a:xfrm>
            <a:off x="8305800" y="6883400"/>
            <a:ext cx="838199" cy="13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90" name="Shape 390"/>
          <p:cNvSpPr txBox="1">
            <a:spLocks noGrp="1"/>
          </p:cNvSpPr>
          <p:nvPr>
            <p:ph type="ftr" idx="11"/>
          </p:nvPr>
        </p:nvSpPr>
        <p:spPr>
          <a:xfrm>
            <a:off x="3657600" y="6464301"/>
            <a:ext cx="38862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91" name="Shape 391"/>
          <p:cNvSpPr txBox="1">
            <a:spLocks noGrp="1"/>
          </p:cNvSpPr>
          <p:nvPr>
            <p:ph type="sldNum" idx="12"/>
          </p:nvPr>
        </p:nvSpPr>
        <p:spPr>
          <a:xfrm>
            <a:off x="8700260" y="6464301"/>
            <a:ext cx="3381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45720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91440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37160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82880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28600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74320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20040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65760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74107" y="0"/>
            <a:ext cx="486989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61166" y="1676400"/>
            <a:ext cx="5486399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197" y="3276600"/>
            <a:ext cx="5486399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2pPr>
            <a:lvl3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3pPr>
            <a:lvl4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4pPr>
            <a:lvl5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5pPr>
            <a:lvl6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6pPr>
            <a:lvl7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7pPr>
            <a:lvl8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8pPr>
            <a:lvl9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9pPr>
          </a:lstStyle>
          <a:p>
            <a:endParaRPr/>
          </a:p>
        </p:txBody>
      </p:sp>
      <p:grpSp>
        <p:nvGrpSpPr>
          <p:cNvPr id="54" name="Shape 54"/>
          <p:cNvGrpSpPr/>
          <p:nvPr/>
        </p:nvGrpSpPr>
        <p:grpSpPr>
          <a:xfrm>
            <a:off x="448522" y="6446043"/>
            <a:ext cx="1099792" cy="173354"/>
            <a:chOff x="-84138" y="5622925"/>
            <a:chExt cx="4330700" cy="682625"/>
          </a:xfrm>
        </p:grpSpPr>
        <p:sp>
          <p:nvSpPr>
            <p:cNvPr id="55" name="Shape 55"/>
            <p:cNvSpPr/>
            <p:nvPr/>
          </p:nvSpPr>
          <p:spPr>
            <a:xfrm>
              <a:off x="1589087" y="5649912"/>
              <a:ext cx="914400" cy="647699"/>
            </a:xfrm>
            <a:custGeom>
              <a:avLst/>
              <a:gdLst/>
              <a:ahLst/>
              <a:cxnLst/>
              <a:rect l="0" t="0" r="0" b="0"/>
              <a:pathLst>
                <a:path w="243" h="170" extrusionOk="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3163888" y="5649912"/>
              <a:ext cx="354011" cy="647699"/>
            </a:xfrm>
            <a:custGeom>
              <a:avLst/>
              <a:gdLst/>
              <a:ahLst/>
              <a:cxnLst/>
              <a:rect l="0" t="0" r="0" b="0"/>
              <a:pathLst>
                <a:path w="94" h="170" extrusionOk="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3509962" y="5649912"/>
              <a:ext cx="579436" cy="655637"/>
            </a:xfrm>
            <a:custGeom>
              <a:avLst/>
              <a:gdLst/>
              <a:ahLst/>
              <a:cxnLst/>
              <a:rect l="0" t="0" r="0" b="0"/>
              <a:pathLst>
                <a:path w="154" h="172" extrusionOk="0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2503488" y="5649912"/>
              <a:ext cx="547688" cy="655637"/>
            </a:xfrm>
            <a:custGeom>
              <a:avLst/>
              <a:gdLst/>
              <a:ahLst/>
              <a:cxnLst/>
              <a:rect l="0" t="0" r="0" b="0"/>
              <a:pathLst>
                <a:path w="146" h="172" extrusionOk="0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-84138" y="5622925"/>
              <a:ext cx="1635125" cy="682625"/>
            </a:xfrm>
            <a:custGeom>
              <a:avLst/>
              <a:gdLst/>
              <a:ahLst/>
              <a:cxnLst/>
              <a:rect l="0" t="0" r="0" b="0"/>
              <a:pathLst>
                <a:path w="435" h="179" extrusionOk="0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4097337" y="5649912"/>
              <a:ext cx="149225" cy="157163"/>
            </a:xfrm>
            <a:custGeom>
              <a:avLst/>
              <a:gdLst/>
              <a:ahLst/>
              <a:cxnLst/>
              <a:rect l="0" t="0" r="0" b="0"/>
              <a:pathLst>
                <a:path w="40" h="41" extrusionOk="0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4141787" y="5688012"/>
              <a:ext cx="63498" cy="76198"/>
            </a:xfrm>
            <a:custGeom>
              <a:avLst/>
              <a:gdLst/>
              <a:ahLst/>
              <a:cxnLst/>
              <a:rect l="0" t="0" r="0" b="0"/>
              <a:pathLst>
                <a:path w="17" h="20" extrusionOk="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4" name="Shape 394"/>
          <p:cNvSpPr>
            <a:spLocks noGrp="1"/>
          </p:cNvSpPr>
          <p:nvPr>
            <p:ph type="pic" idx="2"/>
          </p:nvPr>
        </p:nvSpPr>
        <p:spPr>
          <a:xfrm>
            <a:off x="0" y="1371600"/>
            <a:ext cx="9144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457200" y="495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2pPr>
            <a:lvl3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3pPr>
            <a:lvl4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4pPr>
            <a:lvl5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5pPr>
            <a:lvl6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6pPr>
            <a:lvl7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7pPr>
            <a:lvl8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8pPr>
            <a:lvl9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96" name="Shape 396"/>
          <p:cNvSpPr txBox="1">
            <a:spLocks noGrp="1"/>
          </p:cNvSpPr>
          <p:nvPr>
            <p:ph type="dt" idx="10"/>
          </p:nvPr>
        </p:nvSpPr>
        <p:spPr>
          <a:xfrm>
            <a:off x="8305800" y="6883400"/>
            <a:ext cx="838199" cy="13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97" name="Shape 397"/>
          <p:cNvSpPr txBox="1">
            <a:spLocks noGrp="1"/>
          </p:cNvSpPr>
          <p:nvPr>
            <p:ph type="ftr" idx="11"/>
          </p:nvPr>
        </p:nvSpPr>
        <p:spPr>
          <a:xfrm>
            <a:off x="3657600" y="6464301"/>
            <a:ext cx="38862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98" name="Shape 398"/>
          <p:cNvSpPr txBox="1">
            <a:spLocks noGrp="1"/>
          </p:cNvSpPr>
          <p:nvPr>
            <p:ph type="sldNum" idx="12"/>
          </p:nvPr>
        </p:nvSpPr>
        <p:spPr>
          <a:xfrm>
            <a:off x="8700260" y="6464301"/>
            <a:ext cx="3381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45720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91440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37160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82880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28600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74320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20040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65760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Pictures with Captions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1" name="Shape 401"/>
          <p:cNvSpPr>
            <a:spLocks noGrp="1"/>
          </p:cNvSpPr>
          <p:nvPr>
            <p:ph type="pic" idx="2"/>
          </p:nvPr>
        </p:nvSpPr>
        <p:spPr>
          <a:xfrm>
            <a:off x="0" y="1371600"/>
            <a:ext cx="45048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461735" y="4953000"/>
            <a:ext cx="3581399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2pPr>
            <a:lvl3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3pPr>
            <a:lvl4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4pPr>
            <a:lvl5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5pPr>
            <a:lvl6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6pPr>
            <a:lvl7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7pPr>
            <a:lvl8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8pPr>
            <a:lvl9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03" name="Shape 403"/>
          <p:cNvSpPr txBox="1">
            <a:spLocks noGrp="1"/>
          </p:cNvSpPr>
          <p:nvPr>
            <p:ph type="dt" idx="10"/>
          </p:nvPr>
        </p:nvSpPr>
        <p:spPr>
          <a:xfrm>
            <a:off x="8305800" y="6883400"/>
            <a:ext cx="838199" cy="13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04" name="Shape 404"/>
          <p:cNvSpPr txBox="1">
            <a:spLocks noGrp="1"/>
          </p:cNvSpPr>
          <p:nvPr>
            <p:ph type="ftr" idx="11"/>
          </p:nvPr>
        </p:nvSpPr>
        <p:spPr>
          <a:xfrm>
            <a:off x="3657600" y="6464301"/>
            <a:ext cx="38862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05" name="Shape 405"/>
          <p:cNvSpPr txBox="1">
            <a:spLocks noGrp="1"/>
          </p:cNvSpPr>
          <p:nvPr>
            <p:ph type="sldNum" idx="12"/>
          </p:nvPr>
        </p:nvSpPr>
        <p:spPr>
          <a:xfrm>
            <a:off x="8700260" y="6464301"/>
            <a:ext cx="3381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45720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91440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37160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82880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28600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74320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20040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65760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pic" idx="3"/>
          </p:nvPr>
        </p:nvSpPr>
        <p:spPr>
          <a:xfrm>
            <a:off x="4639128" y="1371600"/>
            <a:ext cx="45048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407" name="Shape 407"/>
          <p:cNvSpPr txBox="1">
            <a:spLocks noGrp="1"/>
          </p:cNvSpPr>
          <p:nvPr>
            <p:ph type="body" idx="4"/>
          </p:nvPr>
        </p:nvSpPr>
        <p:spPr>
          <a:xfrm>
            <a:off x="5105400" y="4953000"/>
            <a:ext cx="3581399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2pPr>
            <a:lvl3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3pPr>
            <a:lvl4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4pPr>
            <a:lvl5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5pPr>
            <a:lvl6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6pPr>
            <a:lvl7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7pPr>
            <a:lvl8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8pPr>
            <a:lvl9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Pictures with Captions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0" name="Shape 410"/>
          <p:cNvSpPr>
            <a:spLocks noGrp="1"/>
          </p:cNvSpPr>
          <p:nvPr>
            <p:ph type="pic" idx="2"/>
          </p:nvPr>
        </p:nvSpPr>
        <p:spPr>
          <a:xfrm>
            <a:off x="0" y="1371600"/>
            <a:ext cx="2971799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457200" y="4953000"/>
            <a:ext cx="20574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2pPr>
            <a:lvl3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3pPr>
            <a:lvl4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4pPr>
            <a:lvl5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5pPr>
            <a:lvl6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6pPr>
            <a:lvl7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7pPr>
            <a:lvl8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8pPr>
            <a:lvl9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12" name="Shape 412"/>
          <p:cNvSpPr txBox="1">
            <a:spLocks noGrp="1"/>
          </p:cNvSpPr>
          <p:nvPr>
            <p:ph type="dt" idx="10"/>
          </p:nvPr>
        </p:nvSpPr>
        <p:spPr>
          <a:xfrm>
            <a:off x="8305800" y="6883400"/>
            <a:ext cx="838199" cy="13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13" name="Shape 413"/>
          <p:cNvSpPr txBox="1">
            <a:spLocks noGrp="1"/>
          </p:cNvSpPr>
          <p:nvPr>
            <p:ph type="ftr" idx="11"/>
          </p:nvPr>
        </p:nvSpPr>
        <p:spPr>
          <a:xfrm>
            <a:off x="3657600" y="6464301"/>
            <a:ext cx="38862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14" name="Shape 414"/>
          <p:cNvSpPr txBox="1">
            <a:spLocks noGrp="1"/>
          </p:cNvSpPr>
          <p:nvPr>
            <p:ph type="sldNum" idx="12"/>
          </p:nvPr>
        </p:nvSpPr>
        <p:spPr>
          <a:xfrm>
            <a:off x="8700260" y="6464301"/>
            <a:ext cx="3381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45720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91440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37160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82880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28600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74320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20040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65760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415" name="Shape 415"/>
          <p:cNvSpPr>
            <a:spLocks noGrp="1"/>
          </p:cNvSpPr>
          <p:nvPr>
            <p:ph type="pic" idx="3"/>
          </p:nvPr>
        </p:nvSpPr>
        <p:spPr>
          <a:xfrm>
            <a:off x="3086100" y="1371600"/>
            <a:ext cx="2971799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416" name="Shape 416"/>
          <p:cNvSpPr txBox="1">
            <a:spLocks noGrp="1"/>
          </p:cNvSpPr>
          <p:nvPr>
            <p:ph type="body" idx="4"/>
          </p:nvPr>
        </p:nvSpPr>
        <p:spPr>
          <a:xfrm>
            <a:off x="3543300" y="4953000"/>
            <a:ext cx="20574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2pPr>
            <a:lvl3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3pPr>
            <a:lvl4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4pPr>
            <a:lvl5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5pPr>
            <a:lvl6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6pPr>
            <a:lvl7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7pPr>
            <a:lvl8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8pPr>
            <a:lvl9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17" name="Shape 417"/>
          <p:cNvSpPr>
            <a:spLocks noGrp="1"/>
          </p:cNvSpPr>
          <p:nvPr>
            <p:ph type="pic" idx="5"/>
          </p:nvPr>
        </p:nvSpPr>
        <p:spPr>
          <a:xfrm>
            <a:off x="6172200" y="1371600"/>
            <a:ext cx="2971799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Shape 418"/>
          <p:cNvSpPr txBox="1">
            <a:spLocks noGrp="1"/>
          </p:cNvSpPr>
          <p:nvPr>
            <p:ph type="body" idx="6"/>
          </p:nvPr>
        </p:nvSpPr>
        <p:spPr>
          <a:xfrm>
            <a:off x="6629400" y="4953000"/>
            <a:ext cx="20574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2pPr>
            <a:lvl3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3pPr>
            <a:lvl4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4pPr>
            <a:lvl5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5pPr>
            <a:lvl6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6pPr>
            <a:lvl7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7pPr>
            <a:lvl8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8pPr>
            <a:lvl9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Section Header">
    <p:bg>
      <p:bgPr>
        <a:solidFill>
          <a:srgbClr val="DCDCDD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Shape 420"/>
          <p:cNvGrpSpPr/>
          <p:nvPr/>
        </p:nvGrpSpPr>
        <p:grpSpPr>
          <a:xfrm>
            <a:off x="0" y="0"/>
            <a:ext cx="9154635" cy="6867899"/>
            <a:chOff x="0" y="0"/>
            <a:chExt cx="9154635" cy="6867899"/>
          </a:xfrm>
        </p:grpSpPr>
        <p:pic>
          <p:nvPicPr>
            <p:cNvPr id="421" name="Shape 4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6409800" cy="6867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Shape 4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457935" y="856"/>
              <a:ext cx="5696700" cy="31547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23" name="Shape 423"/>
            <p:cNvGrpSpPr/>
            <p:nvPr/>
          </p:nvGrpSpPr>
          <p:grpSpPr>
            <a:xfrm>
              <a:off x="448518" y="6446313"/>
              <a:ext cx="1099997" cy="173386"/>
              <a:chOff x="-84138" y="5622925"/>
              <a:chExt cx="4330700" cy="682625"/>
            </a:xfrm>
          </p:grpSpPr>
          <p:sp>
            <p:nvSpPr>
              <p:cNvPr id="424" name="Shape 424"/>
              <p:cNvSpPr/>
              <p:nvPr/>
            </p:nvSpPr>
            <p:spPr>
              <a:xfrm>
                <a:off x="1589087" y="5649912"/>
                <a:ext cx="914399" cy="647699"/>
              </a:xfrm>
              <a:custGeom>
                <a:avLst/>
                <a:gdLst/>
                <a:ahLst/>
                <a:cxnLst/>
                <a:rect l="0" t="0" r="0" b="0"/>
                <a:pathLst>
                  <a:path w="243" h="170" extrusionOk="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Shape 425"/>
              <p:cNvSpPr/>
              <p:nvPr/>
            </p:nvSpPr>
            <p:spPr>
              <a:xfrm>
                <a:off x="3163888" y="5649912"/>
                <a:ext cx="354011" cy="647699"/>
              </a:xfrm>
              <a:custGeom>
                <a:avLst/>
                <a:gdLst/>
                <a:ahLst/>
                <a:cxnLst/>
                <a:rect l="0" t="0" r="0" b="0"/>
                <a:pathLst>
                  <a:path w="94" h="170" extrusionOk="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Shape 426"/>
              <p:cNvSpPr/>
              <p:nvPr/>
            </p:nvSpPr>
            <p:spPr>
              <a:xfrm>
                <a:off x="3509962" y="5649912"/>
                <a:ext cx="579436" cy="655636"/>
              </a:xfrm>
              <a:custGeom>
                <a:avLst/>
                <a:gdLst/>
                <a:ahLst/>
                <a:cxnLst/>
                <a:rect l="0" t="0" r="0" b="0"/>
                <a:pathLst>
                  <a:path w="154" h="172" extrusionOk="0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Shape 427"/>
              <p:cNvSpPr/>
              <p:nvPr/>
            </p:nvSpPr>
            <p:spPr>
              <a:xfrm>
                <a:off x="2503488" y="5649912"/>
                <a:ext cx="547687" cy="655636"/>
              </a:xfrm>
              <a:custGeom>
                <a:avLst/>
                <a:gdLst/>
                <a:ahLst/>
                <a:cxnLst/>
                <a:rect l="0" t="0" r="0" b="0"/>
                <a:pathLst>
                  <a:path w="146" h="172" extrusionOk="0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Shape 428"/>
              <p:cNvSpPr/>
              <p:nvPr/>
            </p:nvSpPr>
            <p:spPr>
              <a:xfrm>
                <a:off x="-84138" y="5622925"/>
                <a:ext cx="1635124" cy="682625"/>
              </a:xfrm>
              <a:custGeom>
                <a:avLst/>
                <a:gdLst/>
                <a:ahLst/>
                <a:cxnLst/>
                <a:rect l="0" t="0" r="0" b="0"/>
                <a:pathLst>
                  <a:path w="435" h="179" extrusionOk="0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Shape 429"/>
              <p:cNvSpPr/>
              <p:nvPr/>
            </p:nvSpPr>
            <p:spPr>
              <a:xfrm>
                <a:off x="4097337" y="5649912"/>
                <a:ext cx="149225" cy="157163"/>
              </a:xfrm>
              <a:custGeom>
                <a:avLst/>
                <a:gdLst/>
                <a:ahLst/>
                <a:cxnLst/>
                <a:rect l="0" t="0" r="0" b="0"/>
                <a:pathLst>
                  <a:path w="40" h="41" extrusionOk="0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Shape 430"/>
              <p:cNvSpPr/>
              <p:nvPr/>
            </p:nvSpPr>
            <p:spPr>
              <a:xfrm>
                <a:off x="4141787" y="5688012"/>
                <a:ext cx="63498" cy="76198"/>
              </a:xfrm>
              <a:custGeom>
                <a:avLst/>
                <a:gdLst/>
                <a:ahLst/>
                <a:cxnLst/>
                <a:rect l="0" t="0" r="0" b="0"/>
                <a:pathLst>
                  <a:path w="17" h="20" extrusionOk="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xfrm>
            <a:off x="457200" y="1676400"/>
            <a:ext cx="45720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457200" y="3276600"/>
            <a:ext cx="45720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2pPr>
            <a:lvl3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3pPr>
            <a:lvl4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4pPr>
            <a:lvl5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5pPr>
            <a:lvl6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6pPr>
            <a:lvl7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7pPr>
            <a:lvl8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8pPr>
            <a:lvl9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Quote">
    <p:bg>
      <p:bgPr>
        <a:solidFill>
          <a:srgbClr val="DCDCDD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Shape 434"/>
          <p:cNvGrpSpPr/>
          <p:nvPr/>
        </p:nvGrpSpPr>
        <p:grpSpPr>
          <a:xfrm>
            <a:off x="0" y="2855066"/>
            <a:ext cx="4753499" cy="4002900"/>
            <a:chOff x="0" y="2855066"/>
            <a:chExt cx="4753499" cy="4002900"/>
          </a:xfrm>
        </p:grpSpPr>
        <p:pic>
          <p:nvPicPr>
            <p:cNvPr id="435" name="Shape 4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2855066"/>
              <a:ext cx="4753499" cy="4002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6" name="Shape 436"/>
            <p:cNvGrpSpPr/>
            <p:nvPr/>
          </p:nvGrpSpPr>
          <p:grpSpPr>
            <a:xfrm>
              <a:off x="448518" y="6446313"/>
              <a:ext cx="1099997" cy="173386"/>
              <a:chOff x="-84138" y="5622925"/>
              <a:chExt cx="4330700" cy="682625"/>
            </a:xfrm>
          </p:grpSpPr>
          <p:sp>
            <p:nvSpPr>
              <p:cNvPr id="437" name="Shape 437"/>
              <p:cNvSpPr/>
              <p:nvPr/>
            </p:nvSpPr>
            <p:spPr>
              <a:xfrm>
                <a:off x="1589087" y="5649912"/>
                <a:ext cx="914399" cy="647699"/>
              </a:xfrm>
              <a:custGeom>
                <a:avLst/>
                <a:gdLst/>
                <a:ahLst/>
                <a:cxnLst/>
                <a:rect l="0" t="0" r="0" b="0"/>
                <a:pathLst>
                  <a:path w="243" h="170" extrusionOk="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Shape 438"/>
              <p:cNvSpPr/>
              <p:nvPr/>
            </p:nvSpPr>
            <p:spPr>
              <a:xfrm>
                <a:off x="3163888" y="5649912"/>
                <a:ext cx="354011" cy="647699"/>
              </a:xfrm>
              <a:custGeom>
                <a:avLst/>
                <a:gdLst/>
                <a:ahLst/>
                <a:cxnLst/>
                <a:rect l="0" t="0" r="0" b="0"/>
                <a:pathLst>
                  <a:path w="94" h="170" extrusionOk="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Shape 439"/>
              <p:cNvSpPr/>
              <p:nvPr/>
            </p:nvSpPr>
            <p:spPr>
              <a:xfrm>
                <a:off x="3509962" y="5649912"/>
                <a:ext cx="579436" cy="655636"/>
              </a:xfrm>
              <a:custGeom>
                <a:avLst/>
                <a:gdLst/>
                <a:ahLst/>
                <a:cxnLst/>
                <a:rect l="0" t="0" r="0" b="0"/>
                <a:pathLst>
                  <a:path w="154" h="172" extrusionOk="0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Shape 440"/>
              <p:cNvSpPr/>
              <p:nvPr/>
            </p:nvSpPr>
            <p:spPr>
              <a:xfrm>
                <a:off x="2503488" y="5649912"/>
                <a:ext cx="547687" cy="655636"/>
              </a:xfrm>
              <a:custGeom>
                <a:avLst/>
                <a:gdLst/>
                <a:ahLst/>
                <a:cxnLst/>
                <a:rect l="0" t="0" r="0" b="0"/>
                <a:pathLst>
                  <a:path w="146" h="172" extrusionOk="0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Shape 441"/>
              <p:cNvSpPr/>
              <p:nvPr/>
            </p:nvSpPr>
            <p:spPr>
              <a:xfrm>
                <a:off x="-84138" y="5622925"/>
                <a:ext cx="1635124" cy="682625"/>
              </a:xfrm>
              <a:custGeom>
                <a:avLst/>
                <a:gdLst/>
                <a:ahLst/>
                <a:cxnLst/>
                <a:rect l="0" t="0" r="0" b="0"/>
                <a:pathLst>
                  <a:path w="435" h="179" extrusionOk="0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Shape 442"/>
              <p:cNvSpPr/>
              <p:nvPr/>
            </p:nvSpPr>
            <p:spPr>
              <a:xfrm>
                <a:off x="4097337" y="5649912"/>
                <a:ext cx="149225" cy="157163"/>
              </a:xfrm>
              <a:custGeom>
                <a:avLst/>
                <a:gdLst/>
                <a:ahLst/>
                <a:cxnLst/>
                <a:rect l="0" t="0" r="0" b="0"/>
                <a:pathLst>
                  <a:path w="40" h="41" extrusionOk="0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Shape 443"/>
              <p:cNvSpPr/>
              <p:nvPr/>
            </p:nvSpPr>
            <p:spPr>
              <a:xfrm>
                <a:off x="4141787" y="5688012"/>
                <a:ext cx="63498" cy="76198"/>
              </a:xfrm>
              <a:custGeom>
                <a:avLst/>
                <a:gdLst/>
                <a:ahLst/>
                <a:cxnLst/>
                <a:rect l="0" t="0" r="0" b="0"/>
                <a:pathLst>
                  <a:path w="17" h="20" extrusionOk="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685797" y="2593231"/>
            <a:ext cx="3609899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1pPr>
            <a:lvl2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2pPr>
            <a:lvl3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3pPr>
            <a:lvl4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4pPr>
            <a:lvl5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5pPr>
            <a:lvl6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6pPr>
            <a:lvl7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7pPr>
            <a:lvl8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8pPr>
            <a:lvl9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45" name="Shape 445"/>
          <p:cNvSpPr txBox="1">
            <a:spLocks noGrp="1"/>
          </p:cNvSpPr>
          <p:nvPr>
            <p:ph type="body" idx="2"/>
          </p:nvPr>
        </p:nvSpPr>
        <p:spPr>
          <a:xfrm>
            <a:off x="632460" y="457200"/>
            <a:ext cx="3657600" cy="201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8737" indent="-58737" rtl="0">
              <a:lnSpc>
                <a:spcPct val="100000"/>
              </a:lnSpc>
              <a:spcBef>
                <a:spcPts val="0"/>
              </a:spcBef>
              <a:buClr>
                <a:srgbClr val="003448"/>
              </a:buClr>
              <a:buFont typeface="Arial"/>
              <a:buNone/>
              <a:defRPr/>
            </a:lvl1pPr>
            <a:lvl2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2pPr>
            <a:lvl3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3pPr>
            <a:lvl4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4pPr>
            <a:lvl5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5pPr>
            <a:lvl6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6pPr>
            <a:lvl7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7pPr>
            <a:lvl8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8pPr>
            <a:lvl9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Metric 1">
    <p:bg>
      <p:bgPr>
        <a:solidFill>
          <a:srgbClr val="DCDCDD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Shape 447"/>
          <p:cNvGrpSpPr/>
          <p:nvPr/>
        </p:nvGrpSpPr>
        <p:grpSpPr>
          <a:xfrm>
            <a:off x="448518" y="0"/>
            <a:ext cx="8695576" cy="6858000"/>
            <a:chOff x="448518" y="0"/>
            <a:chExt cx="8695576" cy="6858000"/>
          </a:xfrm>
        </p:grpSpPr>
        <p:pic>
          <p:nvPicPr>
            <p:cNvPr id="448" name="Shape 44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578096" y="0"/>
              <a:ext cx="4565999" cy="6858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49" name="Shape 449"/>
            <p:cNvGrpSpPr/>
            <p:nvPr/>
          </p:nvGrpSpPr>
          <p:grpSpPr>
            <a:xfrm>
              <a:off x="448518" y="6446313"/>
              <a:ext cx="1099997" cy="173386"/>
              <a:chOff x="-84138" y="5622925"/>
              <a:chExt cx="4330700" cy="682625"/>
            </a:xfrm>
          </p:grpSpPr>
          <p:sp>
            <p:nvSpPr>
              <p:cNvPr id="450" name="Shape 450"/>
              <p:cNvSpPr/>
              <p:nvPr/>
            </p:nvSpPr>
            <p:spPr>
              <a:xfrm>
                <a:off x="1589087" y="5649912"/>
                <a:ext cx="914399" cy="647699"/>
              </a:xfrm>
              <a:custGeom>
                <a:avLst/>
                <a:gdLst/>
                <a:ahLst/>
                <a:cxnLst/>
                <a:rect l="0" t="0" r="0" b="0"/>
                <a:pathLst>
                  <a:path w="243" h="170" extrusionOk="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Shape 451"/>
              <p:cNvSpPr/>
              <p:nvPr/>
            </p:nvSpPr>
            <p:spPr>
              <a:xfrm>
                <a:off x="3163888" y="5649912"/>
                <a:ext cx="354011" cy="647699"/>
              </a:xfrm>
              <a:custGeom>
                <a:avLst/>
                <a:gdLst/>
                <a:ahLst/>
                <a:cxnLst/>
                <a:rect l="0" t="0" r="0" b="0"/>
                <a:pathLst>
                  <a:path w="94" h="170" extrusionOk="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Shape 452"/>
              <p:cNvSpPr/>
              <p:nvPr/>
            </p:nvSpPr>
            <p:spPr>
              <a:xfrm>
                <a:off x="3509962" y="5649912"/>
                <a:ext cx="579436" cy="655636"/>
              </a:xfrm>
              <a:custGeom>
                <a:avLst/>
                <a:gdLst/>
                <a:ahLst/>
                <a:cxnLst/>
                <a:rect l="0" t="0" r="0" b="0"/>
                <a:pathLst>
                  <a:path w="154" h="172" extrusionOk="0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Shape 453"/>
              <p:cNvSpPr/>
              <p:nvPr/>
            </p:nvSpPr>
            <p:spPr>
              <a:xfrm>
                <a:off x="2503488" y="5649912"/>
                <a:ext cx="547687" cy="655636"/>
              </a:xfrm>
              <a:custGeom>
                <a:avLst/>
                <a:gdLst/>
                <a:ahLst/>
                <a:cxnLst/>
                <a:rect l="0" t="0" r="0" b="0"/>
                <a:pathLst>
                  <a:path w="146" h="172" extrusionOk="0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Shape 454"/>
              <p:cNvSpPr/>
              <p:nvPr/>
            </p:nvSpPr>
            <p:spPr>
              <a:xfrm>
                <a:off x="-84138" y="5622925"/>
                <a:ext cx="1635124" cy="682625"/>
              </a:xfrm>
              <a:custGeom>
                <a:avLst/>
                <a:gdLst/>
                <a:ahLst/>
                <a:cxnLst/>
                <a:rect l="0" t="0" r="0" b="0"/>
                <a:pathLst>
                  <a:path w="435" h="179" extrusionOk="0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Shape 455"/>
              <p:cNvSpPr/>
              <p:nvPr/>
            </p:nvSpPr>
            <p:spPr>
              <a:xfrm>
                <a:off x="4097337" y="5649912"/>
                <a:ext cx="149225" cy="157163"/>
              </a:xfrm>
              <a:custGeom>
                <a:avLst/>
                <a:gdLst/>
                <a:ahLst/>
                <a:cxnLst/>
                <a:rect l="0" t="0" r="0" b="0"/>
                <a:pathLst>
                  <a:path w="40" h="41" extrusionOk="0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Shape 456"/>
              <p:cNvSpPr/>
              <p:nvPr/>
            </p:nvSpPr>
            <p:spPr>
              <a:xfrm>
                <a:off x="4141787" y="5688012"/>
                <a:ext cx="63498" cy="76198"/>
              </a:xfrm>
              <a:custGeom>
                <a:avLst/>
                <a:gdLst/>
                <a:ahLst/>
                <a:cxnLst/>
                <a:rect l="0" t="0" r="0" b="0"/>
                <a:pathLst>
                  <a:path w="17" h="20" extrusionOk="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992066" y="685800"/>
            <a:ext cx="3291900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1pPr>
            <a:lvl2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2pPr>
            <a:lvl3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3pPr>
            <a:lvl4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4pPr>
            <a:lvl5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5pPr>
            <a:lvl6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6pPr>
            <a:lvl7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7pPr>
            <a:lvl8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8pPr>
            <a:lvl9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58" name="Shape 458"/>
          <p:cNvSpPr txBox="1">
            <a:spLocks noGrp="1"/>
          </p:cNvSpPr>
          <p:nvPr>
            <p:ph type="body" idx="2"/>
          </p:nvPr>
        </p:nvSpPr>
        <p:spPr>
          <a:xfrm>
            <a:off x="992066" y="2362200"/>
            <a:ext cx="32919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1pPr>
            <a:lvl2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2pPr>
            <a:lvl3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3pPr>
            <a:lvl4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4pPr>
            <a:lvl5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5pPr>
            <a:lvl6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6pPr>
            <a:lvl7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7pPr>
            <a:lvl8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8pPr>
            <a:lvl9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Metric 2">
    <p:bg>
      <p:bgPr>
        <a:solidFill>
          <a:srgbClr val="DCDCDD"/>
        </a:solidFill>
        <a:effectLst/>
      </p:bgPr>
    </p:bg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Shape 460"/>
          <p:cNvGrpSpPr/>
          <p:nvPr/>
        </p:nvGrpSpPr>
        <p:grpSpPr>
          <a:xfrm>
            <a:off x="448518" y="0"/>
            <a:ext cx="8695443" cy="6858000"/>
            <a:chOff x="448518" y="0"/>
            <a:chExt cx="8695443" cy="6858000"/>
          </a:xfrm>
        </p:grpSpPr>
        <p:pic>
          <p:nvPicPr>
            <p:cNvPr id="461" name="Shape 46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268962" y="0"/>
              <a:ext cx="4875000" cy="6858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2" name="Shape 462"/>
            <p:cNvGrpSpPr/>
            <p:nvPr/>
          </p:nvGrpSpPr>
          <p:grpSpPr>
            <a:xfrm>
              <a:off x="448518" y="6446313"/>
              <a:ext cx="1099997" cy="173386"/>
              <a:chOff x="-84138" y="5622925"/>
              <a:chExt cx="4330700" cy="682625"/>
            </a:xfrm>
          </p:grpSpPr>
          <p:sp>
            <p:nvSpPr>
              <p:cNvPr id="463" name="Shape 463"/>
              <p:cNvSpPr/>
              <p:nvPr/>
            </p:nvSpPr>
            <p:spPr>
              <a:xfrm>
                <a:off x="1589087" y="5649912"/>
                <a:ext cx="914399" cy="647699"/>
              </a:xfrm>
              <a:custGeom>
                <a:avLst/>
                <a:gdLst/>
                <a:ahLst/>
                <a:cxnLst/>
                <a:rect l="0" t="0" r="0" b="0"/>
                <a:pathLst>
                  <a:path w="243" h="170" extrusionOk="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Shape 464"/>
              <p:cNvSpPr/>
              <p:nvPr/>
            </p:nvSpPr>
            <p:spPr>
              <a:xfrm>
                <a:off x="3163888" y="5649912"/>
                <a:ext cx="354011" cy="647699"/>
              </a:xfrm>
              <a:custGeom>
                <a:avLst/>
                <a:gdLst/>
                <a:ahLst/>
                <a:cxnLst/>
                <a:rect l="0" t="0" r="0" b="0"/>
                <a:pathLst>
                  <a:path w="94" h="170" extrusionOk="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Shape 465"/>
              <p:cNvSpPr/>
              <p:nvPr/>
            </p:nvSpPr>
            <p:spPr>
              <a:xfrm>
                <a:off x="3509962" y="5649912"/>
                <a:ext cx="579436" cy="655636"/>
              </a:xfrm>
              <a:custGeom>
                <a:avLst/>
                <a:gdLst/>
                <a:ahLst/>
                <a:cxnLst/>
                <a:rect l="0" t="0" r="0" b="0"/>
                <a:pathLst>
                  <a:path w="154" h="172" extrusionOk="0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Shape 466"/>
              <p:cNvSpPr/>
              <p:nvPr/>
            </p:nvSpPr>
            <p:spPr>
              <a:xfrm>
                <a:off x="2503488" y="5649912"/>
                <a:ext cx="547687" cy="655636"/>
              </a:xfrm>
              <a:custGeom>
                <a:avLst/>
                <a:gdLst/>
                <a:ahLst/>
                <a:cxnLst/>
                <a:rect l="0" t="0" r="0" b="0"/>
                <a:pathLst>
                  <a:path w="146" h="172" extrusionOk="0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Shape 467"/>
              <p:cNvSpPr/>
              <p:nvPr/>
            </p:nvSpPr>
            <p:spPr>
              <a:xfrm>
                <a:off x="-84138" y="5622925"/>
                <a:ext cx="1635124" cy="682625"/>
              </a:xfrm>
              <a:custGeom>
                <a:avLst/>
                <a:gdLst/>
                <a:ahLst/>
                <a:cxnLst/>
                <a:rect l="0" t="0" r="0" b="0"/>
                <a:pathLst>
                  <a:path w="435" h="179" extrusionOk="0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Shape 468"/>
              <p:cNvSpPr/>
              <p:nvPr/>
            </p:nvSpPr>
            <p:spPr>
              <a:xfrm>
                <a:off x="4097337" y="5649912"/>
                <a:ext cx="149225" cy="157163"/>
              </a:xfrm>
              <a:custGeom>
                <a:avLst/>
                <a:gdLst/>
                <a:ahLst/>
                <a:cxnLst/>
                <a:rect l="0" t="0" r="0" b="0"/>
                <a:pathLst>
                  <a:path w="40" h="41" extrusionOk="0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Shape 469"/>
              <p:cNvSpPr/>
              <p:nvPr/>
            </p:nvSpPr>
            <p:spPr>
              <a:xfrm>
                <a:off x="4141787" y="5688012"/>
                <a:ext cx="63498" cy="76198"/>
              </a:xfrm>
              <a:custGeom>
                <a:avLst/>
                <a:gdLst/>
                <a:ahLst/>
                <a:cxnLst/>
                <a:rect l="0" t="0" r="0" b="0"/>
                <a:pathLst>
                  <a:path w="17" h="20" extrusionOk="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5029200" y="2209800"/>
            <a:ext cx="3291900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2pPr>
            <a:lvl3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3pPr>
            <a:lvl4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4pPr>
            <a:lvl5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5pPr>
            <a:lvl6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6pPr>
            <a:lvl7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7pPr>
            <a:lvl8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8pPr>
            <a:lvl9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71" name="Shape 471"/>
          <p:cNvSpPr txBox="1">
            <a:spLocks noGrp="1"/>
          </p:cNvSpPr>
          <p:nvPr>
            <p:ph type="body" idx="2"/>
          </p:nvPr>
        </p:nvSpPr>
        <p:spPr>
          <a:xfrm>
            <a:off x="5029200" y="3886200"/>
            <a:ext cx="32919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2pPr>
            <a:lvl3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3pPr>
            <a:lvl4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4pPr>
            <a:lvl5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5pPr>
            <a:lvl6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6pPr>
            <a:lvl7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7pPr>
            <a:lvl8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8pPr>
            <a:lvl9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Metric 3">
    <p:bg>
      <p:bgPr>
        <a:solidFill>
          <a:srgbClr val="DCDCDD"/>
        </a:solidFill>
        <a:effectLst/>
      </p:bgPr>
    </p:bg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Shape 473"/>
          <p:cNvGrpSpPr/>
          <p:nvPr/>
        </p:nvGrpSpPr>
        <p:grpSpPr>
          <a:xfrm>
            <a:off x="0" y="1981200"/>
            <a:ext cx="9144000" cy="4876799"/>
            <a:chOff x="0" y="1981200"/>
            <a:chExt cx="9144000" cy="4876799"/>
          </a:xfrm>
        </p:grpSpPr>
        <p:pic>
          <p:nvPicPr>
            <p:cNvPr id="474" name="Shape 47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1981200"/>
              <a:ext cx="9144000" cy="48767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75" name="Shape 475"/>
            <p:cNvGrpSpPr/>
            <p:nvPr/>
          </p:nvGrpSpPr>
          <p:grpSpPr>
            <a:xfrm>
              <a:off x="448518" y="6446313"/>
              <a:ext cx="1099997" cy="173386"/>
              <a:chOff x="-84138" y="5622925"/>
              <a:chExt cx="4330700" cy="682625"/>
            </a:xfrm>
          </p:grpSpPr>
          <p:sp>
            <p:nvSpPr>
              <p:cNvPr id="476" name="Shape 476"/>
              <p:cNvSpPr/>
              <p:nvPr/>
            </p:nvSpPr>
            <p:spPr>
              <a:xfrm>
                <a:off x="1589087" y="5649912"/>
                <a:ext cx="914399" cy="647699"/>
              </a:xfrm>
              <a:custGeom>
                <a:avLst/>
                <a:gdLst/>
                <a:ahLst/>
                <a:cxnLst/>
                <a:rect l="0" t="0" r="0" b="0"/>
                <a:pathLst>
                  <a:path w="243" h="170" extrusionOk="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Shape 477"/>
              <p:cNvSpPr/>
              <p:nvPr/>
            </p:nvSpPr>
            <p:spPr>
              <a:xfrm>
                <a:off x="3163888" y="5649912"/>
                <a:ext cx="354011" cy="647699"/>
              </a:xfrm>
              <a:custGeom>
                <a:avLst/>
                <a:gdLst/>
                <a:ahLst/>
                <a:cxnLst/>
                <a:rect l="0" t="0" r="0" b="0"/>
                <a:pathLst>
                  <a:path w="94" h="170" extrusionOk="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Shape 478"/>
              <p:cNvSpPr/>
              <p:nvPr/>
            </p:nvSpPr>
            <p:spPr>
              <a:xfrm>
                <a:off x="3509962" y="5649912"/>
                <a:ext cx="579436" cy="655636"/>
              </a:xfrm>
              <a:custGeom>
                <a:avLst/>
                <a:gdLst/>
                <a:ahLst/>
                <a:cxnLst/>
                <a:rect l="0" t="0" r="0" b="0"/>
                <a:pathLst>
                  <a:path w="154" h="172" extrusionOk="0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Shape 479"/>
              <p:cNvSpPr/>
              <p:nvPr/>
            </p:nvSpPr>
            <p:spPr>
              <a:xfrm>
                <a:off x="2503488" y="5649912"/>
                <a:ext cx="547687" cy="655636"/>
              </a:xfrm>
              <a:custGeom>
                <a:avLst/>
                <a:gdLst/>
                <a:ahLst/>
                <a:cxnLst/>
                <a:rect l="0" t="0" r="0" b="0"/>
                <a:pathLst>
                  <a:path w="146" h="172" extrusionOk="0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Shape 480"/>
              <p:cNvSpPr/>
              <p:nvPr/>
            </p:nvSpPr>
            <p:spPr>
              <a:xfrm>
                <a:off x="-84138" y="5622925"/>
                <a:ext cx="1635124" cy="682625"/>
              </a:xfrm>
              <a:custGeom>
                <a:avLst/>
                <a:gdLst/>
                <a:ahLst/>
                <a:cxnLst/>
                <a:rect l="0" t="0" r="0" b="0"/>
                <a:pathLst>
                  <a:path w="435" h="179" extrusionOk="0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Shape 481"/>
              <p:cNvSpPr/>
              <p:nvPr/>
            </p:nvSpPr>
            <p:spPr>
              <a:xfrm>
                <a:off x="4097337" y="5649912"/>
                <a:ext cx="149225" cy="157163"/>
              </a:xfrm>
              <a:custGeom>
                <a:avLst/>
                <a:gdLst/>
                <a:ahLst/>
                <a:cxnLst/>
                <a:rect l="0" t="0" r="0" b="0"/>
                <a:pathLst>
                  <a:path w="40" h="41" extrusionOk="0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Shape 482"/>
              <p:cNvSpPr/>
              <p:nvPr/>
            </p:nvSpPr>
            <p:spPr>
              <a:xfrm>
                <a:off x="4141787" y="5688012"/>
                <a:ext cx="63498" cy="76198"/>
              </a:xfrm>
              <a:custGeom>
                <a:avLst/>
                <a:gdLst/>
                <a:ahLst/>
                <a:cxnLst/>
                <a:rect l="0" t="0" r="0" b="0"/>
                <a:pathLst>
                  <a:path w="17" h="20" extrusionOk="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1295400" y="4740498"/>
            <a:ext cx="3048000" cy="141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175" indent="-3175" algn="r" rtl="0">
              <a:spcBef>
                <a:spcPts val="0"/>
              </a:spcBef>
              <a:buClr>
                <a:srgbClr val="003448"/>
              </a:buClr>
              <a:buFont typeface="Arial"/>
              <a:buNone/>
              <a:defRPr/>
            </a:lvl1pPr>
            <a:lvl2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2pPr>
            <a:lvl3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3pPr>
            <a:lvl4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4pPr>
            <a:lvl5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5pPr>
            <a:lvl6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6pPr>
            <a:lvl7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7pPr>
            <a:lvl8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8pPr>
            <a:lvl9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84" name="Shape 484"/>
          <p:cNvSpPr txBox="1">
            <a:spLocks noGrp="1"/>
          </p:cNvSpPr>
          <p:nvPr>
            <p:ph type="body" idx="2"/>
          </p:nvPr>
        </p:nvSpPr>
        <p:spPr>
          <a:xfrm>
            <a:off x="4572000" y="4740498"/>
            <a:ext cx="3383399" cy="141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175" indent="-3175" rtl="0">
              <a:spcBef>
                <a:spcPts val="0"/>
              </a:spcBef>
              <a:buClr>
                <a:srgbClr val="003448"/>
              </a:buClr>
              <a:buFont typeface="Arial"/>
              <a:buNone/>
              <a:defRPr/>
            </a:lvl1pPr>
            <a:lvl2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2pPr>
            <a:lvl3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3pPr>
            <a:lvl4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4pPr>
            <a:lvl5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5pPr>
            <a:lvl6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6pPr>
            <a:lvl7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7pPr>
            <a:lvl8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8pPr>
            <a:lvl9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 rot="5400000">
            <a:off x="2247898" y="-419099"/>
            <a:ext cx="464819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25400" algn="l" rtl="0">
              <a:lnSpc>
                <a:spcPct val="90000"/>
              </a:lnSpc>
              <a:spcBef>
                <a:spcPts val="1200"/>
              </a:spcBef>
              <a:buClr>
                <a:srgbClr val="A8A8AB"/>
              </a:buClr>
              <a:buFont typeface="Arial"/>
              <a:buChar char="•"/>
              <a:defRPr/>
            </a:lvl1pPr>
            <a:lvl2pPr marL="502918" indent="-45718" algn="l" rtl="0">
              <a:lnSpc>
                <a:spcPct val="90000"/>
              </a:lnSpc>
              <a:spcBef>
                <a:spcPts val="800"/>
              </a:spcBef>
              <a:buClr>
                <a:srgbClr val="A8A8AB"/>
              </a:buClr>
              <a:buFont typeface="Arial"/>
              <a:buChar char="–"/>
              <a:defRPr/>
            </a:lvl2pPr>
            <a:lvl3pPr marL="731520" indent="-76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3pPr>
            <a:lvl4pPr marL="960120" indent="-203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–"/>
              <a:defRPr/>
            </a:lvl4pPr>
            <a:lvl5pPr marL="1188720" indent="-203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5pPr>
            <a:lvl6pPr marL="1417320" indent="-203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–"/>
              <a:defRPr/>
            </a:lvl6pPr>
            <a:lvl7pPr marL="1645920" indent="-20320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7pPr>
            <a:lvl8pPr marL="1874520" indent="-20320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–"/>
              <a:defRPr/>
            </a:lvl8pPr>
            <a:lvl9pPr marL="2103120" indent="-20320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88" name="Shape 488"/>
          <p:cNvSpPr txBox="1">
            <a:spLocks noGrp="1"/>
          </p:cNvSpPr>
          <p:nvPr>
            <p:ph type="dt" idx="10"/>
          </p:nvPr>
        </p:nvSpPr>
        <p:spPr>
          <a:xfrm>
            <a:off x="8305800" y="6883400"/>
            <a:ext cx="838199" cy="13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89" name="Shape 489"/>
          <p:cNvSpPr txBox="1">
            <a:spLocks noGrp="1"/>
          </p:cNvSpPr>
          <p:nvPr>
            <p:ph type="ftr" idx="11"/>
          </p:nvPr>
        </p:nvSpPr>
        <p:spPr>
          <a:xfrm>
            <a:off x="3657600" y="6464301"/>
            <a:ext cx="38862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90" name="Shape 490"/>
          <p:cNvSpPr txBox="1">
            <a:spLocks noGrp="1"/>
          </p:cNvSpPr>
          <p:nvPr>
            <p:ph type="sldNum" idx="12"/>
          </p:nvPr>
        </p:nvSpPr>
        <p:spPr>
          <a:xfrm>
            <a:off x="8700260" y="6464301"/>
            <a:ext cx="3381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45720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91440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37160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82880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28600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74320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20040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65760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title"/>
          </p:nvPr>
        </p:nvSpPr>
        <p:spPr>
          <a:xfrm rot="5400000">
            <a:off x="5436899" y="2769901"/>
            <a:ext cx="5676900" cy="82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3" name="Shape 493"/>
          <p:cNvSpPr txBox="1">
            <a:spLocks noGrp="1"/>
          </p:cNvSpPr>
          <p:nvPr>
            <p:ph type="body" idx="1"/>
          </p:nvPr>
        </p:nvSpPr>
        <p:spPr>
          <a:xfrm rot="5400000">
            <a:off x="1200149" y="-400048"/>
            <a:ext cx="5676900" cy="716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25400" algn="l" rtl="0">
              <a:lnSpc>
                <a:spcPct val="90000"/>
              </a:lnSpc>
              <a:spcBef>
                <a:spcPts val="1200"/>
              </a:spcBef>
              <a:buClr>
                <a:srgbClr val="A8A8AB"/>
              </a:buClr>
              <a:buFont typeface="Arial"/>
              <a:buChar char="•"/>
              <a:defRPr/>
            </a:lvl1pPr>
            <a:lvl2pPr marL="502918" indent="-45718" algn="l" rtl="0">
              <a:lnSpc>
                <a:spcPct val="90000"/>
              </a:lnSpc>
              <a:spcBef>
                <a:spcPts val="800"/>
              </a:spcBef>
              <a:buClr>
                <a:srgbClr val="A8A8AB"/>
              </a:buClr>
              <a:buFont typeface="Arial"/>
              <a:buChar char="–"/>
              <a:defRPr/>
            </a:lvl2pPr>
            <a:lvl3pPr marL="731520" indent="-76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3pPr>
            <a:lvl4pPr marL="960120" indent="-203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–"/>
              <a:defRPr/>
            </a:lvl4pPr>
            <a:lvl5pPr marL="1188720" indent="-203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5pPr>
            <a:lvl6pPr marL="1417320" indent="-203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–"/>
              <a:defRPr/>
            </a:lvl6pPr>
            <a:lvl7pPr marL="1645920" indent="-20320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7pPr>
            <a:lvl8pPr marL="1874520" indent="-20320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–"/>
              <a:defRPr/>
            </a:lvl8pPr>
            <a:lvl9pPr marL="2103120" indent="-20320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94" name="Shape 494"/>
          <p:cNvSpPr txBox="1">
            <a:spLocks noGrp="1"/>
          </p:cNvSpPr>
          <p:nvPr>
            <p:ph type="dt" idx="10"/>
          </p:nvPr>
        </p:nvSpPr>
        <p:spPr>
          <a:xfrm>
            <a:off x="8305800" y="6883400"/>
            <a:ext cx="838199" cy="13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95" name="Shape 495"/>
          <p:cNvSpPr txBox="1">
            <a:spLocks noGrp="1"/>
          </p:cNvSpPr>
          <p:nvPr>
            <p:ph type="ftr" idx="11"/>
          </p:nvPr>
        </p:nvSpPr>
        <p:spPr>
          <a:xfrm>
            <a:off x="3657600" y="6464301"/>
            <a:ext cx="38862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96" name="Shape 496"/>
          <p:cNvSpPr txBox="1">
            <a:spLocks noGrp="1"/>
          </p:cNvSpPr>
          <p:nvPr>
            <p:ph type="sldNum" idx="12"/>
          </p:nvPr>
        </p:nvSpPr>
        <p:spPr>
          <a:xfrm>
            <a:off x="8700260" y="6464301"/>
            <a:ext cx="3381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45720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91440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37160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82880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28600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74320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20040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65760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with Pictur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1676400"/>
            <a:ext cx="45720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3276600"/>
            <a:ext cx="45720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2pPr>
            <a:lvl3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3pPr>
            <a:lvl4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4pPr>
            <a:lvl5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5pPr>
            <a:lvl6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6pPr>
            <a:lvl7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7pPr>
            <a:lvl8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8pPr>
            <a:lvl9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9pPr>
          </a:lstStyle>
          <a:p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448522" y="6446043"/>
            <a:ext cx="1099792" cy="173354"/>
            <a:chOff x="-84138" y="5622925"/>
            <a:chExt cx="4330700" cy="682625"/>
          </a:xfrm>
        </p:grpSpPr>
        <p:sp>
          <p:nvSpPr>
            <p:cNvPr id="66" name="Shape 66"/>
            <p:cNvSpPr/>
            <p:nvPr/>
          </p:nvSpPr>
          <p:spPr>
            <a:xfrm>
              <a:off x="1589087" y="5649912"/>
              <a:ext cx="914400" cy="647699"/>
            </a:xfrm>
            <a:custGeom>
              <a:avLst/>
              <a:gdLst/>
              <a:ahLst/>
              <a:cxnLst/>
              <a:rect l="0" t="0" r="0" b="0"/>
              <a:pathLst>
                <a:path w="243" h="170" extrusionOk="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3163888" y="5649912"/>
              <a:ext cx="354011" cy="647699"/>
            </a:xfrm>
            <a:custGeom>
              <a:avLst/>
              <a:gdLst/>
              <a:ahLst/>
              <a:cxnLst/>
              <a:rect l="0" t="0" r="0" b="0"/>
              <a:pathLst>
                <a:path w="94" h="170" extrusionOk="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3509962" y="5649912"/>
              <a:ext cx="579436" cy="655637"/>
            </a:xfrm>
            <a:custGeom>
              <a:avLst/>
              <a:gdLst/>
              <a:ahLst/>
              <a:cxnLst/>
              <a:rect l="0" t="0" r="0" b="0"/>
              <a:pathLst>
                <a:path w="154" h="172" extrusionOk="0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2503488" y="5649912"/>
              <a:ext cx="547688" cy="655637"/>
            </a:xfrm>
            <a:custGeom>
              <a:avLst/>
              <a:gdLst/>
              <a:ahLst/>
              <a:cxnLst/>
              <a:rect l="0" t="0" r="0" b="0"/>
              <a:pathLst>
                <a:path w="146" h="172" extrusionOk="0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-84138" y="5622925"/>
              <a:ext cx="1635125" cy="682625"/>
            </a:xfrm>
            <a:custGeom>
              <a:avLst/>
              <a:gdLst/>
              <a:ahLst/>
              <a:cxnLst/>
              <a:rect l="0" t="0" r="0" b="0"/>
              <a:pathLst>
                <a:path w="435" h="179" extrusionOk="0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4097337" y="5649912"/>
              <a:ext cx="149225" cy="157163"/>
            </a:xfrm>
            <a:custGeom>
              <a:avLst/>
              <a:gdLst/>
              <a:ahLst/>
              <a:cxnLst/>
              <a:rect l="0" t="0" r="0" b="0"/>
              <a:pathLst>
                <a:path w="40" h="41" extrusionOk="0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4141787" y="5688012"/>
              <a:ext cx="63498" cy="76198"/>
            </a:xfrm>
            <a:custGeom>
              <a:avLst/>
              <a:gdLst/>
              <a:ahLst/>
              <a:cxnLst/>
              <a:rect l="0" t="0" r="0" b="0"/>
              <a:pathLst>
                <a:path w="17" h="20" extrusionOk="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9" name="Shape 499"/>
          <p:cNvSpPr txBox="1">
            <a:spLocks noGrp="1"/>
          </p:cNvSpPr>
          <p:nvPr>
            <p:ph type="ftr" idx="11"/>
          </p:nvPr>
        </p:nvSpPr>
        <p:spPr>
          <a:xfrm>
            <a:off x="3657600" y="6464301"/>
            <a:ext cx="38862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352425" y="786383"/>
            <a:ext cx="8385000" cy="501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indent="-4762" rtl="0">
              <a:spcBef>
                <a:spcPts val="0"/>
              </a:spcBef>
              <a:buFont typeface="Arial"/>
              <a:buChar char="▪"/>
              <a:defRPr/>
            </a:lvl1pPr>
            <a:lvl2pPr rtl="0">
              <a:spcBef>
                <a:spcPts val="0"/>
              </a:spcBef>
              <a:buFont typeface="Arial"/>
              <a:buChar char="•"/>
              <a:defRPr/>
            </a:lvl2pPr>
            <a:lvl3pPr rtl="0">
              <a:spcBef>
                <a:spcPts val="0"/>
              </a:spcBef>
              <a:buFont typeface="Arial"/>
              <a:buChar char="•"/>
              <a:defRPr/>
            </a:lvl3pPr>
            <a:lvl4pPr rtl="0">
              <a:spcBef>
                <a:spcPts val="0"/>
              </a:spcBef>
              <a:buFont typeface="Arial"/>
              <a:buChar char="•"/>
              <a:defRPr/>
            </a:lvl4pPr>
            <a:lvl5pPr rtl="0">
              <a:spcBef>
                <a:spcPts val="0"/>
              </a:spcBef>
              <a:buFont typeface="Arial"/>
              <a:buChar char="•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Shape 5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73024"/>
            <a:ext cx="9144000" cy="62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Shape 518"/>
          <p:cNvSpPr txBox="1">
            <a:spLocks noGrp="1"/>
          </p:cNvSpPr>
          <p:nvPr>
            <p:ph type="ctrTitle"/>
          </p:nvPr>
        </p:nvSpPr>
        <p:spPr>
          <a:xfrm>
            <a:off x="457200" y="426720"/>
            <a:ext cx="6858000" cy="109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9" name="Shape 519"/>
          <p:cNvSpPr txBox="1">
            <a:spLocks noGrp="1"/>
          </p:cNvSpPr>
          <p:nvPr>
            <p:ph type="subTitle" idx="1"/>
          </p:nvPr>
        </p:nvSpPr>
        <p:spPr>
          <a:xfrm>
            <a:off x="457200" y="1600200"/>
            <a:ext cx="68580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A8AB"/>
              </a:buClr>
              <a:buFont typeface="Arial"/>
              <a:buNone/>
              <a:defRPr/>
            </a:lvl1pPr>
            <a:lvl2pPr marL="457200" marR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8A8AB"/>
              </a:buClr>
              <a:buFont typeface="Arial"/>
              <a:buNone/>
              <a:defRPr/>
            </a:lvl2pPr>
            <a:lvl3pPr marL="914400" marR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Font typeface="Arial"/>
              <a:buNone/>
              <a:defRPr/>
            </a:lvl3pPr>
            <a:lvl4pPr marL="1371600" marR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Font typeface="Arial"/>
              <a:buNone/>
              <a:defRPr/>
            </a:lvl4pPr>
            <a:lvl5pPr marL="1828800" marR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Font typeface="Arial"/>
              <a:buNone/>
              <a:defRPr/>
            </a:lvl6pPr>
            <a:lvl7pPr marL="2743200" marR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Font typeface="Arial"/>
              <a:buNone/>
              <a:defRPr/>
            </a:lvl7pPr>
            <a:lvl8pPr marL="3200400" marR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Font typeface="Arial"/>
              <a:buNone/>
              <a:defRPr/>
            </a:lvl8pPr>
            <a:lvl9pPr marL="3657600" marR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Font typeface="Arial"/>
              <a:buNone/>
              <a:defRPr/>
            </a:lvl9pPr>
          </a:lstStyle>
          <a:p>
            <a:endParaRPr/>
          </a:p>
        </p:txBody>
      </p:sp>
      <p:grpSp>
        <p:nvGrpSpPr>
          <p:cNvPr id="520" name="Shape 520"/>
          <p:cNvGrpSpPr/>
          <p:nvPr/>
        </p:nvGrpSpPr>
        <p:grpSpPr>
          <a:xfrm>
            <a:off x="7312814" y="6075062"/>
            <a:ext cx="1373264" cy="216460"/>
            <a:chOff x="-84138" y="5622925"/>
            <a:chExt cx="4330700" cy="682625"/>
          </a:xfrm>
        </p:grpSpPr>
        <p:sp>
          <p:nvSpPr>
            <p:cNvPr id="521" name="Shape 521"/>
            <p:cNvSpPr/>
            <p:nvPr/>
          </p:nvSpPr>
          <p:spPr>
            <a:xfrm>
              <a:off x="1589087" y="5649912"/>
              <a:ext cx="914399" cy="647699"/>
            </a:xfrm>
            <a:custGeom>
              <a:avLst/>
              <a:gdLst/>
              <a:ahLst/>
              <a:cxnLst/>
              <a:rect l="0" t="0" r="0" b="0"/>
              <a:pathLst>
                <a:path w="243" h="170" extrusionOk="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3163888" y="5649912"/>
              <a:ext cx="354011" cy="647699"/>
            </a:xfrm>
            <a:custGeom>
              <a:avLst/>
              <a:gdLst/>
              <a:ahLst/>
              <a:cxnLst/>
              <a:rect l="0" t="0" r="0" b="0"/>
              <a:pathLst>
                <a:path w="94" h="170" extrusionOk="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3509962" y="5649912"/>
              <a:ext cx="579436" cy="655636"/>
            </a:xfrm>
            <a:custGeom>
              <a:avLst/>
              <a:gdLst/>
              <a:ahLst/>
              <a:cxnLst/>
              <a:rect l="0" t="0" r="0" b="0"/>
              <a:pathLst>
                <a:path w="154" h="172" extrusionOk="0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2503488" y="5649912"/>
              <a:ext cx="547687" cy="655636"/>
            </a:xfrm>
            <a:custGeom>
              <a:avLst/>
              <a:gdLst/>
              <a:ahLst/>
              <a:cxnLst/>
              <a:rect l="0" t="0" r="0" b="0"/>
              <a:pathLst>
                <a:path w="146" h="172" extrusionOk="0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-84138" y="5622925"/>
              <a:ext cx="1635124" cy="682625"/>
            </a:xfrm>
            <a:custGeom>
              <a:avLst/>
              <a:gdLst/>
              <a:ahLst/>
              <a:cxnLst/>
              <a:rect l="0" t="0" r="0" b="0"/>
              <a:pathLst>
                <a:path w="435" h="179" extrusionOk="0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4097337" y="5649912"/>
              <a:ext cx="149225" cy="157163"/>
            </a:xfrm>
            <a:custGeom>
              <a:avLst/>
              <a:gdLst/>
              <a:ahLst/>
              <a:cxnLst/>
              <a:rect l="0" t="0" r="0" b="0"/>
              <a:pathLst>
                <a:path w="40" h="41" extrusionOk="0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4141787" y="5688012"/>
              <a:ext cx="63498" cy="76198"/>
            </a:xfrm>
            <a:custGeom>
              <a:avLst/>
              <a:gdLst/>
              <a:ahLst/>
              <a:cxnLst/>
              <a:rect l="0" t="0" r="0" b="0"/>
              <a:pathLst>
                <a:path w="17" h="20" extrusionOk="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8" name="Shape 528"/>
          <p:cNvSpPr txBox="1"/>
          <p:nvPr/>
        </p:nvSpPr>
        <p:spPr>
          <a:xfrm>
            <a:off x="6934200" y="6505955"/>
            <a:ext cx="1751699" cy="199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7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2014 VMware Inc. All rights reserved.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 and Content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25400" algn="l" rtl="0">
              <a:lnSpc>
                <a:spcPct val="90000"/>
              </a:lnSpc>
              <a:spcBef>
                <a:spcPts val="1200"/>
              </a:spcBef>
              <a:buClr>
                <a:srgbClr val="A8A8AB"/>
              </a:buClr>
              <a:buFont typeface="Arial"/>
              <a:buChar char="•"/>
              <a:defRPr/>
            </a:lvl1pPr>
            <a:lvl2pPr marL="502918" indent="-45718" algn="l" rtl="0">
              <a:lnSpc>
                <a:spcPct val="90000"/>
              </a:lnSpc>
              <a:spcBef>
                <a:spcPts val="800"/>
              </a:spcBef>
              <a:buClr>
                <a:srgbClr val="A8A8AB"/>
              </a:buClr>
              <a:buFont typeface="Arial"/>
              <a:buChar char="–"/>
              <a:defRPr/>
            </a:lvl2pPr>
            <a:lvl3pPr marL="731520" indent="-76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3pPr>
            <a:lvl4pPr marL="960120" indent="-203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–"/>
              <a:defRPr/>
            </a:lvl4pPr>
            <a:lvl5pPr marL="1188720" indent="-203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5pPr>
            <a:lvl6pPr marL="1417320" indent="-203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–"/>
              <a:defRPr/>
            </a:lvl6pPr>
            <a:lvl7pPr marL="1645920" indent="-20320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7pPr>
            <a:lvl8pPr marL="1874520" indent="-20320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–"/>
              <a:defRPr/>
            </a:lvl8pPr>
            <a:lvl9pPr marL="2103120" indent="-20320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32" name="Shape 532"/>
          <p:cNvSpPr txBox="1">
            <a:spLocks noGrp="1"/>
          </p:cNvSpPr>
          <p:nvPr>
            <p:ph type="dt" idx="10"/>
          </p:nvPr>
        </p:nvSpPr>
        <p:spPr>
          <a:xfrm>
            <a:off x="8305800" y="6883400"/>
            <a:ext cx="838199" cy="13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33" name="Shape 533"/>
          <p:cNvSpPr txBox="1">
            <a:spLocks noGrp="1"/>
          </p:cNvSpPr>
          <p:nvPr>
            <p:ph type="ftr" idx="11"/>
          </p:nvPr>
        </p:nvSpPr>
        <p:spPr>
          <a:xfrm>
            <a:off x="3657600" y="6464301"/>
            <a:ext cx="38862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34" name="Shape 534"/>
          <p:cNvSpPr txBox="1">
            <a:spLocks noGrp="1"/>
          </p:cNvSpPr>
          <p:nvPr>
            <p:ph type="sldNum" idx="12"/>
          </p:nvPr>
        </p:nvSpPr>
        <p:spPr>
          <a:xfrm>
            <a:off x="8700260" y="6464301"/>
            <a:ext cx="3381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45720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91440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37160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82880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28600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74320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20040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65760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535" name="Shape 535"/>
          <p:cNvSpPr txBox="1">
            <a:spLocks noGrp="1"/>
          </p:cNvSpPr>
          <p:nvPr>
            <p:ph type="body" idx="2"/>
          </p:nvPr>
        </p:nvSpPr>
        <p:spPr>
          <a:xfrm>
            <a:off x="457200" y="1206500"/>
            <a:ext cx="82296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2pPr>
            <a:lvl3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3pPr>
            <a:lvl4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4pPr>
            <a:lvl5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5pPr>
            <a:lvl6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6pPr>
            <a:lvl7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7pPr>
            <a:lvl8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8pPr>
            <a:lvl9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25400" algn="l" rtl="0">
              <a:lnSpc>
                <a:spcPct val="90000"/>
              </a:lnSpc>
              <a:spcBef>
                <a:spcPts val="1200"/>
              </a:spcBef>
              <a:buClr>
                <a:srgbClr val="A8A8AB"/>
              </a:buClr>
              <a:buFont typeface="Arial"/>
              <a:buChar char="•"/>
              <a:defRPr/>
            </a:lvl1pPr>
            <a:lvl2pPr marL="502918" indent="-45718" algn="l" rtl="0">
              <a:lnSpc>
                <a:spcPct val="90000"/>
              </a:lnSpc>
              <a:spcBef>
                <a:spcPts val="800"/>
              </a:spcBef>
              <a:buClr>
                <a:srgbClr val="A8A8AB"/>
              </a:buClr>
              <a:buFont typeface="Arial"/>
              <a:buChar char="–"/>
              <a:defRPr/>
            </a:lvl2pPr>
            <a:lvl3pPr marL="731520" indent="-76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3pPr>
            <a:lvl4pPr marL="960120" indent="-203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–"/>
              <a:defRPr/>
            </a:lvl4pPr>
            <a:lvl5pPr marL="1188720" indent="-203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5pPr>
            <a:lvl6pPr marL="1417320" indent="-203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–"/>
              <a:defRPr/>
            </a:lvl6pPr>
            <a:lvl7pPr marL="1645920" indent="-20320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7pPr>
            <a:lvl8pPr marL="1874520" indent="-20320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–"/>
              <a:defRPr/>
            </a:lvl8pPr>
            <a:lvl9pPr marL="2103120" indent="-20320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39" name="Shape 539"/>
          <p:cNvSpPr txBox="1">
            <a:spLocks noGrp="1"/>
          </p:cNvSpPr>
          <p:nvPr>
            <p:ph type="dt" idx="10"/>
          </p:nvPr>
        </p:nvSpPr>
        <p:spPr>
          <a:xfrm>
            <a:off x="8305800" y="6883400"/>
            <a:ext cx="838199" cy="13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40" name="Shape 540"/>
          <p:cNvSpPr txBox="1">
            <a:spLocks noGrp="1"/>
          </p:cNvSpPr>
          <p:nvPr>
            <p:ph type="ftr" idx="11"/>
          </p:nvPr>
        </p:nvSpPr>
        <p:spPr>
          <a:xfrm>
            <a:off x="3657600" y="6464301"/>
            <a:ext cx="38862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41" name="Shape 541"/>
          <p:cNvSpPr txBox="1">
            <a:spLocks noGrp="1"/>
          </p:cNvSpPr>
          <p:nvPr>
            <p:ph type="sldNum" idx="12"/>
          </p:nvPr>
        </p:nvSpPr>
        <p:spPr>
          <a:xfrm>
            <a:off x="8700260" y="6464301"/>
            <a:ext cx="3381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45720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91440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37160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82880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28600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74320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20040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65760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542" name="Shape 542"/>
          <p:cNvSpPr txBox="1"/>
          <p:nvPr/>
        </p:nvSpPr>
        <p:spPr>
          <a:xfrm>
            <a:off x="2157500" y="6070700"/>
            <a:ext cx="4585499" cy="81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chemeClr val="accent6"/>
                </a:solidFill>
              </a:rPr>
              <a:t>Open vSwitch for Microsoft Hyper-V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Shape 5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74107" y="0"/>
            <a:ext cx="48698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xfrm>
            <a:off x="461166" y="1676400"/>
            <a:ext cx="5486399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457197" y="3276600"/>
            <a:ext cx="5486399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2pPr>
            <a:lvl3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3pPr>
            <a:lvl4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4pPr>
            <a:lvl5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5pPr>
            <a:lvl6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6pPr>
            <a:lvl7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7pPr>
            <a:lvl8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8pPr>
            <a:lvl9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9pPr>
          </a:lstStyle>
          <a:p>
            <a:endParaRPr/>
          </a:p>
        </p:txBody>
      </p:sp>
      <p:grpSp>
        <p:nvGrpSpPr>
          <p:cNvPr id="547" name="Shape 547"/>
          <p:cNvGrpSpPr/>
          <p:nvPr/>
        </p:nvGrpSpPr>
        <p:grpSpPr>
          <a:xfrm>
            <a:off x="448518" y="6446313"/>
            <a:ext cx="1099997" cy="173386"/>
            <a:chOff x="-84138" y="5622925"/>
            <a:chExt cx="4330700" cy="682625"/>
          </a:xfrm>
        </p:grpSpPr>
        <p:sp>
          <p:nvSpPr>
            <p:cNvPr id="548" name="Shape 548"/>
            <p:cNvSpPr/>
            <p:nvPr/>
          </p:nvSpPr>
          <p:spPr>
            <a:xfrm>
              <a:off x="1589087" y="5649912"/>
              <a:ext cx="914399" cy="647699"/>
            </a:xfrm>
            <a:custGeom>
              <a:avLst/>
              <a:gdLst/>
              <a:ahLst/>
              <a:cxnLst/>
              <a:rect l="0" t="0" r="0" b="0"/>
              <a:pathLst>
                <a:path w="243" h="170" extrusionOk="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3163888" y="5649912"/>
              <a:ext cx="354011" cy="647699"/>
            </a:xfrm>
            <a:custGeom>
              <a:avLst/>
              <a:gdLst/>
              <a:ahLst/>
              <a:cxnLst/>
              <a:rect l="0" t="0" r="0" b="0"/>
              <a:pathLst>
                <a:path w="94" h="170" extrusionOk="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3509962" y="5649912"/>
              <a:ext cx="579436" cy="655636"/>
            </a:xfrm>
            <a:custGeom>
              <a:avLst/>
              <a:gdLst/>
              <a:ahLst/>
              <a:cxnLst/>
              <a:rect l="0" t="0" r="0" b="0"/>
              <a:pathLst>
                <a:path w="154" h="172" extrusionOk="0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2503488" y="5649912"/>
              <a:ext cx="547687" cy="655636"/>
            </a:xfrm>
            <a:custGeom>
              <a:avLst/>
              <a:gdLst/>
              <a:ahLst/>
              <a:cxnLst/>
              <a:rect l="0" t="0" r="0" b="0"/>
              <a:pathLst>
                <a:path w="146" h="172" extrusionOk="0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-84138" y="5622925"/>
              <a:ext cx="1635124" cy="682625"/>
            </a:xfrm>
            <a:custGeom>
              <a:avLst/>
              <a:gdLst/>
              <a:ahLst/>
              <a:cxnLst/>
              <a:rect l="0" t="0" r="0" b="0"/>
              <a:pathLst>
                <a:path w="435" h="179" extrusionOk="0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4097337" y="5649912"/>
              <a:ext cx="149225" cy="157163"/>
            </a:xfrm>
            <a:custGeom>
              <a:avLst/>
              <a:gdLst/>
              <a:ahLst/>
              <a:cxnLst/>
              <a:rect l="0" t="0" r="0" b="0"/>
              <a:pathLst>
                <a:path w="40" h="41" extrusionOk="0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4141787" y="5688012"/>
              <a:ext cx="63498" cy="76198"/>
            </a:xfrm>
            <a:custGeom>
              <a:avLst/>
              <a:gdLst/>
              <a:ahLst/>
              <a:cxnLst/>
              <a:rect l="0" t="0" r="0" b="0"/>
              <a:pathLst>
                <a:path w="17" h="20" extrusionOk="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with Pictur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xfrm>
            <a:off x="457200" y="1676400"/>
            <a:ext cx="45720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457200" y="3276600"/>
            <a:ext cx="45720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2pPr>
            <a:lvl3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3pPr>
            <a:lvl4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4pPr>
            <a:lvl5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5pPr>
            <a:lvl6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6pPr>
            <a:lvl7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7pPr>
            <a:lvl8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8pPr>
            <a:lvl9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9pPr>
          </a:lstStyle>
          <a:p>
            <a:endParaRPr/>
          </a:p>
        </p:txBody>
      </p:sp>
      <p:grpSp>
        <p:nvGrpSpPr>
          <p:cNvPr id="558" name="Shape 558"/>
          <p:cNvGrpSpPr/>
          <p:nvPr/>
        </p:nvGrpSpPr>
        <p:grpSpPr>
          <a:xfrm>
            <a:off x="448518" y="6446313"/>
            <a:ext cx="1099997" cy="173386"/>
            <a:chOff x="-84138" y="5622925"/>
            <a:chExt cx="4330700" cy="682625"/>
          </a:xfrm>
        </p:grpSpPr>
        <p:sp>
          <p:nvSpPr>
            <p:cNvPr id="559" name="Shape 559"/>
            <p:cNvSpPr/>
            <p:nvPr/>
          </p:nvSpPr>
          <p:spPr>
            <a:xfrm>
              <a:off x="1589087" y="5649912"/>
              <a:ext cx="914399" cy="647699"/>
            </a:xfrm>
            <a:custGeom>
              <a:avLst/>
              <a:gdLst/>
              <a:ahLst/>
              <a:cxnLst/>
              <a:rect l="0" t="0" r="0" b="0"/>
              <a:pathLst>
                <a:path w="243" h="170" extrusionOk="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3163888" y="5649912"/>
              <a:ext cx="354011" cy="647699"/>
            </a:xfrm>
            <a:custGeom>
              <a:avLst/>
              <a:gdLst/>
              <a:ahLst/>
              <a:cxnLst/>
              <a:rect l="0" t="0" r="0" b="0"/>
              <a:pathLst>
                <a:path w="94" h="170" extrusionOk="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3509962" y="5649912"/>
              <a:ext cx="579436" cy="655636"/>
            </a:xfrm>
            <a:custGeom>
              <a:avLst/>
              <a:gdLst/>
              <a:ahLst/>
              <a:cxnLst/>
              <a:rect l="0" t="0" r="0" b="0"/>
              <a:pathLst>
                <a:path w="154" h="172" extrusionOk="0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2503488" y="5649912"/>
              <a:ext cx="547687" cy="655636"/>
            </a:xfrm>
            <a:custGeom>
              <a:avLst/>
              <a:gdLst/>
              <a:ahLst/>
              <a:cxnLst/>
              <a:rect l="0" t="0" r="0" b="0"/>
              <a:pathLst>
                <a:path w="146" h="172" extrusionOk="0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-84138" y="5622925"/>
              <a:ext cx="1635124" cy="682625"/>
            </a:xfrm>
            <a:custGeom>
              <a:avLst/>
              <a:gdLst/>
              <a:ahLst/>
              <a:cxnLst/>
              <a:rect l="0" t="0" r="0" b="0"/>
              <a:pathLst>
                <a:path w="435" h="179" extrusionOk="0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4097337" y="5649912"/>
              <a:ext cx="149225" cy="157163"/>
            </a:xfrm>
            <a:custGeom>
              <a:avLst/>
              <a:gdLst/>
              <a:ahLst/>
              <a:cxnLst/>
              <a:rect l="0" t="0" r="0" b="0"/>
              <a:pathLst>
                <a:path w="40" h="41" extrusionOk="0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4141787" y="5688012"/>
              <a:ext cx="63498" cy="76198"/>
            </a:xfrm>
            <a:custGeom>
              <a:avLst/>
              <a:gdLst/>
              <a:ahLst/>
              <a:cxnLst/>
              <a:rect l="0" t="0" r="0" b="0"/>
              <a:pathLst>
                <a:path w="17" h="20" extrusionOk="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body" idx="1"/>
          </p:nvPr>
        </p:nvSpPr>
        <p:spPr>
          <a:xfrm>
            <a:off x="685797" y="2593231"/>
            <a:ext cx="3609899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1pPr>
            <a:lvl2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2pPr>
            <a:lvl3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3pPr>
            <a:lvl4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4pPr>
            <a:lvl5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5pPr>
            <a:lvl6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6pPr>
            <a:lvl7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7pPr>
            <a:lvl8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8pPr>
            <a:lvl9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68" name="Shape 568"/>
          <p:cNvSpPr txBox="1">
            <a:spLocks noGrp="1"/>
          </p:cNvSpPr>
          <p:nvPr>
            <p:ph type="body" idx="2"/>
          </p:nvPr>
        </p:nvSpPr>
        <p:spPr>
          <a:xfrm>
            <a:off x="632460" y="457200"/>
            <a:ext cx="3657600" cy="201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8737" indent="-58737" rtl="0">
              <a:lnSpc>
                <a:spcPct val="100000"/>
              </a:lnSpc>
              <a:spcBef>
                <a:spcPts val="0"/>
              </a:spcBef>
              <a:buClr>
                <a:srgbClr val="003448"/>
              </a:buClr>
              <a:buFont typeface="Arial"/>
              <a:buNone/>
              <a:defRPr/>
            </a:lvl1pPr>
            <a:lvl2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2pPr>
            <a:lvl3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3pPr>
            <a:lvl4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4pPr>
            <a:lvl5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5pPr>
            <a:lvl6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6pPr>
            <a:lvl7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7pPr>
            <a:lvl8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8pPr>
            <a:lvl9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9pPr>
          </a:lstStyle>
          <a:p>
            <a:endParaRPr/>
          </a:p>
        </p:txBody>
      </p:sp>
      <p:grpSp>
        <p:nvGrpSpPr>
          <p:cNvPr id="569" name="Shape 569"/>
          <p:cNvGrpSpPr/>
          <p:nvPr/>
        </p:nvGrpSpPr>
        <p:grpSpPr>
          <a:xfrm>
            <a:off x="448518" y="6446313"/>
            <a:ext cx="1099997" cy="173386"/>
            <a:chOff x="-84138" y="5622925"/>
            <a:chExt cx="4330700" cy="682625"/>
          </a:xfrm>
        </p:grpSpPr>
        <p:sp>
          <p:nvSpPr>
            <p:cNvPr id="570" name="Shape 570"/>
            <p:cNvSpPr/>
            <p:nvPr/>
          </p:nvSpPr>
          <p:spPr>
            <a:xfrm>
              <a:off x="1589087" y="5649912"/>
              <a:ext cx="914399" cy="647699"/>
            </a:xfrm>
            <a:custGeom>
              <a:avLst/>
              <a:gdLst/>
              <a:ahLst/>
              <a:cxnLst/>
              <a:rect l="0" t="0" r="0" b="0"/>
              <a:pathLst>
                <a:path w="243" h="170" extrusionOk="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3163888" y="5649912"/>
              <a:ext cx="354011" cy="647699"/>
            </a:xfrm>
            <a:custGeom>
              <a:avLst/>
              <a:gdLst/>
              <a:ahLst/>
              <a:cxnLst/>
              <a:rect l="0" t="0" r="0" b="0"/>
              <a:pathLst>
                <a:path w="94" h="170" extrusionOk="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3509962" y="5649912"/>
              <a:ext cx="579436" cy="655636"/>
            </a:xfrm>
            <a:custGeom>
              <a:avLst/>
              <a:gdLst/>
              <a:ahLst/>
              <a:cxnLst/>
              <a:rect l="0" t="0" r="0" b="0"/>
              <a:pathLst>
                <a:path w="154" h="172" extrusionOk="0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2503488" y="5649912"/>
              <a:ext cx="547687" cy="655636"/>
            </a:xfrm>
            <a:custGeom>
              <a:avLst/>
              <a:gdLst/>
              <a:ahLst/>
              <a:cxnLst/>
              <a:rect l="0" t="0" r="0" b="0"/>
              <a:pathLst>
                <a:path w="146" h="172" extrusionOk="0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-84138" y="5622925"/>
              <a:ext cx="1635124" cy="682625"/>
            </a:xfrm>
            <a:custGeom>
              <a:avLst/>
              <a:gdLst/>
              <a:ahLst/>
              <a:cxnLst/>
              <a:rect l="0" t="0" r="0" b="0"/>
              <a:pathLst>
                <a:path w="435" h="179" extrusionOk="0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4097337" y="5649912"/>
              <a:ext cx="149225" cy="157163"/>
            </a:xfrm>
            <a:custGeom>
              <a:avLst/>
              <a:gdLst/>
              <a:ahLst/>
              <a:cxnLst/>
              <a:rect l="0" t="0" r="0" b="0"/>
              <a:pathLst>
                <a:path w="40" h="41" extrusionOk="0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4141787" y="5688012"/>
              <a:ext cx="63498" cy="76198"/>
            </a:xfrm>
            <a:custGeom>
              <a:avLst/>
              <a:gdLst/>
              <a:ahLst/>
              <a:cxnLst/>
              <a:rect l="0" t="0" r="0" b="0"/>
              <a:pathLst>
                <a:path w="17" h="20" extrusionOk="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tric 1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992066" y="685800"/>
            <a:ext cx="3291900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1pPr>
            <a:lvl2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2pPr>
            <a:lvl3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3pPr>
            <a:lvl4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4pPr>
            <a:lvl5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5pPr>
            <a:lvl6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6pPr>
            <a:lvl7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7pPr>
            <a:lvl8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8pPr>
            <a:lvl9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79" name="Shape 579"/>
          <p:cNvSpPr txBox="1">
            <a:spLocks noGrp="1"/>
          </p:cNvSpPr>
          <p:nvPr>
            <p:ph type="body" idx="2"/>
          </p:nvPr>
        </p:nvSpPr>
        <p:spPr>
          <a:xfrm>
            <a:off x="992066" y="2362200"/>
            <a:ext cx="32919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1pPr>
            <a:lvl2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2pPr>
            <a:lvl3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3pPr>
            <a:lvl4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4pPr>
            <a:lvl5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5pPr>
            <a:lvl6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6pPr>
            <a:lvl7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7pPr>
            <a:lvl8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8pPr>
            <a:lvl9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9pPr>
          </a:lstStyle>
          <a:p>
            <a:endParaRPr/>
          </a:p>
        </p:txBody>
      </p:sp>
      <p:grpSp>
        <p:nvGrpSpPr>
          <p:cNvPr id="580" name="Shape 580"/>
          <p:cNvGrpSpPr/>
          <p:nvPr/>
        </p:nvGrpSpPr>
        <p:grpSpPr>
          <a:xfrm>
            <a:off x="448518" y="6446313"/>
            <a:ext cx="1099997" cy="173386"/>
            <a:chOff x="-84138" y="5622925"/>
            <a:chExt cx="4330700" cy="682625"/>
          </a:xfrm>
        </p:grpSpPr>
        <p:sp>
          <p:nvSpPr>
            <p:cNvPr id="581" name="Shape 581"/>
            <p:cNvSpPr/>
            <p:nvPr/>
          </p:nvSpPr>
          <p:spPr>
            <a:xfrm>
              <a:off x="1589087" y="5649912"/>
              <a:ext cx="914399" cy="647699"/>
            </a:xfrm>
            <a:custGeom>
              <a:avLst/>
              <a:gdLst/>
              <a:ahLst/>
              <a:cxnLst/>
              <a:rect l="0" t="0" r="0" b="0"/>
              <a:pathLst>
                <a:path w="243" h="170" extrusionOk="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3163888" y="5649912"/>
              <a:ext cx="354011" cy="647699"/>
            </a:xfrm>
            <a:custGeom>
              <a:avLst/>
              <a:gdLst/>
              <a:ahLst/>
              <a:cxnLst/>
              <a:rect l="0" t="0" r="0" b="0"/>
              <a:pathLst>
                <a:path w="94" h="170" extrusionOk="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3509962" y="5649912"/>
              <a:ext cx="579436" cy="655636"/>
            </a:xfrm>
            <a:custGeom>
              <a:avLst/>
              <a:gdLst/>
              <a:ahLst/>
              <a:cxnLst/>
              <a:rect l="0" t="0" r="0" b="0"/>
              <a:pathLst>
                <a:path w="154" h="172" extrusionOk="0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3488" y="5649912"/>
              <a:ext cx="547687" cy="655636"/>
            </a:xfrm>
            <a:custGeom>
              <a:avLst/>
              <a:gdLst/>
              <a:ahLst/>
              <a:cxnLst/>
              <a:rect l="0" t="0" r="0" b="0"/>
              <a:pathLst>
                <a:path w="146" h="172" extrusionOk="0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-84138" y="5622925"/>
              <a:ext cx="1635124" cy="682625"/>
            </a:xfrm>
            <a:custGeom>
              <a:avLst/>
              <a:gdLst/>
              <a:ahLst/>
              <a:cxnLst/>
              <a:rect l="0" t="0" r="0" b="0"/>
              <a:pathLst>
                <a:path w="435" h="179" extrusionOk="0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4097337" y="5649912"/>
              <a:ext cx="149225" cy="157163"/>
            </a:xfrm>
            <a:custGeom>
              <a:avLst/>
              <a:gdLst/>
              <a:ahLst/>
              <a:cxnLst/>
              <a:rect l="0" t="0" r="0" b="0"/>
              <a:pathLst>
                <a:path w="40" h="41" extrusionOk="0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4141787" y="5688012"/>
              <a:ext cx="63498" cy="76198"/>
            </a:xfrm>
            <a:custGeom>
              <a:avLst/>
              <a:gdLst/>
              <a:ahLst/>
              <a:cxnLst/>
              <a:rect l="0" t="0" r="0" b="0"/>
              <a:pathLst>
                <a:path w="17" h="20" extrusionOk="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tric 2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5029200" y="2209800"/>
            <a:ext cx="3291900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2pPr>
            <a:lvl3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3pPr>
            <a:lvl4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4pPr>
            <a:lvl5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5pPr>
            <a:lvl6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6pPr>
            <a:lvl7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7pPr>
            <a:lvl8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8pPr>
            <a:lvl9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90" name="Shape 590"/>
          <p:cNvSpPr txBox="1">
            <a:spLocks noGrp="1"/>
          </p:cNvSpPr>
          <p:nvPr>
            <p:ph type="body" idx="2"/>
          </p:nvPr>
        </p:nvSpPr>
        <p:spPr>
          <a:xfrm>
            <a:off x="5029200" y="3886200"/>
            <a:ext cx="32919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2pPr>
            <a:lvl3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3pPr>
            <a:lvl4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4pPr>
            <a:lvl5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5pPr>
            <a:lvl6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6pPr>
            <a:lvl7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7pPr>
            <a:lvl8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8pPr>
            <a:lvl9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9pPr>
          </a:lstStyle>
          <a:p>
            <a:endParaRPr/>
          </a:p>
        </p:txBody>
      </p:sp>
      <p:grpSp>
        <p:nvGrpSpPr>
          <p:cNvPr id="591" name="Shape 591"/>
          <p:cNvGrpSpPr/>
          <p:nvPr/>
        </p:nvGrpSpPr>
        <p:grpSpPr>
          <a:xfrm>
            <a:off x="448518" y="6446313"/>
            <a:ext cx="1099997" cy="173386"/>
            <a:chOff x="-84138" y="5622925"/>
            <a:chExt cx="4330700" cy="682625"/>
          </a:xfrm>
        </p:grpSpPr>
        <p:sp>
          <p:nvSpPr>
            <p:cNvPr id="592" name="Shape 592"/>
            <p:cNvSpPr/>
            <p:nvPr/>
          </p:nvSpPr>
          <p:spPr>
            <a:xfrm>
              <a:off x="1589087" y="5649912"/>
              <a:ext cx="914399" cy="647699"/>
            </a:xfrm>
            <a:custGeom>
              <a:avLst/>
              <a:gdLst/>
              <a:ahLst/>
              <a:cxnLst/>
              <a:rect l="0" t="0" r="0" b="0"/>
              <a:pathLst>
                <a:path w="243" h="170" extrusionOk="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3163888" y="5649912"/>
              <a:ext cx="354011" cy="647699"/>
            </a:xfrm>
            <a:custGeom>
              <a:avLst/>
              <a:gdLst/>
              <a:ahLst/>
              <a:cxnLst/>
              <a:rect l="0" t="0" r="0" b="0"/>
              <a:pathLst>
                <a:path w="94" h="170" extrusionOk="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3509962" y="5649912"/>
              <a:ext cx="579436" cy="655636"/>
            </a:xfrm>
            <a:custGeom>
              <a:avLst/>
              <a:gdLst/>
              <a:ahLst/>
              <a:cxnLst/>
              <a:rect l="0" t="0" r="0" b="0"/>
              <a:pathLst>
                <a:path w="154" h="172" extrusionOk="0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2503488" y="5649912"/>
              <a:ext cx="547687" cy="655636"/>
            </a:xfrm>
            <a:custGeom>
              <a:avLst/>
              <a:gdLst/>
              <a:ahLst/>
              <a:cxnLst/>
              <a:rect l="0" t="0" r="0" b="0"/>
              <a:pathLst>
                <a:path w="146" h="172" extrusionOk="0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-84138" y="5622925"/>
              <a:ext cx="1635124" cy="682625"/>
            </a:xfrm>
            <a:custGeom>
              <a:avLst/>
              <a:gdLst/>
              <a:ahLst/>
              <a:cxnLst/>
              <a:rect l="0" t="0" r="0" b="0"/>
              <a:pathLst>
                <a:path w="435" h="179" extrusionOk="0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4097337" y="5649912"/>
              <a:ext cx="149225" cy="157163"/>
            </a:xfrm>
            <a:custGeom>
              <a:avLst/>
              <a:gdLst/>
              <a:ahLst/>
              <a:cxnLst/>
              <a:rect l="0" t="0" r="0" b="0"/>
              <a:pathLst>
                <a:path w="40" h="41" extrusionOk="0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4141787" y="5688012"/>
              <a:ext cx="63498" cy="76198"/>
            </a:xfrm>
            <a:custGeom>
              <a:avLst/>
              <a:gdLst/>
              <a:ahLst/>
              <a:cxnLst/>
              <a:rect l="0" t="0" r="0" b="0"/>
              <a:pathLst>
                <a:path w="17" h="20" extrusionOk="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tric 3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1295400" y="4740498"/>
            <a:ext cx="3048000" cy="141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175" indent="-3175" algn="r" rtl="0">
              <a:spcBef>
                <a:spcPts val="0"/>
              </a:spcBef>
              <a:buClr>
                <a:srgbClr val="003448"/>
              </a:buClr>
              <a:buFont typeface="Arial"/>
              <a:buNone/>
              <a:defRPr/>
            </a:lvl1pPr>
            <a:lvl2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2pPr>
            <a:lvl3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3pPr>
            <a:lvl4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4pPr>
            <a:lvl5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5pPr>
            <a:lvl6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6pPr>
            <a:lvl7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7pPr>
            <a:lvl8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8pPr>
            <a:lvl9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01" name="Shape 601"/>
          <p:cNvSpPr txBox="1">
            <a:spLocks noGrp="1"/>
          </p:cNvSpPr>
          <p:nvPr>
            <p:ph type="body" idx="2"/>
          </p:nvPr>
        </p:nvSpPr>
        <p:spPr>
          <a:xfrm>
            <a:off x="4572000" y="4740498"/>
            <a:ext cx="3383399" cy="141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175" indent="-3175" rtl="0">
              <a:spcBef>
                <a:spcPts val="0"/>
              </a:spcBef>
              <a:buClr>
                <a:srgbClr val="003448"/>
              </a:buClr>
              <a:buFont typeface="Arial"/>
              <a:buNone/>
              <a:defRPr/>
            </a:lvl1pPr>
            <a:lvl2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2pPr>
            <a:lvl3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3pPr>
            <a:lvl4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4pPr>
            <a:lvl5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5pPr>
            <a:lvl6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6pPr>
            <a:lvl7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7pPr>
            <a:lvl8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8pPr>
            <a:lvl9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9pPr>
          </a:lstStyle>
          <a:p>
            <a:endParaRPr/>
          </a:p>
        </p:txBody>
      </p:sp>
      <p:grpSp>
        <p:nvGrpSpPr>
          <p:cNvPr id="602" name="Shape 602"/>
          <p:cNvGrpSpPr/>
          <p:nvPr/>
        </p:nvGrpSpPr>
        <p:grpSpPr>
          <a:xfrm>
            <a:off x="448518" y="6446313"/>
            <a:ext cx="1099997" cy="173386"/>
            <a:chOff x="-84138" y="5622925"/>
            <a:chExt cx="4330700" cy="682625"/>
          </a:xfrm>
        </p:grpSpPr>
        <p:sp>
          <p:nvSpPr>
            <p:cNvPr id="603" name="Shape 603"/>
            <p:cNvSpPr/>
            <p:nvPr/>
          </p:nvSpPr>
          <p:spPr>
            <a:xfrm>
              <a:off x="1589087" y="5649912"/>
              <a:ext cx="914399" cy="647699"/>
            </a:xfrm>
            <a:custGeom>
              <a:avLst/>
              <a:gdLst/>
              <a:ahLst/>
              <a:cxnLst/>
              <a:rect l="0" t="0" r="0" b="0"/>
              <a:pathLst>
                <a:path w="243" h="170" extrusionOk="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3163888" y="5649912"/>
              <a:ext cx="354011" cy="647699"/>
            </a:xfrm>
            <a:custGeom>
              <a:avLst/>
              <a:gdLst/>
              <a:ahLst/>
              <a:cxnLst/>
              <a:rect l="0" t="0" r="0" b="0"/>
              <a:pathLst>
                <a:path w="94" h="170" extrusionOk="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3509962" y="5649912"/>
              <a:ext cx="579436" cy="655636"/>
            </a:xfrm>
            <a:custGeom>
              <a:avLst/>
              <a:gdLst/>
              <a:ahLst/>
              <a:cxnLst/>
              <a:rect l="0" t="0" r="0" b="0"/>
              <a:pathLst>
                <a:path w="154" h="172" extrusionOk="0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2503488" y="5649912"/>
              <a:ext cx="547687" cy="655636"/>
            </a:xfrm>
            <a:custGeom>
              <a:avLst/>
              <a:gdLst/>
              <a:ahLst/>
              <a:cxnLst/>
              <a:rect l="0" t="0" r="0" b="0"/>
              <a:pathLst>
                <a:path w="146" h="172" extrusionOk="0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-84138" y="5622925"/>
              <a:ext cx="1635124" cy="682625"/>
            </a:xfrm>
            <a:custGeom>
              <a:avLst/>
              <a:gdLst/>
              <a:ahLst/>
              <a:cxnLst/>
              <a:rect l="0" t="0" r="0" b="0"/>
              <a:pathLst>
                <a:path w="435" h="179" extrusionOk="0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4097337" y="5649912"/>
              <a:ext cx="149225" cy="157163"/>
            </a:xfrm>
            <a:custGeom>
              <a:avLst/>
              <a:gdLst/>
              <a:ahLst/>
              <a:cxnLst/>
              <a:rect l="0" t="0" r="0" b="0"/>
              <a:pathLst>
                <a:path w="40" h="41" extrusionOk="0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4141787" y="5688012"/>
              <a:ext cx="63498" cy="76198"/>
            </a:xfrm>
            <a:custGeom>
              <a:avLst/>
              <a:gdLst/>
              <a:ahLst/>
              <a:cxnLst/>
              <a:rect l="0" t="0" r="0" b="0"/>
              <a:pathLst>
                <a:path w="17" h="20" extrusionOk="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797" y="2593231"/>
            <a:ext cx="3609976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1pPr>
            <a:lvl2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2pPr>
            <a:lvl3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3pPr>
            <a:lvl4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4pPr>
            <a:lvl5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5pPr>
            <a:lvl6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6pPr>
            <a:lvl7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7pPr>
            <a:lvl8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8pPr>
            <a:lvl9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632460" y="457200"/>
            <a:ext cx="3657600" cy="2011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8738" indent="-58738" rtl="0">
              <a:lnSpc>
                <a:spcPct val="100000"/>
              </a:lnSpc>
              <a:spcBef>
                <a:spcPts val="0"/>
              </a:spcBef>
              <a:buClr>
                <a:srgbClr val="003448"/>
              </a:buClr>
              <a:buFont typeface="Arial"/>
              <a:buNone/>
              <a:defRPr/>
            </a:lvl1pPr>
            <a:lvl2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2pPr>
            <a:lvl3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3pPr>
            <a:lvl4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4pPr>
            <a:lvl5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5pPr>
            <a:lvl6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6pPr>
            <a:lvl7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7pPr>
            <a:lvl8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8pPr>
            <a:lvl9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9pPr>
          </a:lstStyle>
          <a:p>
            <a:endParaRPr/>
          </a:p>
        </p:txBody>
      </p:sp>
      <p:grpSp>
        <p:nvGrpSpPr>
          <p:cNvPr id="76" name="Shape 76"/>
          <p:cNvGrpSpPr/>
          <p:nvPr/>
        </p:nvGrpSpPr>
        <p:grpSpPr>
          <a:xfrm>
            <a:off x="448522" y="6446043"/>
            <a:ext cx="1099792" cy="173354"/>
            <a:chOff x="-84138" y="5622925"/>
            <a:chExt cx="4330700" cy="682625"/>
          </a:xfrm>
        </p:grpSpPr>
        <p:sp>
          <p:nvSpPr>
            <p:cNvPr id="77" name="Shape 77"/>
            <p:cNvSpPr/>
            <p:nvPr/>
          </p:nvSpPr>
          <p:spPr>
            <a:xfrm>
              <a:off x="1589087" y="5649912"/>
              <a:ext cx="914400" cy="647699"/>
            </a:xfrm>
            <a:custGeom>
              <a:avLst/>
              <a:gdLst/>
              <a:ahLst/>
              <a:cxnLst/>
              <a:rect l="0" t="0" r="0" b="0"/>
              <a:pathLst>
                <a:path w="243" h="170" extrusionOk="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3163888" y="5649912"/>
              <a:ext cx="354011" cy="647699"/>
            </a:xfrm>
            <a:custGeom>
              <a:avLst/>
              <a:gdLst/>
              <a:ahLst/>
              <a:cxnLst/>
              <a:rect l="0" t="0" r="0" b="0"/>
              <a:pathLst>
                <a:path w="94" h="170" extrusionOk="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3509962" y="5649912"/>
              <a:ext cx="579436" cy="655637"/>
            </a:xfrm>
            <a:custGeom>
              <a:avLst/>
              <a:gdLst/>
              <a:ahLst/>
              <a:cxnLst/>
              <a:rect l="0" t="0" r="0" b="0"/>
              <a:pathLst>
                <a:path w="154" h="172" extrusionOk="0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2503488" y="5649912"/>
              <a:ext cx="547688" cy="655637"/>
            </a:xfrm>
            <a:custGeom>
              <a:avLst/>
              <a:gdLst/>
              <a:ahLst/>
              <a:cxnLst/>
              <a:rect l="0" t="0" r="0" b="0"/>
              <a:pathLst>
                <a:path w="146" h="172" extrusionOk="0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-84138" y="5622925"/>
              <a:ext cx="1635125" cy="682625"/>
            </a:xfrm>
            <a:custGeom>
              <a:avLst/>
              <a:gdLst/>
              <a:ahLst/>
              <a:cxnLst/>
              <a:rect l="0" t="0" r="0" b="0"/>
              <a:pathLst>
                <a:path w="435" h="179" extrusionOk="0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4097337" y="5649912"/>
              <a:ext cx="149225" cy="157163"/>
            </a:xfrm>
            <a:custGeom>
              <a:avLst/>
              <a:gdLst/>
              <a:ahLst/>
              <a:cxnLst/>
              <a:rect l="0" t="0" r="0" b="0"/>
              <a:pathLst>
                <a:path w="40" h="41" extrusionOk="0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4141787" y="5688012"/>
              <a:ext cx="63498" cy="76198"/>
            </a:xfrm>
            <a:custGeom>
              <a:avLst/>
              <a:gdLst/>
              <a:ahLst/>
              <a:cxnLst/>
              <a:rect l="0" t="0" r="0" b="0"/>
              <a:pathLst>
                <a:path w="17" h="20" extrusionOk="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3931800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3" name="Shape 613"/>
          <p:cNvSpPr txBox="1">
            <a:spLocks noGrp="1"/>
          </p:cNvSpPr>
          <p:nvPr>
            <p:ph type="body" idx="2"/>
          </p:nvPr>
        </p:nvSpPr>
        <p:spPr>
          <a:xfrm>
            <a:off x="4754880" y="1371600"/>
            <a:ext cx="3931800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4" name="Shape 614"/>
          <p:cNvSpPr txBox="1">
            <a:spLocks noGrp="1"/>
          </p:cNvSpPr>
          <p:nvPr>
            <p:ph type="dt" idx="10"/>
          </p:nvPr>
        </p:nvSpPr>
        <p:spPr>
          <a:xfrm>
            <a:off x="8305800" y="6883400"/>
            <a:ext cx="838199" cy="13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15" name="Shape 615"/>
          <p:cNvSpPr txBox="1">
            <a:spLocks noGrp="1"/>
          </p:cNvSpPr>
          <p:nvPr>
            <p:ph type="ftr" idx="11"/>
          </p:nvPr>
        </p:nvSpPr>
        <p:spPr>
          <a:xfrm>
            <a:off x="3657600" y="6464301"/>
            <a:ext cx="38862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16" name="Shape 616"/>
          <p:cNvSpPr txBox="1">
            <a:spLocks noGrp="1"/>
          </p:cNvSpPr>
          <p:nvPr>
            <p:ph type="sldNum" idx="12"/>
          </p:nvPr>
        </p:nvSpPr>
        <p:spPr>
          <a:xfrm>
            <a:off x="8700260" y="6464301"/>
            <a:ext cx="3381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45720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91440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37160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82880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28600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74320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20040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65760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9" name="Shape 619"/>
          <p:cNvSpPr txBox="1">
            <a:spLocks noGrp="1"/>
          </p:cNvSpPr>
          <p:nvPr>
            <p:ph type="dt" idx="10"/>
          </p:nvPr>
        </p:nvSpPr>
        <p:spPr>
          <a:xfrm>
            <a:off x="8305800" y="6883400"/>
            <a:ext cx="838199" cy="13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20" name="Shape 620"/>
          <p:cNvSpPr txBox="1">
            <a:spLocks noGrp="1"/>
          </p:cNvSpPr>
          <p:nvPr>
            <p:ph type="ftr" idx="11"/>
          </p:nvPr>
        </p:nvSpPr>
        <p:spPr>
          <a:xfrm>
            <a:off x="3657600" y="6464301"/>
            <a:ext cx="38862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21" name="Shape 621"/>
          <p:cNvSpPr txBox="1">
            <a:spLocks noGrp="1"/>
          </p:cNvSpPr>
          <p:nvPr>
            <p:ph type="sldNum" idx="12"/>
          </p:nvPr>
        </p:nvSpPr>
        <p:spPr>
          <a:xfrm>
            <a:off x="8700260" y="6464301"/>
            <a:ext cx="3381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45720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91440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37160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82880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28600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74320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20040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65760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4" name="Shape 624"/>
          <p:cNvSpPr txBox="1">
            <a:spLocks noGrp="1"/>
          </p:cNvSpPr>
          <p:nvPr>
            <p:ph type="dt" idx="10"/>
          </p:nvPr>
        </p:nvSpPr>
        <p:spPr>
          <a:xfrm>
            <a:off x="8305800" y="6883400"/>
            <a:ext cx="838199" cy="13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25" name="Shape 625"/>
          <p:cNvSpPr txBox="1">
            <a:spLocks noGrp="1"/>
          </p:cNvSpPr>
          <p:nvPr>
            <p:ph type="ftr" idx="11"/>
          </p:nvPr>
        </p:nvSpPr>
        <p:spPr>
          <a:xfrm>
            <a:off x="3657600" y="6464301"/>
            <a:ext cx="38862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26" name="Shape 626"/>
          <p:cNvSpPr txBox="1">
            <a:spLocks noGrp="1"/>
          </p:cNvSpPr>
          <p:nvPr>
            <p:ph type="sldNum" idx="12"/>
          </p:nvPr>
        </p:nvSpPr>
        <p:spPr>
          <a:xfrm>
            <a:off x="8700260" y="6464301"/>
            <a:ext cx="3381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45720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91440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37160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82880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28600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74320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20040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65760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2pPr>
            <a:lvl3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3pPr>
            <a:lvl4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4pPr>
            <a:lvl5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5pPr>
            <a:lvl6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6pPr>
            <a:lvl7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7pPr>
            <a:lvl8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8pPr>
            <a:lvl9pPr marL="0" indent="0" rtl="0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dt" idx="10"/>
          </p:nvPr>
        </p:nvSpPr>
        <p:spPr>
          <a:xfrm>
            <a:off x="8305800" y="6883400"/>
            <a:ext cx="838199" cy="13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30" name="Shape 630"/>
          <p:cNvSpPr txBox="1">
            <a:spLocks noGrp="1"/>
          </p:cNvSpPr>
          <p:nvPr>
            <p:ph type="ftr" idx="11"/>
          </p:nvPr>
        </p:nvSpPr>
        <p:spPr>
          <a:xfrm>
            <a:off x="3657600" y="6464301"/>
            <a:ext cx="38862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31" name="Shape 631"/>
          <p:cNvSpPr txBox="1">
            <a:spLocks noGrp="1"/>
          </p:cNvSpPr>
          <p:nvPr>
            <p:ph type="sldNum" idx="12"/>
          </p:nvPr>
        </p:nvSpPr>
        <p:spPr>
          <a:xfrm>
            <a:off x="8700260" y="6464301"/>
            <a:ext cx="3381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45720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91440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37160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82880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28600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74320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20040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65760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59435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5" name="Shape 635"/>
          <p:cNvSpPr txBox="1">
            <a:spLocks noGrp="1"/>
          </p:cNvSpPr>
          <p:nvPr>
            <p:ph type="body" idx="2"/>
          </p:nvPr>
        </p:nvSpPr>
        <p:spPr>
          <a:xfrm>
            <a:off x="6553200" y="1371600"/>
            <a:ext cx="21335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2pPr>
            <a:lvl3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3pPr>
            <a:lvl4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4pPr>
            <a:lvl5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5pPr>
            <a:lvl6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6pPr>
            <a:lvl7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7pPr>
            <a:lvl8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8pPr>
            <a:lvl9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36" name="Shape 636"/>
          <p:cNvSpPr txBox="1">
            <a:spLocks noGrp="1"/>
          </p:cNvSpPr>
          <p:nvPr>
            <p:ph type="dt" idx="10"/>
          </p:nvPr>
        </p:nvSpPr>
        <p:spPr>
          <a:xfrm>
            <a:off x="8305800" y="6883400"/>
            <a:ext cx="838199" cy="13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37" name="Shape 637"/>
          <p:cNvSpPr txBox="1">
            <a:spLocks noGrp="1"/>
          </p:cNvSpPr>
          <p:nvPr>
            <p:ph type="ftr" idx="11"/>
          </p:nvPr>
        </p:nvSpPr>
        <p:spPr>
          <a:xfrm>
            <a:off x="3657600" y="6464301"/>
            <a:ext cx="38862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38" name="Shape 638"/>
          <p:cNvSpPr txBox="1">
            <a:spLocks noGrp="1"/>
          </p:cNvSpPr>
          <p:nvPr>
            <p:ph type="sldNum" idx="12"/>
          </p:nvPr>
        </p:nvSpPr>
        <p:spPr>
          <a:xfrm>
            <a:off x="8700260" y="6464301"/>
            <a:ext cx="3381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45720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91440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37160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82880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28600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74320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20040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65760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1" name="Shape 641"/>
          <p:cNvSpPr>
            <a:spLocks noGrp="1"/>
          </p:cNvSpPr>
          <p:nvPr>
            <p:ph type="pic" idx="2"/>
          </p:nvPr>
        </p:nvSpPr>
        <p:spPr>
          <a:xfrm>
            <a:off x="0" y="1371600"/>
            <a:ext cx="9144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>
            <a:off x="457200" y="495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2pPr>
            <a:lvl3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3pPr>
            <a:lvl4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4pPr>
            <a:lvl5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5pPr>
            <a:lvl6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6pPr>
            <a:lvl7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7pPr>
            <a:lvl8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8pPr>
            <a:lvl9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43" name="Shape 643"/>
          <p:cNvSpPr txBox="1">
            <a:spLocks noGrp="1"/>
          </p:cNvSpPr>
          <p:nvPr>
            <p:ph type="dt" idx="10"/>
          </p:nvPr>
        </p:nvSpPr>
        <p:spPr>
          <a:xfrm>
            <a:off x="8305800" y="6883400"/>
            <a:ext cx="838199" cy="13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44" name="Shape 644"/>
          <p:cNvSpPr txBox="1">
            <a:spLocks noGrp="1"/>
          </p:cNvSpPr>
          <p:nvPr>
            <p:ph type="ftr" idx="11"/>
          </p:nvPr>
        </p:nvSpPr>
        <p:spPr>
          <a:xfrm>
            <a:off x="3657600" y="6464301"/>
            <a:ext cx="38862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45" name="Shape 645"/>
          <p:cNvSpPr txBox="1">
            <a:spLocks noGrp="1"/>
          </p:cNvSpPr>
          <p:nvPr>
            <p:ph type="sldNum" idx="12"/>
          </p:nvPr>
        </p:nvSpPr>
        <p:spPr>
          <a:xfrm>
            <a:off x="8700260" y="6464301"/>
            <a:ext cx="3381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45720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91440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37160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82880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28600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74320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20040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65760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Pictures with Captions"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8" name="Shape 648"/>
          <p:cNvSpPr>
            <a:spLocks noGrp="1"/>
          </p:cNvSpPr>
          <p:nvPr>
            <p:ph type="pic" idx="2"/>
          </p:nvPr>
        </p:nvSpPr>
        <p:spPr>
          <a:xfrm>
            <a:off x="0" y="1371600"/>
            <a:ext cx="45048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649" name="Shape 649"/>
          <p:cNvSpPr txBox="1">
            <a:spLocks noGrp="1"/>
          </p:cNvSpPr>
          <p:nvPr>
            <p:ph type="body" idx="1"/>
          </p:nvPr>
        </p:nvSpPr>
        <p:spPr>
          <a:xfrm>
            <a:off x="461735" y="4953000"/>
            <a:ext cx="3581399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2pPr>
            <a:lvl3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3pPr>
            <a:lvl4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4pPr>
            <a:lvl5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5pPr>
            <a:lvl6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6pPr>
            <a:lvl7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7pPr>
            <a:lvl8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8pPr>
            <a:lvl9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50" name="Shape 650"/>
          <p:cNvSpPr txBox="1">
            <a:spLocks noGrp="1"/>
          </p:cNvSpPr>
          <p:nvPr>
            <p:ph type="dt" idx="10"/>
          </p:nvPr>
        </p:nvSpPr>
        <p:spPr>
          <a:xfrm>
            <a:off x="8305800" y="6883400"/>
            <a:ext cx="838199" cy="13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51" name="Shape 651"/>
          <p:cNvSpPr txBox="1">
            <a:spLocks noGrp="1"/>
          </p:cNvSpPr>
          <p:nvPr>
            <p:ph type="ftr" idx="11"/>
          </p:nvPr>
        </p:nvSpPr>
        <p:spPr>
          <a:xfrm>
            <a:off x="3657600" y="6464301"/>
            <a:ext cx="38862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52" name="Shape 652"/>
          <p:cNvSpPr txBox="1">
            <a:spLocks noGrp="1"/>
          </p:cNvSpPr>
          <p:nvPr>
            <p:ph type="sldNum" idx="12"/>
          </p:nvPr>
        </p:nvSpPr>
        <p:spPr>
          <a:xfrm>
            <a:off x="8700260" y="6464301"/>
            <a:ext cx="3381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45720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91440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37160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82880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28600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74320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20040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65760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653" name="Shape 653"/>
          <p:cNvSpPr>
            <a:spLocks noGrp="1"/>
          </p:cNvSpPr>
          <p:nvPr>
            <p:ph type="pic" idx="3"/>
          </p:nvPr>
        </p:nvSpPr>
        <p:spPr>
          <a:xfrm>
            <a:off x="4639128" y="1371600"/>
            <a:ext cx="45048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654" name="Shape 654"/>
          <p:cNvSpPr txBox="1">
            <a:spLocks noGrp="1"/>
          </p:cNvSpPr>
          <p:nvPr>
            <p:ph type="body" idx="4"/>
          </p:nvPr>
        </p:nvSpPr>
        <p:spPr>
          <a:xfrm>
            <a:off x="5105400" y="4953000"/>
            <a:ext cx="3581399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2pPr>
            <a:lvl3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3pPr>
            <a:lvl4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4pPr>
            <a:lvl5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5pPr>
            <a:lvl6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6pPr>
            <a:lvl7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7pPr>
            <a:lvl8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8pPr>
            <a:lvl9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Pictures with Captions"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7" name="Shape 657"/>
          <p:cNvSpPr>
            <a:spLocks noGrp="1"/>
          </p:cNvSpPr>
          <p:nvPr>
            <p:ph type="pic" idx="2"/>
          </p:nvPr>
        </p:nvSpPr>
        <p:spPr>
          <a:xfrm>
            <a:off x="0" y="1371600"/>
            <a:ext cx="2971799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658" name="Shape 658"/>
          <p:cNvSpPr txBox="1">
            <a:spLocks noGrp="1"/>
          </p:cNvSpPr>
          <p:nvPr>
            <p:ph type="body" idx="1"/>
          </p:nvPr>
        </p:nvSpPr>
        <p:spPr>
          <a:xfrm>
            <a:off x="457200" y="4953000"/>
            <a:ext cx="20574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2pPr>
            <a:lvl3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3pPr>
            <a:lvl4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4pPr>
            <a:lvl5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5pPr>
            <a:lvl6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6pPr>
            <a:lvl7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7pPr>
            <a:lvl8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8pPr>
            <a:lvl9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59" name="Shape 659"/>
          <p:cNvSpPr txBox="1">
            <a:spLocks noGrp="1"/>
          </p:cNvSpPr>
          <p:nvPr>
            <p:ph type="dt" idx="10"/>
          </p:nvPr>
        </p:nvSpPr>
        <p:spPr>
          <a:xfrm>
            <a:off x="8305800" y="6883400"/>
            <a:ext cx="838199" cy="13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60" name="Shape 660"/>
          <p:cNvSpPr txBox="1">
            <a:spLocks noGrp="1"/>
          </p:cNvSpPr>
          <p:nvPr>
            <p:ph type="ftr" idx="11"/>
          </p:nvPr>
        </p:nvSpPr>
        <p:spPr>
          <a:xfrm>
            <a:off x="3657600" y="6464301"/>
            <a:ext cx="38862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61" name="Shape 661"/>
          <p:cNvSpPr txBox="1">
            <a:spLocks noGrp="1"/>
          </p:cNvSpPr>
          <p:nvPr>
            <p:ph type="sldNum" idx="12"/>
          </p:nvPr>
        </p:nvSpPr>
        <p:spPr>
          <a:xfrm>
            <a:off x="8700260" y="6464301"/>
            <a:ext cx="3381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45720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91440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37160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82880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28600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74320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20040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65760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662" name="Shape 662"/>
          <p:cNvSpPr>
            <a:spLocks noGrp="1"/>
          </p:cNvSpPr>
          <p:nvPr>
            <p:ph type="pic" idx="3"/>
          </p:nvPr>
        </p:nvSpPr>
        <p:spPr>
          <a:xfrm>
            <a:off x="3086100" y="1371600"/>
            <a:ext cx="2971799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663" name="Shape 663"/>
          <p:cNvSpPr txBox="1">
            <a:spLocks noGrp="1"/>
          </p:cNvSpPr>
          <p:nvPr>
            <p:ph type="body" idx="4"/>
          </p:nvPr>
        </p:nvSpPr>
        <p:spPr>
          <a:xfrm>
            <a:off x="3543300" y="4953000"/>
            <a:ext cx="20574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2pPr>
            <a:lvl3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3pPr>
            <a:lvl4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4pPr>
            <a:lvl5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5pPr>
            <a:lvl6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6pPr>
            <a:lvl7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7pPr>
            <a:lvl8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8pPr>
            <a:lvl9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64" name="Shape 664"/>
          <p:cNvSpPr>
            <a:spLocks noGrp="1"/>
          </p:cNvSpPr>
          <p:nvPr>
            <p:ph type="pic" idx="5"/>
          </p:nvPr>
        </p:nvSpPr>
        <p:spPr>
          <a:xfrm>
            <a:off x="6172200" y="1371600"/>
            <a:ext cx="2971799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665" name="Shape 665"/>
          <p:cNvSpPr txBox="1">
            <a:spLocks noGrp="1"/>
          </p:cNvSpPr>
          <p:nvPr>
            <p:ph type="body" idx="6"/>
          </p:nvPr>
        </p:nvSpPr>
        <p:spPr>
          <a:xfrm>
            <a:off x="6629400" y="4953000"/>
            <a:ext cx="20574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2pPr>
            <a:lvl3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3pPr>
            <a:lvl4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4pPr>
            <a:lvl5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5pPr>
            <a:lvl6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6pPr>
            <a:lvl7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7pPr>
            <a:lvl8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8pPr>
            <a:lvl9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Section Header">
    <p:bg>
      <p:bgPr>
        <a:solidFill>
          <a:srgbClr val="DCDCDD"/>
        </a:solidFill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Shape 667"/>
          <p:cNvGrpSpPr/>
          <p:nvPr/>
        </p:nvGrpSpPr>
        <p:grpSpPr>
          <a:xfrm>
            <a:off x="0" y="0"/>
            <a:ext cx="9154635" cy="6867899"/>
            <a:chOff x="0" y="0"/>
            <a:chExt cx="9154635" cy="6867899"/>
          </a:xfrm>
        </p:grpSpPr>
        <p:pic>
          <p:nvPicPr>
            <p:cNvPr id="668" name="Shape 66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6409800" cy="6867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9" name="Shape 66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457935" y="856"/>
              <a:ext cx="5696700" cy="31547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70" name="Shape 670"/>
            <p:cNvGrpSpPr/>
            <p:nvPr/>
          </p:nvGrpSpPr>
          <p:grpSpPr>
            <a:xfrm>
              <a:off x="448518" y="6446313"/>
              <a:ext cx="1099997" cy="173386"/>
              <a:chOff x="-84138" y="5622925"/>
              <a:chExt cx="4330700" cy="682625"/>
            </a:xfrm>
          </p:grpSpPr>
          <p:sp>
            <p:nvSpPr>
              <p:cNvPr id="671" name="Shape 671"/>
              <p:cNvSpPr/>
              <p:nvPr/>
            </p:nvSpPr>
            <p:spPr>
              <a:xfrm>
                <a:off x="1589087" y="5649912"/>
                <a:ext cx="914399" cy="647699"/>
              </a:xfrm>
              <a:custGeom>
                <a:avLst/>
                <a:gdLst/>
                <a:ahLst/>
                <a:cxnLst/>
                <a:rect l="0" t="0" r="0" b="0"/>
                <a:pathLst>
                  <a:path w="243" h="170" extrusionOk="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Shape 672"/>
              <p:cNvSpPr/>
              <p:nvPr/>
            </p:nvSpPr>
            <p:spPr>
              <a:xfrm>
                <a:off x="3163888" y="5649912"/>
                <a:ext cx="354011" cy="647699"/>
              </a:xfrm>
              <a:custGeom>
                <a:avLst/>
                <a:gdLst/>
                <a:ahLst/>
                <a:cxnLst/>
                <a:rect l="0" t="0" r="0" b="0"/>
                <a:pathLst>
                  <a:path w="94" h="170" extrusionOk="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Shape 673"/>
              <p:cNvSpPr/>
              <p:nvPr/>
            </p:nvSpPr>
            <p:spPr>
              <a:xfrm>
                <a:off x="3509962" y="5649912"/>
                <a:ext cx="579436" cy="655636"/>
              </a:xfrm>
              <a:custGeom>
                <a:avLst/>
                <a:gdLst/>
                <a:ahLst/>
                <a:cxnLst/>
                <a:rect l="0" t="0" r="0" b="0"/>
                <a:pathLst>
                  <a:path w="154" h="172" extrusionOk="0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Shape 674"/>
              <p:cNvSpPr/>
              <p:nvPr/>
            </p:nvSpPr>
            <p:spPr>
              <a:xfrm>
                <a:off x="2503488" y="5649912"/>
                <a:ext cx="547687" cy="655636"/>
              </a:xfrm>
              <a:custGeom>
                <a:avLst/>
                <a:gdLst/>
                <a:ahLst/>
                <a:cxnLst/>
                <a:rect l="0" t="0" r="0" b="0"/>
                <a:pathLst>
                  <a:path w="146" h="172" extrusionOk="0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Shape 675"/>
              <p:cNvSpPr/>
              <p:nvPr/>
            </p:nvSpPr>
            <p:spPr>
              <a:xfrm>
                <a:off x="-84138" y="5622925"/>
                <a:ext cx="1635124" cy="682625"/>
              </a:xfrm>
              <a:custGeom>
                <a:avLst/>
                <a:gdLst/>
                <a:ahLst/>
                <a:cxnLst/>
                <a:rect l="0" t="0" r="0" b="0"/>
                <a:pathLst>
                  <a:path w="435" h="179" extrusionOk="0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Shape 676"/>
              <p:cNvSpPr/>
              <p:nvPr/>
            </p:nvSpPr>
            <p:spPr>
              <a:xfrm>
                <a:off x="4097337" y="5649912"/>
                <a:ext cx="149225" cy="157163"/>
              </a:xfrm>
              <a:custGeom>
                <a:avLst/>
                <a:gdLst/>
                <a:ahLst/>
                <a:cxnLst/>
                <a:rect l="0" t="0" r="0" b="0"/>
                <a:pathLst>
                  <a:path w="40" h="41" extrusionOk="0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Shape 677"/>
              <p:cNvSpPr/>
              <p:nvPr/>
            </p:nvSpPr>
            <p:spPr>
              <a:xfrm>
                <a:off x="4141787" y="5688012"/>
                <a:ext cx="63498" cy="76198"/>
              </a:xfrm>
              <a:custGeom>
                <a:avLst/>
                <a:gdLst/>
                <a:ahLst/>
                <a:cxnLst/>
                <a:rect l="0" t="0" r="0" b="0"/>
                <a:pathLst>
                  <a:path w="17" h="20" extrusionOk="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78" name="Shape 678"/>
          <p:cNvSpPr txBox="1">
            <a:spLocks noGrp="1"/>
          </p:cNvSpPr>
          <p:nvPr>
            <p:ph type="title"/>
          </p:nvPr>
        </p:nvSpPr>
        <p:spPr>
          <a:xfrm>
            <a:off x="457200" y="1676400"/>
            <a:ext cx="45720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457200" y="3276600"/>
            <a:ext cx="45720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2pPr>
            <a:lvl3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3pPr>
            <a:lvl4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4pPr>
            <a:lvl5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5pPr>
            <a:lvl6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6pPr>
            <a:lvl7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7pPr>
            <a:lvl8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8pPr>
            <a:lvl9pPr marL="0" indent="0" rtl="0">
              <a:spcBef>
                <a:spcPts val="0"/>
              </a:spcBef>
              <a:buClr>
                <a:schemeClr val="accent4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Quote">
    <p:bg>
      <p:bgPr>
        <a:solidFill>
          <a:srgbClr val="DCDCDD"/>
        </a:solidFill>
        <a:effectLst/>
      </p:bgPr>
    </p:bg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Shape 681"/>
          <p:cNvGrpSpPr/>
          <p:nvPr/>
        </p:nvGrpSpPr>
        <p:grpSpPr>
          <a:xfrm>
            <a:off x="0" y="2855066"/>
            <a:ext cx="4753499" cy="4002900"/>
            <a:chOff x="0" y="2855066"/>
            <a:chExt cx="4753499" cy="4002900"/>
          </a:xfrm>
        </p:grpSpPr>
        <p:pic>
          <p:nvPicPr>
            <p:cNvPr id="682" name="Shape 68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2855066"/>
              <a:ext cx="4753499" cy="4002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83" name="Shape 683"/>
            <p:cNvGrpSpPr/>
            <p:nvPr/>
          </p:nvGrpSpPr>
          <p:grpSpPr>
            <a:xfrm>
              <a:off x="448518" y="6446313"/>
              <a:ext cx="1099997" cy="173386"/>
              <a:chOff x="-84138" y="5622925"/>
              <a:chExt cx="4330700" cy="682625"/>
            </a:xfrm>
          </p:grpSpPr>
          <p:sp>
            <p:nvSpPr>
              <p:cNvPr id="684" name="Shape 684"/>
              <p:cNvSpPr/>
              <p:nvPr/>
            </p:nvSpPr>
            <p:spPr>
              <a:xfrm>
                <a:off x="1589087" y="5649912"/>
                <a:ext cx="914399" cy="647699"/>
              </a:xfrm>
              <a:custGeom>
                <a:avLst/>
                <a:gdLst/>
                <a:ahLst/>
                <a:cxnLst/>
                <a:rect l="0" t="0" r="0" b="0"/>
                <a:pathLst>
                  <a:path w="243" h="170" extrusionOk="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Shape 685"/>
              <p:cNvSpPr/>
              <p:nvPr/>
            </p:nvSpPr>
            <p:spPr>
              <a:xfrm>
                <a:off x="3163888" y="5649912"/>
                <a:ext cx="354011" cy="647699"/>
              </a:xfrm>
              <a:custGeom>
                <a:avLst/>
                <a:gdLst/>
                <a:ahLst/>
                <a:cxnLst/>
                <a:rect l="0" t="0" r="0" b="0"/>
                <a:pathLst>
                  <a:path w="94" h="170" extrusionOk="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Shape 686"/>
              <p:cNvSpPr/>
              <p:nvPr/>
            </p:nvSpPr>
            <p:spPr>
              <a:xfrm>
                <a:off x="3509962" y="5649912"/>
                <a:ext cx="579436" cy="655636"/>
              </a:xfrm>
              <a:custGeom>
                <a:avLst/>
                <a:gdLst/>
                <a:ahLst/>
                <a:cxnLst/>
                <a:rect l="0" t="0" r="0" b="0"/>
                <a:pathLst>
                  <a:path w="154" h="172" extrusionOk="0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Shape 687"/>
              <p:cNvSpPr/>
              <p:nvPr/>
            </p:nvSpPr>
            <p:spPr>
              <a:xfrm>
                <a:off x="2503488" y="5649912"/>
                <a:ext cx="547687" cy="655636"/>
              </a:xfrm>
              <a:custGeom>
                <a:avLst/>
                <a:gdLst/>
                <a:ahLst/>
                <a:cxnLst/>
                <a:rect l="0" t="0" r="0" b="0"/>
                <a:pathLst>
                  <a:path w="146" h="172" extrusionOk="0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Shape 688"/>
              <p:cNvSpPr/>
              <p:nvPr/>
            </p:nvSpPr>
            <p:spPr>
              <a:xfrm>
                <a:off x="-84138" y="5622925"/>
                <a:ext cx="1635124" cy="682625"/>
              </a:xfrm>
              <a:custGeom>
                <a:avLst/>
                <a:gdLst/>
                <a:ahLst/>
                <a:cxnLst/>
                <a:rect l="0" t="0" r="0" b="0"/>
                <a:pathLst>
                  <a:path w="435" h="179" extrusionOk="0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Shape 689"/>
              <p:cNvSpPr/>
              <p:nvPr/>
            </p:nvSpPr>
            <p:spPr>
              <a:xfrm>
                <a:off x="4097337" y="5649912"/>
                <a:ext cx="149225" cy="157163"/>
              </a:xfrm>
              <a:custGeom>
                <a:avLst/>
                <a:gdLst/>
                <a:ahLst/>
                <a:cxnLst/>
                <a:rect l="0" t="0" r="0" b="0"/>
                <a:pathLst>
                  <a:path w="40" h="41" extrusionOk="0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Shape 690"/>
              <p:cNvSpPr/>
              <p:nvPr/>
            </p:nvSpPr>
            <p:spPr>
              <a:xfrm>
                <a:off x="4141787" y="5688012"/>
                <a:ext cx="63498" cy="76198"/>
              </a:xfrm>
              <a:custGeom>
                <a:avLst/>
                <a:gdLst/>
                <a:ahLst/>
                <a:cxnLst/>
                <a:rect l="0" t="0" r="0" b="0"/>
                <a:pathLst>
                  <a:path w="17" h="20" extrusionOk="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91" name="Shape 691"/>
          <p:cNvSpPr txBox="1">
            <a:spLocks noGrp="1"/>
          </p:cNvSpPr>
          <p:nvPr>
            <p:ph type="body" idx="1"/>
          </p:nvPr>
        </p:nvSpPr>
        <p:spPr>
          <a:xfrm>
            <a:off x="685797" y="2593231"/>
            <a:ext cx="3609899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1pPr>
            <a:lvl2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2pPr>
            <a:lvl3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3pPr>
            <a:lvl4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4pPr>
            <a:lvl5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5pPr>
            <a:lvl6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6pPr>
            <a:lvl7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7pPr>
            <a:lvl8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8pPr>
            <a:lvl9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92" name="Shape 692"/>
          <p:cNvSpPr txBox="1">
            <a:spLocks noGrp="1"/>
          </p:cNvSpPr>
          <p:nvPr>
            <p:ph type="body" idx="2"/>
          </p:nvPr>
        </p:nvSpPr>
        <p:spPr>
          <a:xfrm>
            <a:off x="632460" y="457200"/>
            <a:ext cx="3657600" cy="201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8737" indent="-58737" rtl="0">
              <a:lnSpc>
                <a:spcPct val="100000"/>
              </a:lnSpc>
              <a:spcBef>
                <a:spcPts val="0"/>
              </a:spcBef>
              <a:buClr>
                <a:srgbClr val="003448"/>
              </a:buClr>
              <a:buFont typeface="Arial"/>
              <a:buNone/>
              <a:defRPr/>
            </a:lvl1pPr>
            <a:lvl2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2pPr>
            <a:lvl3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3pPr>
            <a:lvl4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4pPr>
            <a:lvl5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5pPr>
            <a:lvl6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6pPr>
            <a:lvl7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7pPr>
            <a:lvl8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8pPr>
            <a:lvl9pPr marL="3175" indent="-3175" rtl="0">
              <a:lnSpc>
                <a:spcPct val="100000"/>
              </a:lnSpc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tric 1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992066" y="685800"/>
            <a:ext cx="3291840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1pPr>
            <a:lvl2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2pPr>
            <a:lvl3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3pPr>
            <a:lvl4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4pPr>
            <a:lvl5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5pPr>
            <a:lvl6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6pPr>
            <a:lvl7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7pPr>
            <a:lvl8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8pPr>
            <a:lvl9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992066" y="2362200"/>
            <a:ext cx="329184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1pPr>
            <a:lvl2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2pPr>
            <a:lvl3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3pPr>
            <a:lvl4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4pPr>
            <a:lvl5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5pPr>
            <a:lvl6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6pPr>
            <a:lvl7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7pPr>
            <a:lvl8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8pPr>
            <a:lvl9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9pPr>
          </a:lstStyle>
          <a:p>
            <a:endParaRPr/>
          </a:p>
        </p:txBody>
      </p:sp>
      <p:grpSp>
        <p:nvGrpSpPr>
          <p:cNvPr id="87" name="Shape 87"/>
          <p:cNvGrpSpPr/>
          <p:nvPr/>
        </p:nvGrpSpPr>
        <p:grpSpPr>
          <a:xfrm>
            <a:off x="448522" y="6446043"/>
            <a:ext cx="1099792" cy="173354"/>
            <a:chOff x="-84138" y="5622925"/>
            <a:chExt cx="4330700" cy="682625"/>
          </a:xfrm>
        </p:grpSpPr>
        <p:sp>
          <p:nvSpPr>
            <p:cNvPr id="88" name="Shape 88"/>
            <p:cNvSpPr/>
            <p:nvPr/>
          </p:nvSpPr>
          <p:spPr>
            <a:xfrm>
              <a:off x="1589087" y="5649912"/>
              <a:ext cx="914400" cy="647699"/>
            </a:xfrm>
            <a:custGeom>
              <a:avLst/>
              <a:gdLst/>
              <a:ahLst/>
              <a:cxnLst/>
              <a:rect l="0" t="0" r="0" b="0"/>
              <a:pathLst>
                <a:path w="243" h="170" extrusionOk="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3163888" y="5649912"/>
              <a:ext cx="354011" cy="647699"/>
            </a:xfrm>
            <a:custGeom>
              <a:avLst/>
              <a:gdLst/>
              <a:ahLst/>
              <a:cxnLst/>
              <a:rect l="0" t="0" r="0" b="0"/>
              <a:pathLst>
                <a:path w="94" h="170" extrusionOk="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3509962" y="5649912"/>
              <a:ext cx="579436" cy="655637"/>
            </a:xfrm>
            <a:custGeom>
              <a:avLst/>
              <a:gdLst/>
              <a:ahLst/>
              <a:cxnLst/>
              <a:rect l="0" t="0" r="0" b="0"/>
              <a:pathLst>
                <a:path w="154" h="172" extrusionOk="0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2503488" y="5649912"/>
              <a:ext cx="547688" cy="655637"/>
            </a:xfrm>
            <a:custGeom>
              <a:avLst/>
              <a:gdLst/>
              <a:ahLst/>
              <a:cxnLst/>
              <a:rect l="0" t="0" r="0" b="0"/>
              <a:pathLst>
                <a:path w="146" h="172" extrusionOk="0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-84138" y="5622925"/>
              <a:ext cx="1635125" cy="682625"/>
            </a:xfrm>
            <a:custGeom>
              <a:avLst/>
              <a:gdLst/>
              <a:ahLst/>
              <a:cxnLst/>
              <a:rect l="0" t="0" r="0" b="0"/>
              <a:pathLst>
                <a:path w="435" h="179" extrusionOk="0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4097337" y="5649912"/>
              <a:ext cx="149225" cy="157163"/>
            </a:xfrm>
            <a:custGeom>
              <a:avLst/>
              <a:gdLst/>
              <a:ahLst/>
              <a:cxnLst/>
              <a:rect l="0" t="0" r="0" b="0"/>
              <a:pathLst>
                <a:path w="40" h="41" extrusionOk="0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4141787" y="5688012"/>
              <a:ext cx="63498" cy="76198"/>
            </a:xfrm>
            <a:custGeom>
              <a:avLst/>
              <a:gdLst/>
              <a:ahLst/>
              <a:cxnLst/>
              <a:rect l="0" t="0" r="0" b="0"/>
              <a:pathLst>
                <a:path w="17" h="20" extrusionOk="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Metric 1">
    <p:bg>
      <p:bgPr>
        <a:solidFill>
          <a:srgbClr val="DCDCDD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Shape 694"/>
          <p:cNvGrpSpPr/>
          <p:nvPr/>
        </p:nvGrpSpPr>
        <p:grpSpPr>
          <a:xfrm>
            <a:off x="448518" y="0"/>
            <a:ext cx="8695576" cy="6858000"/>
            <a:chOff x="448518" y="0"/>
            <a:chExt cx="8695576" cy="6858000"/>
          </a:xfrm>
        </p:grpSpPr>
        <p:pic>
          <p:nvPicPr>
            <p:cNvPr id="695" name="Shape 69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578096" y="0"/>
              <a:ext cx="4565999" cy="6858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96" name="Shape 696"/>
            <p:cNvGrpSpPr/>
            <p:nvPr/>
          </p:nvGrpSpPr>
          <p:grpSpPr>
            <a:xfrm>
              <a:off x="448518" y="6446313"/>
              <a:ext cx="1099997" cy="173386"/>
              <a:chOff x="-84138" y="5622925"/>
              <a:chExt cx="4330700" cy="682625"/>
            </a:xfrm>
          </p:grpSpPr>
          <p:sp>
            <p:nvSpPr>
              <p:cNvPr id="697" name="Shape 697"/>
              <p:cNvSpPr/>
              <p:nvPr/>
            </p:nvSpPr>
            <p:spPr>
              <a:xfrm>
                <a:off x="1589087" y="5649912"/>
                <a:ext cx="914399" cy="647699"/>
              </a:xfrm>
              <a:custGeom>
                <a:avLst/>
                <a:gdLst/>
                <a:ahLst/>
                <a:cxnLst/>
                <a:rect l="0" t="0" r="0" b="0"/>
                <a:pathLst>
                  <a:path w="243" h="170" extrusionOk="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Shape 698"/>
              <p:cNvSpPr/>
              <p:nvPr/>
            </p:nvSpPr>
            <p:spPr>
              <a:xfrm>
                <a:off x="3163888" y="5649912"/>
                <a:ext cx="354011" cy="647699"/>
              </a:xfrm>
              <a:custGeom>
                <a:avLst/>
                <a:gdLst/>
                <a:ahLst/>
                <a:cxnLst/>
                <a:rect l="0" t="0" r="0" b="0"/>
                <a:pathLst>
                  <a:path w="94" h="170" extrusionOk="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Shape 699"/>
              <p:cNvSpPr/>
              <p:nvPr/>
            </p:nvSpPr>
            <p:spPr>
              <a:xfrm>
                <a:off x="3509962" y="5649912"/>
                <a:ext cx="579436" cy="655636"/>
              </a:xfrm>
              <a:custGeom>
                <a:avLst/>
                <a:gdLst/>
                <a:ahLst/>
                <a:cxnLst/>
                <a:rect l="0" t="0" r="0" b="0"/>
                <a:pathLst>
                  <a:path w="154" h="172" extrusionOk="0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Shape 700"/>
              <p:cNvSpPr/>
              <p:nvPr/>
            </p:nvSpPr>
            <p:spPr>
              <a:xfrm>
                <a:off x="2503488" y="5649912"/>
                <a:ext cx="547687" cy="655636"/>
              </a:xfrm>
              <a:custGeom>
                <a:avLst/>
                <a:gdLst/>
                <a:ahLst/>
                <a:cxnLst/>
                <a:rect l="0" t="0" r="0" b="0"/>
                <a:pathLst>
                  <a:path w="146" h="172" extrusionOk="0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Shape 701"/>
              <p:cNvSpPr/>
              <p:nvPr/>
            </p:nvSpPr>
            <p:spPr>
              <a:xfrm>
                <a:off x="-84138" y="5622925"/>
                <a:ext cx="1635124" cy="682625"/>
              </a:xfrm>
              <a:custGeom>
                <a:avLst/>
                <a:gdLst/>
                <a:ahLst/>
                <a:cxnLst/>
                <a:rect l="0" t="0" r="0" b="0"/>
                <a:pathLst>
                  <a:path w="435" h="179" extrusionOk="0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Shape 702"/>
              <p:cNvSpPr/>
              <p:nvPr/>
            </p:nvSpPr>
            <p:spPr>
              <a:xfrm>
                <a:off x="4097337" y="5649912"/>
                <a:ext cx="149225" cy="157163"/>
              </a:xfrm>
              <a:custGeom>
                <a:avLst/>
                <a:gdLst/>
                <a:ahLst/>
                <a:cxnLst/>
                <a:rect l="0" t="0" r="0" b="0"/>
                <a:pathLst>
                  <a:path w="40" h="41" extrusionOk="0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Shape 703"/>
              <p:cNvSpPr/>
              <p:nvPr/>
            </p:nvSpPr>
            <p:spPr>
              <a:xfrm>
                <a:off x="4141787" y="5688012"/>
                <a:ext cx="63498" cy="76198"/>
              </a:xfrm>
              <a:custGeom>
                <a:avLst/>
                <a:gdLst/>
                <a:ahLst/>
                <a:cxnLst/>
                <a:rect l="0" t="0" r="0" b="0"/>
                <a:pathLst>
                  <a:path w="17" h="20" extrusionOk="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04" name="Shape 704"/>
          <p:cNvSpPr txBox="1">
            <a:spLocks noGrp="1"/>
          </p:cNvSpPr>
          <p:nvPr>
            <p:ph type="body" idx="1"/>
          </p:nvPr>
        </p:nvSpPr>
        <p:spPr>
          <a:xfrm>
            <a:off x="992066" y="685800"/>
            <a:ext cx="3291900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1pPr>
            <a:lvl2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2pPr>
            <a:lvl3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3pPr>
            <a:lvl4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4pPr>
            <a:lvl5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5pPr>
            <a:lvl6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6pPr>
            <a:lvl7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7pPr>
            <a:lvl8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8pPr>
            <a:lvl9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05" name="Shape 705"/>
          <p:cNvSpPr txBox="1">
            <a:spLocks noGrp="1"/>
          </p:cNvSpPr>
          <p:nvPr>
            <p:ph type="body" idx="2"/>
          </p:nvPr>
        </p:nvSpPr>
        <p:spPr>
          <a:xfrm>
            <a:off x="992066" y="2362200"/>
            <a:ext cx="32919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1pPr>
            <a:lvl2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2pPr>
            <a:lvl3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3pPr>
            <a:lvl4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4pPr>
            <a:lvl5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5pPr>
            <a:lvl6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6pPr>
            <a:lvl7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7pPr>
            <a:lvl8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8pPr>
            <a:lvl9pPr marL="3175" indent="-3175" rtl="0">
              <a:spcBef>
                <a:spcPts val="0"/>
              </a:spcBef>
              <a:buClr>
                <a:schemeClr val="accent3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Metric 2">
    <p:bg>
      <p:bgPr>
        <a:solidFill>
          <a:srgbClr val="DCDCDD"/>
        </a:solidFill>
        <a:effectLst/>
      </p:bgPr>
    </p:bg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7" name="Shape 707"/>
          <p:cNvGrpSpPr/>
          <p:nvPr/>
        </p:nvGrpSpPr>
        <p:grpSpPr>
          <a:xfrm>
            <a:off x="448518" y="0"/>
            <a:ext cx="8695443" cy="6858000"/>
            <a:chOff x="448518" y="0"/>
            <a:chExt cx="8695443" cy="6858000"/>
          </a:xfrm>
        </p:grpSpPr>
        <p:pic>
          <p:nvPicPr>
            <p:cNvPr id="708" name="Shape 70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268962" y="0"/>
              <a:ext cx="4875000" cy="6858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9" name="Shape 709"/>
            <p:cNvGrpSpPr/>
            <p:nvPr/>
          </p:nvGrpSpPr>
          <p:grpSpPr>
            <a:xfrm>
              <a:off x="448518" y="6446313"/>
              <a:ext cx="1099997" cy="173386"/>
              <a:chOff x="-84138" y="5622925"/>
              <a:chExt cx="4330700" cy="682625"/>
            </a:xfrm>
          </p:grpSpPr>
          <p:sp>
            <p:nvSpPr>
              <p:cNvPr id="710" name="Shape 710"/>
              <p:cNvSpPr/>
              <p:nvPr/>
            </p:nvSpPr>
            <p:spPr>
              <a:xfrm>
                <a:off x="1589087" y="5649912"/>
                <a:ext cx="914399" cy="647699"/>
              </a:xfrm>
              <a:custGeom>
                <a:avLst/>
                <a:gdLst/>
                <a:ahLst/>
                <a:cxnLst/>
                <a:rect l="0" t="0" r="0" b="0"/>
                <a:pathLst>
                  <a:path w="243" h="170" extrusionOk="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Shape 711"/>
              <p:cNvSpPr/>
              <p:nvPr/>
            </p:nvSpPr>
            <p:spPr>
              <a:xfrm>
                <a:off x="3163888" y="5649912"/>
                <a:ext cx="354011" cy="647699"/>
              </a:xfrm>
              <a:custGeom>
                <a:avLst/>
                <a:gdLst/>
                <a:ahLst/>
                <a:cxnLst/>
                <a:rect l="0" t="0" r="0" b="0"/>
                <a:pathLst>
                  <a:path w="94" h="170" extrusionOk="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Shape 712"/>
              <p:cNvSpPr/>
              <p:nvPr/>
            </p:nvSpPr>
            <p:spPr>
              <a:xfrm>
                <a:off x="3509962" y="5649912"/>
                <a:ext cx="579436" cy="655636"/>
              </a:xfrm>
              <a:custGeom>
                <a:avLst/>
                <a:gdLst/>
                <a:ahLst/>
                <a:cxnLst/>
                <a:rect l="0" t="0" r="0" b="0"/>
                <a:pathLst>
                  <a:path w="154" h="172" extrusionOk="0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Shape 713"/>
              <p:cNvSpPr/>
              <p:nvPr/>
            </p:nvSpPr>
            <p:spPr>
              <a:xfrm>
                <a:off x="2503488" y="5649912"/>
                <a:ext cx="547687" cy="655636"/>
              </a:xfrm>
              <a:custGeom>
                <a:avLst/>
                <a:gdLst/>
                <a:ahLst/>
                <a:cxnLst/>
                <a:rect l="0" t="0" r="0" b="0"/>
                <a:pathLst>
                  <a:path w="146" h="172" extrusionOk="0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Shape 714"/>
              <p:cNvSpPr/>
              <p:nvPr/>
            </p:nvSpPr>
            <p:spPr>
              <a:xfrm>
                <a:off x="-84138" y="5622925"/>
                <a:ext cx="1635124" cy="682625"/>
              </a:xfrm>
              <a:custGeom>
                <a:avLst/>
                <a:gdLst/>
                <a:ahLst/>
                <a:cxnLst/>
                <a:rect l="0" t="0" r="0" b="0"/>
                <a:pathLst>
                  <a:path w="435" h="179" extrusionOk="0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Shape 715"/>
              <p:cNvSpPr/>
              <p:nvPr/>
            </p:nvSpPr>
            <p:spPr>
              <a:xfrm>
                <a:off x="4097337" y="5649912"/>
                <a:ext cx="149225" cy="157163"/>
              </a:xfrm>
              <a:custGeom>
                <a:avLst/>
                <a:gdLst/>
                <a:ahLst/>
                <a:cxnLst/>
                <a:rect l="0" t="0" r="0" b="0"/>
                <a:pathLst>
                  <a:path w="40" h="41" extrusionOk="0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Shape 716"/>
              <p:cNvSpPr/>
              <p:nvPr/>
            </p:nvSpPr>
            <p:spPr>
              <a:xfrm>
                <a:off x="4141787" y="5688012"/>
                <a:ext cx="63498" cy="76198"/>
              </a:xfrm>
              <a:custGeom>
                <a:avLst/>
                <a:gdLst/>
                <a:ahLst/>
                <a:cxnLst/>
                <a:rect l="0" t="0" r="0" b="0"/>
                <a:pathLst>
                  <a:path w="17" h="20" extrusionOk="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5029200" y="2209800"/>
            <a:ext cx="3291900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2pPr>
            <a:lvl3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3pPr>
            <a:lvl4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4pPr>
            <a:lvl5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5pPr>
            <a:lvl6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6pPr>
            <a:lvl7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7pPr>
            <a:lvl8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8pPr>
            <a:lvl9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18" name="Shape 718"/>
          <p:cNvSpPr txBox="1">
            <a:spLocks noGrp="1"/>
          </p:cNvSpPr>
          <p:nvPr>
            <p:ph type="body" idx="2"/>
          </p:nvPr>
        </p:nvSpPr>
        <p:spPr>
          <a:xfrm>
            <a:off x="5029200" y="3886200"/>
            <a:ext cx="32919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2pPr>
            <a:lvl3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3pPr>
            <a:lvl4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4pPr>
            <a:lvl5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5pPr>
            <a:lvl6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6pPr>
            <a:lvl7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7pPr>
            <a:lvl8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8pPr>
            <a:lvl9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Metric 3">
    <p:bg>
      <p:bgPr>
        <a:solidFill>
          <a:srgbClr val="DCDCDD"/>
        </a:solidFill>
        <a:effectLst/>
      </p:bgPr>
    </p:bg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Shape 720"/>
          <p:cNvGrpSpPr/>
          <p:nvPr/>
        </p:nvGrpSpPr>
        <p:grpSpPr>
          <a:xfrm>
            <a:off x="0" y="1981200"/>
            <a:ext cx="9144000" cy="4876799"/>
            <a:chOff x="0" y="1981200"/>
            <a:chExt cx="9144000" cy="4876799"/>
          </a:xfrm>
        </p:grpSpPr>
        <p:pic>
          <p:nvPicPr>
            <p:cNvPr id="721" name="Shape 7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1981200"/>
              <a:ext cx="9144000" cy="48767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22" name="Shape 722"/>
            <p:cNvGrpSpPr/>
            <p:nvPr/>
          </p:nvGrpSpPr>
          <p:grpSpPr>
            <a:xfrm>
              <a:off x="448518" y="6446313"/>
              <a:ext cx="1099997" cy="173386"/>
              <a:chOff x="-84138" y="5622925"/>
              <a:chExt cx="4330700" cy="682625"/>
            </a:xfrm>
          </p:grpSpPr>
          <p:sp>
            <p:nvSpPr>
              <p:cNvPr id="723" name="Shape 723"/>
              <p:cNvSpPr/>
              <p:nvPr/>
            </p:nvSpPr>
            <p:spPr>
              <a:xfrm>
                <a:off x="1589087" y="5649912"/>
                <a:ext cx="914399" cy="647699"/>
              </a:xfrm>
              <a:custGeom>
                <a:avLst/>
                <a:gdLst/>
                <a:ahLst/>
                <a:cxnLst/>
                <a:rect l="0" t="0" r="0" b="0"/>
                <a:pathLst>
                  <a:path w="243" h="170" extrusionOk="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Shape 724"/>
              <p:cNvSpPr/>
              <p:nvPr/>
            </p:nvSpPr>
            <p:spPr>
              <a:xfrm>
                <a:off x="3163888" y="5649912"/>
                <a:ext cx="354011" cy="647699"/>
              </a:xfrm>
              <a:custGeom>
                <a:avLst/>
                <a:gdLst/>
                <a:ahLst/>
                <a:cxnLst/>
                <a:rect l="0" t="0" r="0" b="0"/>
                <a:pathLst>
                  <a:path w="94" h="170" extrusionOk="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Shape 725"/>
              <p:cNvSpPr/>
              <p:nvPr/>
            </p:nvSpPr>
            <p:spPr>
              <a:xfrm>
                <a:off x="3509962" y="5649912"/>
                <a:ext cx="579436" cy="655636"/>
              </a:xfrm>
              <a:custGeom>
                <a:avLst/>
                <a:gdLst/>
                <a:ahLst/>
                <a:cxnLst/>
                <a:rect l="0" t="0" r="0" b="0"/>
                <a:pathLst>
                  <a:path w="154" h="172" extrusionOk="0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Shape 726"/>
              <p:cNvSpPr/>
              <p:nvPr/>
            </p:nvSpPr>
            <p:spPr>
              <a:xfrm>
                <a:off x="2503488" y="5649912"/>
                <a:ext cx="547687" cy="655636"/>
              </a:xfrm>
              <a:custGeom>
                <a:avLst/>
                <a:gdLst/>
                <a:ahLst/>
                <a:cxnLst/>
                <a:rect l="0" t="0" r="0" b="0"/>
                <a:pathLst>
                  <a:path w="146" h="172" extrusionOk="0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Shape 727"/>
              <p:cNvSpPr/>
              <p:nvPr/>
            </p:nvSpPr>
            <p:spPr>
              <a:xfrm>
                <a:off x="-84138" y="5622925"/>
                <a:ext cx="1635124" cy="682625"/>
              </a:xfrm>
              <a:custGeom>
                <a:avLst/>
                <a:gdLst/>
                <a:ahLst/>
                <a:cxnLst/>
                <a:rect l="0" t="0" r="0" b="0"/>
                <a:pathLst>
                  <a:path w="435" h="179" extrusionOk="0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Shape 728"/>
              <p:cNvSpPr/>
              <p:nvPr/>
            </p:nvSpPr>
            <p:spPr>
              <a:xfrm>
                <a:off x="4097337" y="5649912"/>
                <a:ext cx="149225" cy="157163"/>
              </a:xfrm>
              <a:custGeom>
                <a:avLst/>
                <a:gdLst/>
                <a:ahLst/>
                <a:cxnLst/>
                <a:rect l="0" t="0" r="0" b="0"/>
                <a:pathLst>
                  <a:path w="40" h="41" extrusionOk="0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Shape 729"/>
              <p:cNvSpPr/>
              <p:nvPr/>
            </p:nvSpPr>
            <p:spPr>
              <a:xfrm>
                <a:off x="4141787" y="5688012"/>
                <a:ext cx="63498" cy="76198"/>
              </a:xfrm>
              <a:custGeom>
                <a:avLst/>
                <a:gdLst/>
                <a:ahLst/>
                <a:cxnLst/>
                <a:rect l="0" t="0" r="0" b="0"/>
                <a:pathLst>
                  <a:path w="17" h="20" extrusionOk="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1295400" y="4740498"/>
            <a:ext cx="3048000" cy="141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175" indent="-3175" algn="r" rtl="0">
              <a:spcBef>
                <a:spcPts val="0"/>
              </a:spcBef>
              <a:buClr>
                <a:srgbClr val="003448"/>
              </a:buClr>
              <a:buFont typeface="Arial"/>
              <a:buNone/>
              <a:defRPr/>
            </a:lvl1pPr>
            <a:lvl2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2pPr>
            <a:lvl3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3pPr>
            <a:lvl4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4pPr>
            <a:lvl5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5pPr>
            <a:lvl6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6pPr>
            <a:lvl7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7pPr>
            <a:lvl8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8pPr>
            <a:lvl9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31" name="Shape 731"/>
          <p:cNvSpPr txBox="1">
            <a:spLocks noGrp="1"/>
          </p:cNvSpPr>
          <p:nvPr>
            <p:ph type="body" idx="2"/>
          </p:nvPr>
        </p:nvSpPr>
        <p:spPr>
          <a:xfrm>
            <a:off x="4572000" y="4740498"/>
            <a:ext cx="3383399" cy="141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175" indent="-3175" rtl="0">
              <a:spcBef>
                <a:spcPts val="0"/>
              </a:spcBef>
              <a:buClr>
                <a:srgbClr val="003448"/>
              </a:buClr>
              <a:buFont typeface="Arial"/>
              <a:buNone/>
              <a:defRPr/>
            </a:lvl1pPr>
            <a:lvl2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2pPr>
            <a:lvl3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3pPr>
            <a:lvl4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4pPr>
            <a:lvl5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5pPr>
            <a:lvl6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6pPr>
            <a:lvl7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7pPr>
            <a:lvl8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8pPr>
            <a:lvl9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4" name="Shape 734"/>
          <p:cNvSpPr txBox="1">
            <a:spLocks noGrp="1"/>
          </p:cNvSpPr>
          <p:nvPr>
            <p:ph type="body" idx="1"/>
          </p:nvPr>
        </p:nvSpPr>
        <p:spPr>
          <a:xfrm rot="5400000">
            <a:off x="2247898" y="-419099"/>
            <a:ext cx="464819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25400" algn="l" rtl="0">
              <a:lnSpc>
                <a:spcPct val="90000"/>
              </a:lnSpc>
              <a:spcBef>
                <a:spcPts val="1200"/>
              </a:spcBef>
              <a:buClr>
                <a:srgbClr val="A8A8AB"/>
              </a:buClr>
              <a:buFont typeface="Arial"/>
              <a:buChar char="•"/>
              <a:defRPr/>
            </a:lvl1pPr>
            <a:lvl2pPr marL="502918" indent="-45718" algn="l" rtl="0">
              <a:lnSpc>
                <a:spcPct val="90000"/>
              </a:lnSpc>
              <a:spcBef>
                <a:spcPts val="800"/>
              </a:spcBef>
              <a:buClr>
                <a:srgbClr val="A8A8AB"/>
              </a:buClr>
              <a:buFont typeface="Arial"/>
              <a:buChar char="–"/>
              <a:defRPr/>
            </a:lvl2pPr>
            <a:lvl3pPr marL="731520" indent="-76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3pPr>
            <a:lvl4pPr marL="960120" indent="-203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–"/>
              <a:defRPr/>
            </a:lvl4pPr>
            <a:lvl5pPr marL="1188720" indent="-203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5pPr>
            <a:lvl6pPr marL="1417320" indent="-203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–"/>
              <a:defRPr/>
            </a:lvl6pPr>
            <a:lvl7pPr marL="1645920" indent="-20320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7pPr>
            <a:lvl8pPr marL="1874520" indent="-20320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–"/>
              <a:defRPr/>
            </a:lvl8pPr>
            <a:lvl9pPr marL="2103120" indent="-20320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35" name="Shape 735"/>
          <p:cNvSpPr txBox="1">
            <a:spLocks noGrp="1"/>
          </p:cNvSpPr>
          <p:nvPr>
            <p:ph type="dt" idx="10"/>
          </p:nvPr>
        </p:nvSpPr>
        <p:spPr>
          <a:xfrm>
            <a:off x="8305800" y="6883400"/>
            <a:ext cx="838199" cy="13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36" name="Shape 736"/>
          <p:cNvSpPr txBox="1">
            <a:spLocks noGrp="1"/>
          </p:cNvSpPr>
          <p:nvPr>
            <p:ph type="ftr" idx="11"/>
          </p:nvPr>
        </p:nvSpPr>
        <p:spPr>
          <a:xfrm>
            <a:off x="3657600" y="6464301"/>
            <a:ext cx="38862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37" name="Shape 737"/>
          <p:cNvSpPr txBox="1">
            <a:spLocks noGrp="1"/>
          </p:cNvSpPr>
          <p:nvPr>
            <p:ph type="sldNum" idx="12"/>
          </p:nvPr>
        </p:nvSpPr>
        <p:spPr>
          <a:xfrm>
            <a:off x="8700260" y="6464301"/>
            <a:ext cx="3381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45720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91440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37160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82880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28600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74320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20040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65760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 txBox="1">
            <a:spLocks noGrp="1"/>
          </p:cNvSpPr>
          <p:nvPr>
            <p:ph type="title"/>
          </p:nvPr>
        </p:nvSpPr>
        <p:spPr>
          <a:xfrm rot="5400000">
            <a:off x="5436899" y="2769901"/>
            <a:ext cx="5676900" cy="82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 rot="5400000">
            <a:off x="1200149" y="-400048"/>
            <a:ext cx="5676900" cy="716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25400" algn="l" rtl="0">
              <a:lnSpc>
                <a:spcPct val="90000"/>
              </a:lnSpc>
              <a:spcBef>
                <a:spcPts val="1200"/>
              </a:spcBef>
              <a:buClr>
                <a:srgbClr val="A8A8AB"/>
              </a:buClr>
              <a:buFont typeface="Arial"/>
              <a:buChar char="•"/>
              <a:defRPr/>
            </a:lvl1pPr>
            <a:lvl2pPr marL="502918" indent="-45718" algn="l" rtl="0">
              <a:lnSpc>
                <a:spcPct val="90000"/>
              </a:lnSpc>
              <a:spcBef>
                <a:spcPts val="800"/>
              </a:spcBef>
              <a:buClr>
                <a:srgbClr val="A8A8AB"/>
              </a:buClr>
              <a:buFont typeface="Arial"/>
              <a:buChar char="–"/>
              <a:defRPr/>
            </a:lvl2pPr>
            <a:lvl3pPr marL="731520" indent="-76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3pPr>
            <a:lvl4pPr marL="960120" indent="-203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–"/>
              <a:defRPr/>
            </a:lvl4pPr>
            <a:lvl5pPr marL="1188720" indent="-203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5pPr>
            <a:lvl6pPr marL="1417320" indent="-20319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–"/>
              <a:defRPr/>
            </a:lvl6pPr>
            <a:lvl7pPr marL="1645920" indent="-20320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7pPr>
            <a:lvl8pPr marL="1874520" indent="-20320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–"/>
              <a:defRPr/>
            </a:lvl8pPr>
            <a:lvl9pPr marL="2103120" indent="-20320" algn="l" rtl="0">
              <a:lnSpc>
                <a:spcPct val="90000"/>
              </a:lnSpc>
              <a:spcBef>
                <a:spcPts val="600"/>
              </a:spcBef>
              <a:buClr>
                <a:srgbClr val="A8A8AB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41" name="Shape 741"/>
          <p:cNvSpPr txBox="1">
            <a:spLocks noGrp="1"/>
          </p:cNvSpPr>
          <p:nvPr>
            <p:ph type="dt" idx="10"/>
          </p:nvPr>
        </p:nvSpPr>
        <p:spPr>
          <a:xfrm>
            <a:off x="8305800" y="6883400"/>
            <a:ext cx="838199" cy="13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42" name="Shape 742"/>
          <p:cNvSpPr txBox="1">
            <a:spLocks noGrp="1"/>
          </p:cNvSpPr>
          <p:nvPr>
            <p:ph type="ftr" idx="11"/>
          </p:nvPr>
        </p:nvSpPr>
        <p:spPr>
          <a:xfrm>
            <a:off x="3657600" y="6464301"/>
            <a:ext cx="38862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43" name="Shape 743"/>
          <p:cNvSpPr txBox="1">
            <a:spLocks noGrp="1"/>
          </p:cNvSpPr>
          <p:nvPr>
            <p:ph type="sldNum" idx="12"/>
          </p:nvPr>
        </p:nvSpPr>
        <p:spPr>
          <a:xfrm>
            <a:off x="8700260" y="6464301"/>
            <a:ext cx="3381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45720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91440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37160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82880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28600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74320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20040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65760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6" name="Shape 746"/>
          <p:cNvSpPr txBox="1">
            <a:spLocks noGrp="1"/>
          </p:cNvSpPr>
          <p:nvPr>
            <p:ph type="ftr" idx="11"/>
          </p:nvPr>
        </p:nvSpPr>
        <p:spPr>
          <a:xfrm>
            <a:off x="3657600" y="6464301"/>
            <a:ext cx="38862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47" name="Shape 747"/>
          <p:cNvSpPr txBox="1">
            <a:spLocks noGrp="1"/>
          </p:cNvSpPr>
          <p:nvPr>
            <p:ph type="body" idx="1"/>
          </p:nvPr>
        </p:nvSpPr>
        <p:spPr>
          <a:xfrm>
            <a:off x="352425" y="786383"/>
            <a:ext cx="8385000" cy="501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indent="-4762" rtl="0">
              <a:spcBef>
                <a:spcPts val="0"/>
              </a:spcBef>
              <a:buFont typeface="Arial"/>
              <a:buChar char="▪"/>
              <a:defRPr/>
            </a:lvl1pPr>
            <a:lvl2pPr rtl="0">
              <a:spcBef>
                <a:spcPts val="0"/>
              </a:spcBef>
              <a:buFont typeface="Arial"/>
              <a:buChar char="•"/>
              <a:defRPr/>
            </a:lvl2pPr>
            <a:lvl3pPr rtl="0">
              <a:spcBef>
                <a:spcPts val="0"/>
              </a:spcBef>
              <a:buFont typeface="Arial"/>
              <a:buChar char="•"/>
              <a:defRPr/>
            </a:lvl3pPr>
            <a:lvl4pPr rtl="0">
              <a:spcBef>
                <a:spcPts val="0"/>
              </a:spcBef>
              <a:buFont typeface="Arial"/>
              <a:buChar char="•"/>
              <a:defRPr/>
            </a:lvl4pPr>
            <a:lvl5pPr rtl="0">
              <a:spcBef>
                <a:spcPts val="0"/>
              </a:spcBef>
              <a:buFont typeface="Arial"/>
              <a:buChar char="•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tric 2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5029200" y="2209800"/>
            <a:ext cx="3291840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2pPr>
            <a:lvl3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3pPr>
            <a:lvl4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4pPr>
            <a:lvl5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5pPr>
            <a:lvl6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6pPr>
            <a:lvl7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7pPr>
            <a:lvl8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8pPr>
            <a:lvl9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5029200" y="3886200"/>
            <a:ext cx="329184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2pPr>
            <a:lvl3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3pPr>
            <a:lvl4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4pPr>
            <a:lvl5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5pPr>
            <a:lvl6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6pPr>
            <a:lvl7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7pPr>
            <a:lvl8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8pPr>
            <a:lvl9pPr marL="3175" indent="-317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9pPr>
          </a:lstStyle>
          <a:p>
            <a:endParaRPr/>
          </a:p>
        </p:txBody>
      </p:sp>
      <p:grpSp>
        <p:nvGrpSpPr>
          <p:cNvPr id="98" name="Shape 98"/>
          <p:cNvGrpSpPr/>
          <p:nvPr/>
        </p:nvGrpSpPr>
        <p:grpSpPr>
          <a:xfrm>
            <a:off x="448522" y="6446043"/>
            <a:ext cx="1099792" cy="173354"/>
            <a:chOff x="-84138" y="5622925"/>
            <a:chExt cx="4330700" cy="682625"/>
          </a:xfrm>
        </p:grpSpPr>
        <p:sp>
          <p:nvSpPr>
            <p:cNvPr id="99" name="Shape 99"/>
            <p:cNvSpPr/>
            <p:nvPr/>
          </p:nvSpPr>
          <p:spPr>
            <a:xfrm>
              <a:off x="1589087" y="5649912"/>
              <a:ext cx="914400" cy="647699"/>
            </a:xfrm>
            <a:custGeom>
              <a:avLst/>
              <a:gdLst/>
              <a:ahLst/>
              <a:cxnLst/>
              <a:rect l="0" t="0" r="0" b="0"/>
              <a:pathLst>
                <a:path w="243" h="170" extrusionOk="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3163888" y="5649912"/>
              <a:ext cx="354011" cy="647699"/>
            </a:xfrm>
            <a:custGeom>
              <a:avLst/>
              <a:gdLst/>
              <a:ahLst/>
              <a:cxnLst/>
              <a:rect l="0" t="0" r="0" b="0"/>
              <a:pathLst>
                <a:path w="94" h="170" extrusionOk="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3509962" y="5649912"/>
              <a:ext cx="579436" cy="655637"/>
            </a:xfrm>
            <a:custGeom>
              <a:avLst/>
              <a:gdLst/>
              <a:ahLst/>
              <a:cxnLst/>
              <a:rect l="0" t="0" r="0" b="0"/>
              <a:pathLst>
                <a:path w="154" h="172" extrusionOk="0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2503488" y="5649912"/>
              <a:ext cx="547688" cy="655637"/>
            </a:xfrm>
            <a:custGeom>
              <a:avLst/>
              <a:gdLst/>
              <a:ahLst/>
              <a:cxnLst/>
              <a:rect l="0" t="0" r="0" b="0"/>
              <a:pathLst>
                <a:path w="146" h="172" extrusionOk="0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-84138" y="5622925"/>
              <a:ext cx="1635125" cy="682625"/>
            </a:xfrm>
            <a:custGeom>
              <a:avLst/>
              <a:gdLst/>
              <a:ahLst/>
              <a:cxnLst/>
              <a:rect l="0" t="0" r="0" b="0"/>
              <a:pathLst>
                <a:path w="435" h="179" extrusionOk="0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4097337" y="5649912"/>
              <a:ext cx="149225" cy="157163"/>
            </a:xfrm>
            <a:custGeom>
              <a:avLst/>
              <a:gdLst/>
              <a:ahLst/>
              <a:cxnLst/>
              <a:rect l="0" t="0" r="0" b="0"/>
              <a:pathLst>
                <a:path w="40" h="41" extrusionOk="0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4141787" y="5688012"/>
              <a:ext cx="63498" cy="76198"/>
            </a:xfrm>
            <a:custGeom>
              <a:avLst/>
              <a:gdLst/>
              <a:ahLst/>
              <a:cxnLst/>
              <a:rect l="0" t="0" r="0" b="0"/>
              <a:pathLst>
                <a:path w="17" h="20" extrusionOk="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tric 3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1295400" y="4740498"/>
            <a:ext cx="3048000" cy="14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175" indent="-3175" algn="r" rtl="0">
              <a:spcBef>
                <a:spcPts val="0"/>
              </a:spcBef>
              <a:buClr>
                <a:srgbClr val="003448"/>
              </a:buClr>
              <a:buFont typeface="Arial"/>
              <a:buNone/>
              <a:defRPr/>
            </a:lvl1pPr>
            <a:lvl2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2pPr>
            <a:lvl3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3pPr>
            <a:lvl4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4pPr>
            <a:lvl5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5pPr>
            <a:lvl6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6pPr>
            <a:lvl7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7pPr>
            <a:lvl8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8pPr>
            <a:lvl9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4572000" y="4740498"/>
            <a:ext cx="3383280" cy="14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175" indent="-3175" rtl="0">
              <a:spcBef>
                <a:spcPts val="0"/>
              </a:spcBef>
              <a:buClr>
                <a:srgbClr val="003448"/>
              </a:buClr>
              <a:buFont typeface="Arial"/>
              <a:buNone/>
              <a:defRPr/>
            </a:lvl1pPr>
            <a:lvl2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2pPr>
            <a:lvl3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3pPr>
            <a:lvl4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4pPr>
            <a:lvl5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5pPr>
            <a:lvl6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6pPr>
            <a:lvl7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7pPr>
            <a:lvl8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8pPr>
            <a:lvl9pPr marL="3175" indent="-3175" rtl="0">
              <a:spcBef>
                <a:spcPts val="0"/>
              </a:spcBef>
              <a:buClr>
                <a:srgbClr val="004A69"/>
              </a:buClr>
              <a:buFont typeface="Arial"/>
              <a:buNone/>
              <a:defRPr/>
            </a:lvl9pPr>
          </a:lstStyle>
          <a:p>
            <a:endParaRPr/>
          </a:p>
        </p:txBody>
      </p:sp>
      <p:grpSp>
        <p:nvGrpSpPr>
          <p:cNvPr id="109" name="Shape 109"/>
          <p:cNvGrpSpPr/>
          <p:nvPr/>
        </p:nvGrpSpPr>
        <p:grpSpPr>
          <a:xfrm>
            <a:off x="448522" y="6446043"/>
            <a:ext cx="1099792" cy="173354"/>
            <a:chOff x="-84138" y="5622925"/>
            <a:chExt cx="4330700" cy="682625"/>
          </a:xfrm>
        </p:grpSpPr>
        <p:sp>
          <p:nvSpPr>
            <p:cNvPr id="110" name="Shape 110"/>
            <p:cNvSpPr/>
            <p:nvPr/>
          </p:nvSpPr>
          <p:spPr>
            <a:xfrm>
              <a:off x="1589087" y="5649912"/>
              <a:ext cx="914400" cy="647699"/>
            </a:xfrm>
            <a:custGeom>
              <a:avLst/>
              <a:gdLst/>
              <a:ahLst/>
              <a:cxnLst/>
              <a:rect l="0" t="0" r="0" b="0"/>
              <a:pathLst>
                <a:path w="243" h="170" extrusionOk="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3163888" y="5649912"/>
              <a:ext cx="354011" cy="647699"/>
            </a:xfrm>
            <a:custGeom>
              <a:avLst/>
              <a:gdLst/>
              <a:ahLst/>
              <a:cxnLst/>
              <a:rect l="0" t="0" r="0" b="0"/>
              <a:pathLst>
                <a:path w="94" h="170" extrusionOk="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3509962" y="5649912"/>
              <a:ext cx="579436" cy="655637"/>
            </a:xfrm>
            <a:custGeom>
              <a:avLst/>
              <a:gdLst/>
              <a:ahLst/>
              <a:cxnLst/>
              <a:rect l="0" t="0" r="0" b="0"/>
              <a:pathLst>
                <a:path w="154" h="172" extrusionOk="0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2503488" y="5649912"/>
              <a:ext cx="547688" cy="655637"/>
            </a:xfrm>
            <a:custGeom>
              <a:avLst/>
              <a:gdLst/>
              <a:ahLst/>
              <a:cxnLst/>
              <a:rect l="0" t="0" r="0" b="0"/>
              <a:pathLst>
                <a:path w="146" h="172" extrusionOk="0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-84138" y="5622925"/>
              <a:ext cx="1635125" cy="682625"/>
            </a:xfrm>
            <a:custGeom>
              <a:avLst/>
              <a:gdLst/>
              <a:ahLst/>
              <a:cxnLst/>
              <a:rect l="0" t="0" r="0" b="0"/>
              <a:pathLst>
                <a:path w="435" h="179" extrusionOk="0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4097337" y="5649912"/>
              <a:ext cx="149225" cy="157163"/>
            </a:xfrm>
            <a:custGeom>
              <a:avLst/>
              <a:gdLst/>
              <a:ahLst/>
              <a:cxnLst/>
              <a:rect l="0" t="0" r="0" b="0"/>
              <a:pathLst>
                <a:path w="40" h="41" extrusionOk="0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4141787" y="5688012"/>
              <a:ext cx="63498" cy="76198"/>
            </a:xfrm>
            <a:custGeom>
              <a:avLst/>
              <a:gdLst/>
              <a:ahLst/>
              <a:cxnLst/>
              <a:rect l="0" t="0" r="0" b="0"/>
              <a:pathLst>
                <a:path w="17" h="20" extrusionOk="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theme" Target="../theme/theme1.xml"/><Relationship Id="rId27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0.xml"/><Relationship Id="rId26" Type="http://schemas.openxmlformats.org/officeDocument/2006/relationships/theme" Target="../theme/theme2.xml"/><Relationship Id="rId27" Type="http://schemas.openxmlformats.org/officeDocument/2006/relationships/image" Target="../media/image1.png"/><Relationship Id="rId10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70.xml"/><Relationship Id="rId21" Type="http://schemas.openxmlformats.org/officeDocument/2006/relationships/slideLayout" Target="../slideLayouts/slideLayout71.xml"/><Relationship Id="rId22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73.xml"/><Relationship Id="rId24" Type="http://schemas.openxmlformats.org/officeDocument/2006/relationships/slideLayout" Target="../slideLayouts/slideLayout74.xml"/><Relationship Id="rId25" Type="http://schemas.openxmlformats.org/officeDocument/2006/relationships/slideLayout" Target="../slideLayouts/slideLayout75.xml"/><Relationship Id="rId26" Type="http://schemas.openxmlformats.org/officeDocument/2006/relationships/theme" Target="../theme/theme3.xml"/><Relationship Id="rId27" Type="http://schemas.openxmlformats.org/officeDocument/2006/relationships/image" Target="../media/image1.png"/><Relationship Id="rId10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68.xml"/><Relationship Id="rId19" Type="http://schemas.openxmlformats.org/officeDocument/2006/relationships/slideLayout" Target="../slideLayouts/slideLayout69.xml"/><Relationship Id="rId1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7373814" y="5562600"/>
            <a:ext cx="1770183" cy="130026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64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25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8A8AB"/>
              </a:buClr>
              <a:buFont typeface="Arial"/>
              <a:buChar char="•"/>
              <a:defRPr/>
            </a:lvl1pPr>
            <a:lvl2pPr marL="502919" marR="0" indent="-457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8A8AB"/>
              </a:buClr>
              <a:buFont typeface="Arial"/>
              <a:buChar char="–"/>
              <a:defRPr/>
            </a:lvl2pPr>
            <a:lvl3pPr marL="731520" marR="0" indent="-76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Font typeface="Arial"/>
              <a:buChar char="•"/>
              <a:defRPr/>
            </a:lvl3pPr>
            <a:lvl4pPr marL="960120" marR="0" indent="-203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Font typeface="Arial"/>
              <a:buChar char="–"/>
              <a:defRPr/>
            </a:lvl4pPr>
            <a:lvl5pPr marL="1188720" marR="0" indent="-203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Font typeface="Arial"/>
              <a:buChar char="•"/>
              <a:defRPr/>
            </a:lvl5pPr>
            <a:lvl6pPr marL="1417320" marR="0" indent="-203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Font typeface="Arial"/>
              <a:buChar char="–"/>
              <a:defRPr/>
            </a:lvl6pPr>
            <a:lvl7pPr marL="1645920" marR="0" indent="-20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Font typeface="Arial"/>
              <a:buChar char="•"/>
              <a:defRPr/>
            </a:lvl7pPr>
            <a:lvl8pPr marL="1874520" marR="0" indent="-20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Font typeface="Arial"/>
              <a:buChar char="–"/>
              <a:defRPr/>
            </a:lvl8pPr>
            <a:lvl9pPr marL="2103120" marR="0" indent="-20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05800" y="6883400"/>
            <a:ext cx="838198" cy="133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657600" y="6464301"/>
            <a:ext cx="3886200" cy="149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700260" y="6464301"/>
            <a:ext cx="338136" cy="149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45720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91440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37160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82880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28600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74320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20040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65760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grpSp>
        <p:nvGrpSpPr>
          <p:cNvPr id="15" name="Shape 15"/>
          <p:cNvGrpSpPr/>
          <p:nvPr/>
        </p:nvGrpSpPr>
        <p:grpSpPr>
          <a:xfrm>
            <a:off x="448522" y="6446043"/>
            <a:ext cx="1099792" cy="173354"/>
            <a:chOff x="-84138" y="5622925"/>
            <a:chExt cx="4330700" cy="682625"/>
          </a:xfrm>
        </p:grpSpPr>
        <p:sp>
          <p:nvSpPr>
            <p:cNvPr id="16" name="Shape 16"/>
            <p:cNvSpPr/>
            <p:nvPr/>
          </p:nvSpPr>
          <p:spPr>
            <a:xfrm>
              <a:off x="1589087" y="5649912"/>
              <a:ext cx="914400" cy="647699"/>
            </a:xfrm>
            <a:custGeom>
              <a:avLst/>
              <a:gdLst/>
              <a:ahLst/>
              <a:cxnLst/>
              <a:rect l="0" t="0" r="0" b="0"/>
              <a:pathLst>
                <a:path w="243" h="170" extrusionOk="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3163888" y="5649912"/>
              <a:ext cx="354011" cy="647699"/>
            </a:xfrm>
            <a:custGeom>
              <a:avLst/>
              <a:gdLst/>
              <a:ahLst/>
              <a:cxnLst/>
              <a:rect l="0" t="0" r="0" b="0"/>
              <a:pathLst>
                <a:path w="94" h="170" extrusionOk="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3509962" y="5649912"/>
              <a:ext cx="579436" cy="655637"/>
            </a:xfrm>
            <a:custGeom>
              <a:avLst/>
              <a:gdLst/>
              <a:ahLst/>
              <a:cxnLst/>
              <a:rect l="0" t="0" r="0" b="0"/>
              <a:pathLst>
                <a:path w="154" h="172" extrusionOk="0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2503488" y="5649912"/>
              <a:ext cx="547688" cy="655637"/>
            </a:xfrm>
            <a:custGeom>
              <a:avLst/>
              <a:gdLst/>
              <a:ahLst/>
              <a:cxnLst/>
              <a:rect l="0" t="0" r="0" b="0"/>
              <a:pathLst>
                <a:path w="146" h="172" extrusionOk="0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-84138" y="5622925"/>
              <a:ext cx="1635125" cy="682625"/>
            </a:xfrm>
            <a:custGeom>
              <a:avLst/>
              <a:gdLst/>
              <a:ahLst/>
              <a:cxnLst/>
              <a:rect l="0" t="0" r="0" b="0"/>
              <a:pathLst>
                <a:path w="435" h="179" extrusionOk="0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4097337" y="5649912"/>
              <a:ext cx="149225" cy="157163"/>
            </a:xfrm>
            <a:custGeom>
              <a:avLst/>
              <a:gdLst/>
              <a:ahLst/>
              <a:cxnLst/>
              <a:rect l="0" t="0" r="0" b="0"/>
              <a:pathLst>
                <a:path w="40" h="41" extrusionOk="0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4141787" y="5688012"/>
              <a:ext cx="63498" cy="76198"/>
            </a:xfrm>
            <a:custGeom>
              <a:avLst/>
              <a:gdLst/>
              <a:ahLst/>
              <a:cxnLst/>
              <a:rect l="0" t="0" r="0" b="0"/>
              <a:pathLst>
                <a:path w="17" h="20" extrusionOk="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Shape 256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7373814" y="5562600"/>
            <a:ext cx="1770299" cy="13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25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8A8AB"/>
              </a:buClr>
              <a:buFont typeface="Arial"/>
              <a:buChar char="•"/>
              <a:defRPr/>
            </a:lvl1pPr>
            <a:lvl2pPr marL="502918" marR="0" indent="-4571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8A8AB"/>
              </a:buClr>
              <a:buFont typeface="Arial"/>
              <a:buChar char="–"/>
              <a:defRPr/>
            </a:lvl2pPr>
            <a:lvl3pPr marL="731520" marR="0" indent="-76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Font typeface="Arial"/>
              <a:buChar char="•"/>
              <a:defRPr/>
            </a:lvl3pPr>
            <a:lvl4pPr marL="960120" marR="0" indent="-203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Font typeface="Arial"/>
              <a:buChar char="–"/>
              <a:defRPr/>
            </a:lvl4pPr>
            <a:lvl5pPr marL="1188720" marR="0" indent="-203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Font typeface="Arial"/>
              <a:buChar char="•"/>
              <a:defRPr/>
            </a:lvl5pPr>
            <a:lvl6pPr marL="1417320" marR="0" indent="-203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Font typeface="Arial"/>
              <a:buChar char="–"/>
              <a:defRPr/>
            </a:lvl6pPr>
            <a:lvl7pPr marL="1645920" marR="0" indent="-20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Font typeface="Arial"/>
              <a:buChar char="•"/>
              <a:defRPr/>
            </a:lvl7pPr>
            <a:lvl8pPr marL="1874520" marR="0" indent="-20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Font typeface="Arial"/>
              <a:buChar char="–"/>
              <a:defRPr/>
            </a:lvl8pPr>
            <a:lvl9pPr marL="2103120" marR="0" indent="-20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dt" idx="10"/>
          </p:nvPr>
        </p:nvSpPr>
        <p:spPr>
          <a:xfrm>
            <a:off x="8305800" y="6883400"/>
            <a:ext cx="838199" cy="13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ftr" idx="11"/>
          </p:nvPr>
        </p:nvSpPr>
        <p:spPr>
          <a:xfrm>
            <a:off x="3657600" y="6464301"/>
            <a:ext cx="38862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8700260" y="6464301"/>
            <a:ext cx="3381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45720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91440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37160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82880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28600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74320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20040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65760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grpSp>
        <p:nvGrpSpPr>
          <p:cNvPr id="262" name="Shape 262"/>
          <p:cNvGrpSpPr/>
          <p:nvPr/>
        </p:nvGrpSpPr>
        <p:grpSpPr>
          <a:xfrm>
            <a:off x="448518" y="6446313"/>
            <a:ext cx="1099997" cy="173386"/>
            <a:chOff x="-84138" y="5622925"/>
            <a:chExt cx="4330700" cy="682625"/>
          </a:xfrm>
        </p:grpSpPr>
        <p:sp>
          <p:nvSpPr>
            <p:cNvPr id="263" name="Shape 263"/>
            <p:cNvSpPr/>
            <p:nvPr/>
          </p:nvSpPr>
          <p:spPr>
            <a:xfrm>
              <a:off x="1589087" y="5649912"/>
              <a:ext cx="914399" cy="647699"/>
            </a:xfrm>
            <a:custGeom>
              <a:avLst/>
              <a:gdLst/>
              <a:ahLst/>
              <a:cxnLst/>
              <a:rect l="0" t="0" r="0" b="0"/>
              <a:pathLst>
                <a:path w="243" h="170" extrusionOk="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3163888" y="5649912"/>
              <a:ext cx="354011" cy="647699"/>
            </a:xfrm>
            <a:custGeom>
              <a:avLst/>
              <a:gdLst/>
              <a:ahLst/>
              <a:cxnLst/>
              <a:rect l="0" t="0" r="0" b="0"/>
              <a:pathLst>
                <a:path w="94" h="170" extrusionOk="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3509962" y="5649912"/>
              <a:ext cx="579436" cy="655636"/>
            </a:xfrm>
            <a:custGeom>
              <a:avLst/>
              <a:gdLst/>
              <a:ahLst/>
              <a:cxnLst/>
              <a:rect l="0" t="0" r="0" b="0"/>
              <a:pathLst>
                <a:path w="154" h="172" extrusionOk="0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2503488" y="5649912"/>
              <a:ext cx="547687" cy="655636"/>
            </a:xfrm>
            <a:custGeom>
              <a:avLst/>
              <a:gdLst/>
              <a:ahLst/>
              <a:cxnLst/>
              <a:rect l="0" t="0" r="0" b="0"/>
              <a:pathLst>
                <a:path w="146" h="172" extrusionOk="0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-84138" y="5622925"/>
              <a:ext cx="1635124" cy="682625"/>
            </a:xfrm>
            <a:custGeom>
              <a:avLst/>
              <a:gdLst/>
              <a:ahLst/>
              <a:cxnLst/>
              <a:rect l="0" t="0" r="0" b="0"/>
              <a:pathLst>
                <a:path w="435" h="179" extrusionOk="0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4097337" y="5649912"/>
              <a:ext cx="149225" cy="157163"/>
            </a:xfrm>
            <a:custGeom>
              <a:avLst/>
              <a:gdLst/>
              <a:ahLst/>
              <a:cxnLst/>
              <a:rect l="0" t="0" r="0" b="0"/>
              <a:pathLst>
                <a:path w="40" h="41" extrusionOk="0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4141787" y="5688012"/>
              <a:ext cx="63498" cy="76198"/>
            </a:xfrm>
            <a:custGeom>
              <a:avLst/>
              <a:gdLst/>
              <a:ahLst/>
              <a:cxnLst/>
              <a:rect l="0" t="0" r="0" b="0"/>
              <a:pathLst>
                <a:path w="17" h="20" extrusionOk="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Shape 502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7373814" y="5562600"/>
            <a:ext cx="1770299" cy="13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Shape 503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25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8A8AB"/>
              </a:buClr>
              <a:buFont typeface="Arial"/>
              <a:buChar char="•"/>
              <a:defRPr/>
            </a:lvl1pPr>
            <a:lvl2pPr marL="502918" marR="0" indent="-4571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8A8AB"/>
              </a:buClr>
              <a:buFont typeface="Arial"/>
              <a:buChar char="–"/>
              <a:defRPr/>
            </a:lvl2pPr>
            <a:lvl3pPr marL="731520" marR="0" indent="-76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Font typeface="Arial"/>
              <a:buChar char="•"/>
              <a:defRPr/>
            </a:lvl3pPr>
            <a:lvl4pPr marL="960120" marR="0" indent="-203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Font typeface="Arial"/>
              <a:buChar char="–"/>
              <a:defRPr/>
            </a:lvl4pPr>
            <a:lvl5pPr marL="1188720" marR="0" indent="-203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Font typeface="Arial"/>
              <a:buChar char="•"/>
              <a:defRPr/>
            </a:lvl5pPr>
            <a:lvl6pPr marL="1417320" marR="0" indent="-203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Font typeface="Arial"/>
              <a:buChar char="–"/>
              <a:defRPr/>
            </a:lvl6pPr>
            <a:lvl7pPr marL="1645920" marR="0" indent="-20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Font typeface="Arial"/>
              <a:buChar char="•"/>
              <a:defRPr/>
            </a:lvl7pPr>
            <a:lvl8pPr marL="1874520" marR="0" indent="-20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Font typeface="Arial"/>
              <a:buChar char="–"/>
              <a:defRPr/>
            </a:lvl8pPr>
            <a:lvl9pPr marL="2103120" marR="0" indent="-20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05" name="Shape 505"/>
          <p:cNvSpPr txBox="1">
            <a:spLocks noGrp="1"/>
          </p:cNvSpPr>
          <p:nvPr>
            <p:ph type="dt" idx="10"/>
          </p:nvPr>
        </p:nvSpPr>
        <p:spPr>
          <a:xfrm>
            <a:off x="8305800" y="6883400"/>
            <a:ext cx="838199" cy="13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06" name="Shape 506"/>
          <p:cNvSpPr txBox="1">
            <a:spLocks noGrp="1"/>
          </p:cNvSpPr>
          <p:nvPr>
            <p:ph type="ftr" idx="11"/>
          </p:nvPr>
        </p:nvSpPr>
        <p:spPr>
          <a:xfrm>
            <a:off x="3657600" y="6464301"/>
            <a:ext cx="38862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07" name="Shape 507"/>
          <p:cNvSpPr txBox="1">
            <a:spLocks noGrp="1"/>
          </p:cNvSpPr>
          <p:nvPr>
            <p:ph type="sldNum" idx="12"/>
          </p:nvPr>
        </p:nvSpPr>
        <p:spPr>
          <a:xfrm>
            <a:off x="8700260" y="6464301"/>
            <a:ext cx="338100" cy="1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45720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91440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37160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182880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28600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274320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20040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365760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grpSp>
        <p:nvGrpSpPr>
          <p:cNvPr id="508" name="Shape 508"/>
          <p:cNvGrpSpPr/>
          <p:nvPr/>
        </p:nvGrpSpPr>
        <p:grpSpPr>
          <a:xfrm>
            <a:off x="448518" y="6446313"/>
            <a:ext cx="1099997" cy="173386"/>
            <a:chOff x="-84138" y="5622925"/>
            <a:chExt cx="4330700" cy="682625"/>
          </a:xfrm>
        </p:grpSpPr>
        <p:sp>
          <p:nvSpPr>
            <p:cNvPr id="509" name="Shape 509"/>
            <p:cNvSpPr/>
            <p:nvPr/>
          </p:nvSpPr>
          <p:spPr>
            <a:xfrm>
              <a:off x="1589087" y="5649912"/>
              <a:ext cx="914399" cy="647699"/>
            </a:xfrm>
            <a:custGeom>
              <a:avLst/>
              <a:gdLst/>
              <a:ahLst/>
              <a:cxnLst/>
              <a:rect l="0" t="0" r="0" b="0"/>
              <a:pathLst>
                <a:path w="243" h="170" extrusionOk="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3163888" y="5649912"/>
              <a:ext cx="354011" cy="647699"/>
            </a:xfrm>
            <a:custGeom>
              <a:avLst/>
              <a:gdLst/>
              <a:ahLst/>
              <a:cxnLst/>
              <a:rect l="0" t="0" r="0" b="0"/>
              <a:pathLst>
                <a:path w="94" h="170" extrusionOk="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3509962" y="5649912"/>
              <a:ext cx="579436" cy="655636"/>
            </a:xfrm>
            <a:custGeom>
              <a:avLst/>
              <a:gdLst/>
              <a:ahLst/>
              <a:cxnLst/>
              <a:rect l="0" t="0" r="0" b="0"/>
              <a:pathLst>
                <a:path w="154" h="172" extrusionOk="0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2503488" y="5649912"/>
              <a:ext cx="547687" cy="655636"/>
            </a:xfrm>
            <a:custGeom>
              <a:avLst/>
              <a:gdLst/>
              <a:ahLst/>
              <a:cxnLst/>
              <a:rect l="0" t="0" r="0" b="0"/>
              <a:pathLst>
                <a:path w="146" h="172" extrusionOk="0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-84138" y="5622925"/>
              <a:ext cx="1635124" cy="682625"/>
            </a:xfrm>
            <a:custGeom>
              <a:avLst/>
              <a:gdLst/>
              <a:ahLst/>
              <a:cxnLst/>
              <a:rect l="0" t="0" r="0" b="0"/>
              <a:pathLst>
                <a:path w="435" h="179" extrusionOk="0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4097337" y="5649912"/>
              <a:ext cx="149225" cy="157163"/>
            </a:xfrm>
            <a:custGeom>
              <a:avLst/>
              <a:gdLst/>
              <a:ahLst/>
              <a:cxnLst/>
              <a:rect l="0" t="0" r="0" b="0"/>
              <a:pathLst>
                <a:path w="40" h="41" extrusionOk="0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4141787" y="5688012"/>
              <a:ext cx="63498" cy="76198"/>
            </a:xfrm>
            <a:custGeom>
              <a:avLst/>
              <a:gdLst/>
              <a:ahLst/>
              <a:cxnLst/>
              <a:rect l="0" t="0" r="0" b="0"/>
              <a:pathLst>
                <a:path w="17" h="20" extrusionOk="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 txBox="1">
            <a:spLocks noGrp="1"/>
          </p:cNvSpPr>
          <p:nvPr>
            <p:ph type="ctrTitle"/>
          </p:nvPr>
        </p:nvSpPr>
        <p:spPr>
          <a:xfrm>
            <a:off x="364131" y="1582798"/>
            <a:ext cx="8588999" cy="133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6"/>
              </a:buClr>
              <a:buSzPct val="25000"/>
              <a:buFont typeface="Arial"/>
              <a:buNone/>
            </a:pPr>
            <a:r>
              <a:rPr lang="en-US" sz="3800" b="1">
                <a:solidFill>
                  <a:schemeClr val="accent6"/>
                </a:solidFill>
              </a:rPr>
              <a:t>Open vSwitch for Microsoft Hyper-V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/>
              <a:buNone/>
            </a:pPr>
            <a:endParaRPr sz="3200" b="1">
              <a:solidFill>
                <a:schemeClr val="accent6"/>
              </a:solidFill>
            </a:endParaRP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Arial"/>
              <a:buNone/>
            </a:pPr>
            <a:r>
              <a:rPr lang="en-US" sz="2400" b="1">
                <a:solidFill>
                  <a:srgbClr val="434343"/>
                </a:solidFill>
              </a:rPr>
              <a:t>Eitan Eliahu, Nithin Raju, Ankur Sharma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/>
              <a:buNone/>
            </a:pPr>
            <a:endParaRPr sz="3200" b="1">
              <a:solidFill>
                <a:schemeClr val="accent6"/>
              </a:solidFill>
              <a:rtl val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/>
              <a:buNone/>
            </a:pPr>
            <a:endParaRPr sz="3200" b="1">
              <a:solidFill>
                <a:schemeClr val="accent6"/>
              </a:solidFill>
              <a:rtl val="0"/>
            </a:endParaRPr>
          </a:p>
        </p:txBody>
      </p:sp>
      <p:sp>
        <p:nvSpPr>
          <p:cNvPr id="750" name="Shape 750"/>
          <p:cNvSpPr txBox="1">
            <a:spLocks noGrp="1"/>
          </p:cNvSpPr>
          <p:nvPr>
            <p:ph type="ctrTitle" idx="2"/>
          </p:nvPr>
        </p:nvSpPr>
        <p:spPr>
          <a:xfrm>
            <a:off x="301875" y="6002400"/>
            <a:ext cx="4917899" cy="37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Arial"/>
              <a:buNone/>
            </a:pPr>
            <a:r>
              <a:rPr lang="en-US" sz="2400" b="1">
                <a:solidFill>
                  <a:srgbClr val="434343"/>
                </a:solidFill>
              </a:rPr>
              <a:t>Network &amp; Security Business Unit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/>
              <a:buNone/>
            </a:pPr>
            <a:endParaRPr sz="3200" b="1">
              <a:solidFill>
                <a:schemeClr val="accent6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/>
              <a:buNone/>
            </a:pPr>
            <a:endParaRPr sz="3200" b="1">
              <a:solidFill>
                <a:schemeClr val="accent6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/>
              <a:buNone/>
            </a:pPr>
            <a:endParaRPr sz="3200" b="1"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 txBox="1">
            <a:spLocks noGrp="1"/>
          </p:cNvSpPr>
          <p:nvPr>
            <p:ph type="body" idx="1"/>
          </p:nvPr>
        </p:nvSpPr>
        <p:spPr>
          <a:xfrm>
            <a:off x="401350" y="982800"/>
            <a:ext cx="8229600" cy="476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000" b="1">
                <a:solidFill>
                  <a:schemeClr val="dk2"/>
                </a:solidFill>
              </a:rPr>
              <a:t>OVS extension gets packet from Hyper-V Extensible  Switch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000" b="1">
                <a:solidFill>
                  <a:schemeClr val="dk2"/>
                </a:solidFill>
              </a:rPr>
              <a:t>OVS extracts a “flow key” for that packet and looks up flow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000" b="1">
                <a:solidFill>
                  <a:schemeClr val="dk2"/>
                </a:solidFill>
              </a:rPr>
              <a:t>If a match is found (typical case)the flow destination ports are set into the packet “forward context” of the NBL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000" b="1">
                <a:solidFill>
                  <a:schemeClr val="dk2"/>
                </a:solidFill>
              </a:rPr>
              <a:t>If no match packet sent to usermode via upcall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000" b="1">
                <a:solidFill>
                  <a:schemeClr val="dk2"/>
                </a:solidFill>
              </a:rPr>
              <a:t>In turn, user mode processes the packet and will send it back to the driver as a raw data. (a new flow is installed)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000" b="1">
                <a:solidFill>
                  <a:schemeClr val="dk2"/>
                </a:solidFill>
              </a:rPr>
              <a:t>Driver allocates a new packet and injects into ingress path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000" b="1">
                <a:solidFill>
                  <a:schemeClr val="dk2"/>
                </a:solidFill>
              </a:rPr>
              <a:t>If the destination port is a Tunnel port the packet is encapsulated and sent to the external port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 sz="2000" b="1">
              <a:solidFill>
                <a:schemeClr val="dk2"/>
              </a:solidFill>
            </a:endParaRPr>
          </a:p>
        </p:txBody>
      </p:sp>
      <p:sp>
        <p:nvSpPr>
          <p:cNvPr id="868" name="Shape 868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6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accent6"/>
                </a:solidFill>
              </a:rPr>
              <a:t>Typical Ingress Packet Flow with OVS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/>
          <p:nvPr/>
        </p:nvSpPr>
        <p:spPr>
          <a:xfrm>
            <a:off x="100425" y="1304675"/>
            <a:ext cx="4190999" cy="5087399"/>
          </a:xfrm>
          <a:prstGeom prst="rect">
            <a:avLst/>
          </a:prstGeom>
          <a:solidFill>
            <a:srgbClr val="D9D9D9"/>
          </a:solidFill>
          <a:ln w="19050" cap="flat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74" name="Shape 874"/>
          <p:cNvSpPr/>
          <p:nvPr/>
        </p:nvSpPr>
        <p:spPr>
          <a:xfrm>
            <a:off x="4291425" y="1304675"/>
            <a:ext cx="4687199" cy="5087399"/>
          </a:xfrm>
          <a:prstGeom prst="rect">
            <a:avLst/>
          </a:prstGeom>
          <a:solidFill>
            <a:srgbClr val="D9D9D9"/>
          </a:solidFill>
          <a:ln w="19050" cap="flat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75" name="Shape 875"/>
          <p:cNvSpPr/>
          <p:nvPr/>
        </p:nvSpPr>
        <p:spPr>
          <a:xfrm>
            <a:off x="5257800" y="1828800"/>
            <a:ext cx="2668200" cy="1543200"/>
          </a:xfrm>
          <a:prstGeom prst="rect">
            <a:avLst/>
          </a:prstGeom>
          <a:solidFill>
            <a:srgbClr val="FCE5CD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b="1">
                <a:solidFill>
                  <a:srgbClr val="CC0000"/>
                </a:solidFill>
              </a:rPr>
              <a:t>Child Partitions (Guest)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76" name="Shape 876"/>
          <p:cNvSpPr/>
          <p:nvPr/>
        </p:nvSpPr>
        <p:spPr>
          <a:xfrm>
            <a:off x="1001550" y="3667125"/>
            <a:ext cx="3094199" cy="2595599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100" b="1"/>
          </a:p>
          <a:p>
            <a:pPr lvl="0" algn="ctr" rtl="0">
              <a:spcBef>
                <a:spcPts val="0"/>
              </a:spcBef>
              <a:buNone/>
            </a:pPr>
            <a:endParaRPr sz="1100" b="1"/>
          </a:p>
          <a:p>
            <a:pPr lvl="0" algn="ctr" rtl="0">
              <a:spcBef>
                <a:spcPts val="0"/>
              </a:spcBef>
              <a:buNone/>
            </a:pPr>
            <a:endParaRPr sz="1100" b="1"/>
          </a:p>
          <a:p>
            <a:pPr lvl="0" algn="ctr" rtl="0">
              <a:spcBef>
                <a:spcPts val="0"/>
              </a:spcBef>
              <a:buNone/>
            </a:pPr>
            <a:endParaRPr sz="1100" b="1"/>
          </a:p>
          <a:p>
            <a:pPr lvl="0" algn="ctr" rtl="0">
              <a:spcBef>
                <a:spcPts val="0"/>
              </a:spcBef>
              <a:buNone/>
            </a:pPr>
            <a:endParaRPr sz="1100" b="1"/>
          </a:p>
          <a:p>
            <a:pPr lvl="0" algn="ctr" rtl="0">
              <a:spcBef>
                <a:spcPts val="0"/>
              </a:spcBef>
              <a:buNone/>
            </a:pPr>
            <a:endParaRPr sz="1100" b="1"/>
          </a:p>
          <a:p>
            <a:pPr lvl="0" algn="ctr" rtl="0">
              <a:spcBef>
                <a:spcPts val="0"/>
              </a:spcBef>
              <a:buNone/>
            </a:pPr>
            <a:endParaRPr sz="1100" b="1"/>
          </a:p>
          <a:p>
            <a:pPr lvl="0" algn="l" rtl="0">
              <a:spcBef>
                <a:spcPts val="0"/>
              </a:spcBef>
              <a:buNone/>
            </a:pPr>
            <a:endParaRPr sz="1100" b="1"/>
          </a:p>
          <a:p>
            <a:pPr lvl="0" algn="l" rtl="0">
              <a:spcBef>
                <a:spcPts val="0"/>
              </a:spcBef>
              <a:buNone/>
            </a:pPr>
            <a:endParaRPr sz="1100" b="1"/>
          </a:p>
          <a:p>
            <a:pPr lvl="0" algn="l" rtl="0">
              <a:spcBef>
                <a:spcPts val="0"/>
              </a:spcBef>
              <a:buNone/>
            </a:pPr>
            <a:endParaRPr sz="1100" b="1"/>
          </a:p>
          <a:p>
            <a:pPr lvl="0" algn="l" rtl="0">
              <a:spcBef>
                <a:spcPts val="0"/>
              </a:spcBef>
              <a:buNone/>
            </a:pPr>
            <a:endParaRPr sz="1100" b="1"/>
          </a:p>
          <a:p>
            <a:pPr lvl="0" algn="l" rtl="0">
              <a:spcBef>
                <a:spcPts val="0"/>
              </a:spcBef>
              <a:buNone/>
            </a:pPr>
            <a:endParaRPr sz="1100" b="1"/>
          </a:p>
          <a:p>
            <a:pPr lvl="0" algn="ctr" rtl="0">
              <a:spcBef>
                <a:spcPts val="0"/>
              </a:spcBef>
              <a:buNone/>
            </a:pPr>
            <a:r>
              <a:rPr lang="en-US" sz="1100" b="1"/>
              <a:t>OVS Forwarding Extension</a:t>
            </a:r>
          </a:p>
        </p:txBody>
      </p:sp>
      <p:cxnSp>
        <p:nvCxnSpPr>
          <p:cNvPr id="877" name="Shape 877"/>
          <p:cNvCxnSpPr>
            <a:stCxn id="878" idx="1"/>
          </p:cNvCxnSpPr>
          <p:nvPr/>
        </p:nvCxnSpPr>
        <p:spPr>
          <a:xfrm rot="10800000" flipH="1">
            <a:off x="236025" y="3420150"/>
            <a:ext cx="3808800" cy="279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79" name="Shape 879"/>
          <p:cNvSpPr/>
          <p:nvPr/>
        </p:nvSpPr>
        <p:spPr>
          <a:xfrm>
            <a:off x="5067300" y="3771900"/>
            <a:ext cx="485699" cy="1457399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I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G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S</a:t>
            </a:r>
          </a:p>
        </p:txBody>
      </p:sp>
      <p:sp>
        <p:nvSpPr>
          <p:cNvPr id="880" name="Shape 880"/>
          <p:cNvSpPr/>
          <p:nvPr/>
        </p:nvSpPr>
        <p:spPr>
          <a:xfrm>
            <a:off x="7553400" y="3771900"/>
            <a:ext cx="485699" cy="1457399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G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S</a:t>
            </a:r>
          </a:p>
        </p:txBody>
      </p:sp>
      <p:sp>
        <p:nvSpPr>
          <p:cNvPr id="881" name="Shape 881"/>
          <p:cNvSpPr/>
          <p:nvPr/>
        </p:nvSpPr>
        <p:spPr>
          <a:xfrm>
            <a:off x="5067300" y="5248275"/>
            <a:ext cx="2971799" cy="390599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Hyper-V extensible switch</a:t>
            </a:r>
          </a:p>
        </p:txBody>
      </p:sp>
      <p:sp>
        <p:nvSpPr>
          <p:cNvPr id="882" name="Shape 882"/>
          <p:cNvSpPr/>
          <p:nvPr/>
        </p:nvSpPr>
        <p:spPr>
          <a:xfrm>
            <a:off x="1182900" y="3848025"/>
            <a:ext cx="2668200" cy="2286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“OpenvSwithDevice”</a:t>
            </a:r>
            <a:r>
              <a:rPr lang="en-US" sz="1200" b="1"/>
              <a:t> device</a:t>
            </a:r>
          </a:p>
        </p:txBody>
      </p:sp>
      <p:sp>
        <p:nvSpPr>
          <p:cNvPr id="883" name="Shape 883"/>
          <p:cNvSpPr/>
          <p:nvPr/>
        </p:nvSpPr>
        <p:spPr>
          <a:xfrm>
            <a:off x="1325875" y="4552950"/>
            <a:ext cx="1028700" cy="419099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/>
              <a:t>Flowtable</a:t>
            </a:r>
          </a:p>
        </p:txBody>
      </p:sp>
      <p:sp>
        <p:nvSpPr>
          <p:cNvPr id="884" name="Shape 884"/>
          <p:cNvSpPr/>
          <p:nvPr/>
        </p:nvSpPr>
        <p:spPr>
          <a:xfrm>
            <a:off x="2570962" y="4924425"/>
            <a:ext cx="1372500" cy="5715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/>
              <a:t>Packet Processing</a:t>
            </a:r>
          </a:p>
        </p:txBody>
      </p:sp>
      <p:sp>
        <p:nvSpPr>
          <p:cNvPr id="885" name="Shape 885"/>
          <p:cNvSpPr/>
          <p:nvPr/>
        </p:nvSpPr>
        <p:spPr>
          <a:xfrm>
            <a:off x="1362075" y="5162550"/>
            <a:ext cx="1028700" cy="5715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b="1"/>
              <a:t>WFP Callout Driver</a:t>
            </a:r>
          </a:p>
        </p:txBody>
      </p:sp>
      <p:sp>
        <p:nvSpPr>
          <p:cNvPr id="886" name="Shape 886"/>
          <p:cNvSpPr/>
          <p:nvPr/>
        </p:nvSpPr>
        <p:spPr>
          <a:xfrm>
            <a:off x="5324475" y="2276475"/>
            <a:ext cx="1028700" cy="6954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Virtual Machine #1</a:t>
            </a:r>
          </a:p>
        </p:txBody>
      </p:sp>
      <p:sp>
        <p:nvSpPr>
          <p:cNvPr id="887" name="Shape 887"/>
          <p:cNvSpPr/>
          <p:nvPr/>
        </p:nvSpPr>
        <p:spPr>
          <a:xfrm>
            <a:off x="6831125" y="2276475"/>
            <a:ext cx="1028700" cy="6954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Virtual Machine #2</a:t>
            </a:r>
          </a:p>
        </p:txBody>
      </p:sp>
      <p:sp>
        <p:nvSpPr>
          <p:cNvPr id="888" name="Shape 888"/>
          <p:cNvSpPr/>
          <p:nvPr/>
        </p:nvSpPr>
        <p:spPr>
          <a:xfrm>
            <a:off x="5600625" y="2971800"/>
            <a:ext cx="419099" cy="228600"/>
          </a:xfrm>
          <a:prstGeom prst="rect">
            <a:avLst/>
          </a:prstGeom>
          <a:solidFill>
            <a:srgbClr val="FF99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/>
              <a:t>VIF</a:t>
            </a:r>
          </a:p>
        </p:txBody>
      </p:sp>
      <p:sp>
        <p:nvSpPr>
          <p:cNvPr id="889" name="Shape 889"/>
          <p:cNvSpPr/>
          <p:nvPr/>
        </p:nvSpPr>
        <p:spPr>
          <a:xfrm rot="1091447">
            <a:off x="5448301" y="3200403"/>
            <a:ext cx="133575" cy="57158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90" name="Shape 890"/>
          <p:cNvSpPr/>
          <p:nvPr/>
        </p:nvSpPr>
        <p:spPr>
          <a:xfrm>
            <a:off x="7153200" y="2971800"/>
            <a:ext cx="419099" cy="228600"/>
          </a:xfrm>
          <a:prstGeom prst="rect">
            <a:avLst/>
          </a:prstGeom>
          <a:solidFill>
            <a:srgbClr val="FF99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/>
              <a:t>VIF</a:t>
            </a:r>
          </a:p>
        </p:txBody>
      </p:sp>
      <p:sp>
        <p:nvSpPr>
          <p:cNvPr id="891" name="Shape 891"/>
          <p:cNvSpPr/>
          <p:nvPr/>
        </p:nvSpPr>
        <p:spPr>
          <a:xfrm>
            <a:off x="8066500" y="2772600"/>
            <a:ext cx="852000" cy="613500"/>
          </a:xfrm>
          <a:prstGeom prst="rect">
            <a:avLst/>
          </a:prstGeom>
          <a:solidFill>
            <a:srgbClr val="6D9EEB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 b="1"/>
              <a:t>Physical NIC</a:t>
            </a:r>
          </a:p>
        </p:txBody>
      </p:sp>
      <p:sp>
        <p:nvSpPr>
          <p:cNvPr id="892" name="Shape 892"/>
          <p:cNvSpPr/>
          <p:nvPr/>
        </p:nvSpPr>
        <p:spPr>
          <a:xfrm rot="-1839636">
            <a:off x="7519092" y="3169101"/>
            <a:ext cx="165309" cy="614173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3" name="Shape 893"/>
          <p:cNvSpPr/>
          <p:nvPr/>
        </p:nvSpPr>
        <p:spPr>
          <a:xfrm>
            <a:off x="2019000" y="2143125"/>
            <a:ext cx="1550700" cy="5238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ovs-vswitchd</a:t>
            </a:r>
          </a:p>
        </p:txBody>
      </p:sp>
      <p:sp>
        <p:nvSpPr>
          <p:cNvPr id="894" name="Shape 894"/>
          <p:cNvSpPr/>
          <p:nvPr/>
        </p:nvSpPr>
        <p:spPr>
          <a:xfrm rot="2607110">
            <a:off x="8100534" y="3316876"/>
            <a:ext cx="141331" cy="573797"/>
          </a:xfrm>
          <a:prstGeom prst="upArrow">
            <a:avLst>
              <a:gd name="adj1" fmla="val 56796"/>
              <a:gd name="adj2" fmla="val 5000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5" name="Shape 895"/>
          <p:cNvSpPr/>
          <p:nvPr/>
        </p:nvSpPr>
        <p:spPr>
          <a:xfrm>
            <a:off x="5600700" y="3448050"/>
            <a:ext cx="257099" cy="2286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1000"/>
              <a:t>1</a:t>
            </a:r>
          </a:p>
        </p:txBody>
      </p:sp>
      <p:sp>
        <p:nvSpPr>
          <p:cNvPr id="896" name="Shape 896"/>
          <p:cNvSpPr/>
          <p:nvPr/>
        </p:nvSpPr>
        <p:spPr>
          <a:xfrm>
            <a:off x="4457700" y="4743450"/>
            <a:ext cx="257099" cy="2286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1000"/>
              <a:t>2</a:t>
            </a:r>
          </a:p>
        </p:txBody>
      </p:sp>
      <p:sp>
        <p:nvSpPr>
          <p:cNvPr id="897" name="Shape 897"/>
          <p:cNvSpPr/>
          <p:nvPr/>
        </p:nvSpPr>
        <p:spPr>
          <a:xfrm>
            <a:off x="6362700" y="4972050"/>
            <a:ext cx="257099" cy="2286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1000"/>
              <a:t>3</a:t>
            </a:r>
          </a:p>
        </p:txBody>
      </p:sp>
      <p:sp>
        <p:nvSpPr>
          <p:cNvPr id="898" name="Shape 898"/>
          <p:cNvSpPr/>
          <p:nvPr/>
        </p:nvSpPr>
        <p:spPr>
          <a:xfrm>
            <a:off x="7277100" y="3448050"/>
            <a:ext cx="257099" cy="2286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1000"/>
              <a:t>4</a:t>
            </a:r>
          </a:p>
        </p:txBody>
      </p:sp>
      <p:sp>
        <p:nvSpPr>
          <p:cNvPr id="899" name="Shape 899"/>
          <p:cNvSpPr/>
          <p:nvPr/>
        </p:nvSpPr>
        <p:spPr>
          <a:xfrm>
            <a:off x="8184375" y="3600950"/>
            <a:ext cx="257099" cy="2286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1000"/>
              <a:t>4</a:t>
            </a:r>
          </a:p>
        </p:txBody>
      </p:sp>
      <p:sp>
        <p:nvSpPr>
          <p:cNvPr id="900" name="Shape 900"/>
          <p:cNvSpPr/>
          <p:nvPr/>
        </p:nvSpPr>
        <p:spPr>
          <a:xfrm>
            <a:off x="780600" y="3081525"/>
            <a:ext cx="2838900" cy="2286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netlink socket(emulation)</a:t>
            </a:r>
          </a:p>
        </p:txBody>
      </p:sp>
      <p:sp>
        <p:nvSpPr>
          <p:cNvPr id="901" name="Shape 901"/>
          <p:cNvSpPr/>
          <p:nvPr/>
        </p:nvSpPr>
        <p:spPr>
          <a:xfrm>
            <a:off x="4114800" y="4933950"/>
            <a:ext cx="915899" cy="2286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2" name="Shape 902"/>
          <p:cNvSpPr/>
          <p:nvPr/>
        </p:nvSpPr>
        <p:spPr>
          <a:xfrm>
            <a:off x="1676100" y="3300525"/>
            <a:ext cx="190500" cy="3477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3" name="Shape 903"/>
          <p:cNvSpPr txBox="1"/>
          <p:nvPr/>
        </p:nvSpPr>
        <p:spPr>
          <a:xfrm>
            <a:off x="85725" y="3105150"/>
            <a:ext cx="781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1200" b="1"/>
              <a:t>User</a:t>
            </a:r>
          </a:p>
        </p:txBody>
      </p:sp>
      <p:sp>
        <p:nvSpPr>
          <p:cNvPr id="878" name="Shape 878"/>
          <p:cNvSpPr txBox="1"/>
          <p:nvPr/>
        </p:nvSpPr>
        <p:spPr>
          <a:xfrm>
            <a:off x="236025" y="3333750"/>
            <a:ext cx="13166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sz="1200" b="1"/>
          </a:p>
        </p:txBody>
      </p:sp>
      <p:sp>
        <p:nvSpPr>
          <p:cNvPr id="904" name="Shape 904"/>
          <p:cNvSpPr txBox="1"/>
          <p:nvPr/>
        </p:nvSpPr>
        <p:spPr>
          <a:xfrm>
            <a:off x="5724525" y="5695950"/>
            <a:ext cx="1316699" cy="41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solidFill>
                  <a:srgbClr val="CC0000"/>
                </a:solidFill>
              </a:rPr>
              <a:t>NDIS Stack</a:t>
            </a:r>
          </a:p>
        </p:txBody>
      </p:sp>
      <p:sp>
        <p:nvSpPr>
          <p:cNvPr id="905" name="Shape 905"/>
          <p:cNvSpPr txBox="1"/>
          <p:nvPr/>
        </p:nvSpPr>
        <p:spPr>
          <a:xfrm>
            <a:off x="608475" y="1471575"/>
            <a:ext cx="2276100" cy="52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b="1">
                <a:solidFill>
                  <a:srgbClr val="CC0000"/>
                </a:solidFill>
              </a:rPr>
              <a:t>Root Partition (Host)</a:t>
            </a:r>
          </a:p>
        </p:txBody>
      </p:sp>
      <p:sp>
        <p:nvSpPr>
          <p:cNvPr id="906" name="Shape 906"/>
          <p:cNvSpPr/>
          <p:nvPr/>
        </p:nvSpPr>
        <p:spPr>
          <a:xfrm>
            <a:off x="780600" y="2152650"/>
            <a:ext cx="1238400" cy="5238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ovs-*ctl</a:t>
            </a:r>
          </a:p>
        </p:txBody>
      </p:sp>
      <p:sp>
        <p:nvSpPr>
          <p:cNvPr id="907" name="Shape 907"/>
          <p:cNvSpPr/>
          <p:nvPr/>
        </p:nvSpPr>
        <p:spPr>
          <a:xfrm>
            <a:off x="3047700" y="3300525"/>
            <a:ext cx="190500" cy="3477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8" name="Shape 908"/>
          <p:cNvSpPr/>
          <p:nvPr/>
        </p:nvSpPr>
        <p:spPr>
          <a:xfrm>
            <a:off x="1317300" y="4076625"/>
            <a:ext cx="2276100" cy="2286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b="1"/>
              <a:t>Netlink Message Impl.</a:t>
            </a:r>
          </a:p>
        </p:txBody>
      </p:sp>
      <p:sp>
        <p:nvSpPr>
          <p:cNvPr id="909" name="Shape 909"/>
          <p:cNvSpPr txBox="1"/>
          <p:nvPr/>
        </p:nvSpPr>
        <p:spPr>
          <a:xfrm>
            <a:off x="85725" y="3409950"/>
            <a:ext cx="9158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1200" b="1"/>
              <a:t>Kernel</a:t>
            </a:r>
          </a:p>
        </p:txBody>
      </p:sp>
      <p:sp>
        <p:nvSpPr>
          <p:cNvPr id="910" name="Shape 910"/>
          <p:cNvSpPr/>
          <p:nvPr/>
        </p:nvSpPr>
        <p:spPr>
          <a:xfrm>
            <a:off x="1074000" y="2681325"/>
            <a:ext cx="1316699" cy="390599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dpif-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netlink</a:t>
            </a:r>
          </a:p>
        </p:txBody>
      </p:sp>
      <p:sp>
        <p:nvSpPr>
          <p:cNvPr id="911" name="Shape 911"/>
          <p:cNvSpPr/>
          <p:nvPr/>
        </p:nvSpPr>
        <p:spPr>
          <a:xfrm>
            <a:off x="2470125" y="2662425"/>
            <a:ext cx="1149300" cy="419099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netdev-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windows</a:t>
            </a:r>
          </a:p>
        </p:txBody>
      </p:sp>
      <p:sp>
        <p:nvSpPr>
          <p:cNvPr id="912" name="Shape 912"/>
          <p:cNvSpPr/>
          <p:nvPr/>
        </p:nvSpPr>
        <p:spPr>
          <a:xfrm>
            <a:off x="4351600" y="2916900"/>
            <a:ext cx="781199" cy="469199"/>
          </a:xfrm>
          <a:prstGeom prst="rect">
            <a:avLst/>
          </a:prstGeom>
          <a:solidFill>
            <a:srgbClr val="6D9EEB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 b="1"/>
              <a:t>Hyper-V Internal NIC</a:t>
            </a:r>
          </a:p>
        </p:txBody>
      </p:sp>
      <p:sp>
        <p:nvSpPr>
          <p:cNvPr id="913" name="Shape 913"/>
          <p:cNvSpPr/>
          <p:nvPr/>
        </p:nvSpPr>
        <p:spPr>
          <a:xfrm>
            <a:off x="4762500" y="3524250"/>
            <a:ext cx="257099" cy="2286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1000"/>
              <a:t>1</a:t>
            </a:r>
          </a:p>
        </p:txBody>
      </p:sp>
      <p:sp>
        <p:nvSpPr>
          <p:cNvPr id="914" name="Shape 914"/>
          <p:cNvSpPr/>
          <p:nvPr/>
        </p:nvSpPr>
        <p:spPr>
          <a:xfrm rot="-1162514">
            <a:off x="5086866" y="3346255"/>
            <a:ext cx="161867" cy="440537"/>
          </a:xfrm>
          <a:prstGeom prst="downArrow">
            <a:avLst>
              <a:gd name="adj1" fmla="val 44123"/>
              <a:gd name="adj2" fmla="val 5000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15" name="Shape 915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 b="1">
                <a:solidFill>
                  <a:srgbClr val="38761D"/>
                </a:solidFill>
              </a:rPr>
              <a:t>High Level Architecture</a:t>
            </a:r>
          </a:p>
        </p:txBody>
      </p:sp>
      <p:sp>
        <p:nvSpPr>
          <p:cNvPr id="916" name="Shape 916"/>
          <p:cNvSpPr/>
          <p:nvPr/>
        </p:nvSpPr>
        <p:spPr>
          <a:xfrm>
            <a:off x="2628750" y="4467225"/>
            <a:ext cx="1149300" cy="3477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b="1"/>
              <a:t>vport table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>
                <a:solidFill>
                  <a:srgbClr val="38761D"/>
                </a:solidFill>
              </a:rPr>
              <a:t>Kernel Datapath - About</a:t>
            </a:r>
          </a:p>
        </p:txBody>
      </p:sp>
      <p:sp>
        <p:nvSpPr>
          <p:cNvPr id="922" name="Shape 922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648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rtl="0">
              <a:spcBef>
                <a:spcPts val="0"/>
              </a:spcBef>
              <a:buNone/>
            </a:pPr>
            <a:endParaRPr sz="2400" b="1" i="1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400" b="1" i="1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 b="1" i="1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OVSEXT</a:t>
            </a:r>
            <a:r>
              <a:rPr lang="en-US" sz="2400" b="1" dirty="0">
                <a:solidFill>
                  <a:schemeClr val="dk2"/>
                </a:solidFill>
              </a:rPr>
              <a:t> - NDIS Filter driver implementing forwarding extensions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 b="1" dirty="0">
              <a:solidFill>
                <a:schemeClr val="dk2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 b="1" dirty="0">
                <a:solidFill>
                  <a:schemeClr val="dk2"/>
                </a:solidFill>
              </a:rPr>
              <a:t>Compiled using Visual Studio 2013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2"/>
              </a:solidFill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 b="1" dirty="0">
                <a:solidFill>
                  <a:schemeClr val="dk2"/>
                </a:solidFill>
              </a:rPr>
              <a:t>Documentation in </a:t>
            </a:r>
            <a:r>
              <a:rPr lang="en-US" sz="2400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datapath</a:t>
            </a:r>
            <a:r>
              <a:rPr lang="en-US" sz="2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-windows/DESIGN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Shape 92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648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2"/>
                </a:solidFill>
              </a:rPr>
              <a:t>Interfacing with NDIS </a:t>
            </a:r>
            <a:r>
              <a:rPr lang="en-US" sz="2400" b="1" dirty="0" smtClean="0">
                <a:solidFill>
                  <a:schemeClr val="dk2"/>
                </a:solidFill>
              </a:rPr>
              <a:t>stack</a:t>
            </a:r>
          </a:p>
          <a:p>
            <a:pPr marL="457200"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 smtClean="0">
              <a:solidFill>
                <a:schemeClr val="dk2"/>
              </a:solidFill>
            </a:endParaRPr>
          </a:p>
          <a:p>
            <a:pPr marL="457200" indent="-38100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400" dirty="0" smtClean="0">
                <a:solidFill>
                  <a:schemeClr val="dk2"/>
                </a:solidFill>
              </a:rPr>
              <a:t>Registers </a:t>
            </a:r>
            <a:r>
              <a:rPr lang="en-US" sz="2400" dirty="0">
                <a:solidFill>
                  <a:schemeClr val="dk2"/>
                </a:solidFill>
              </a:rPr>
              <a:t>drivers with NDIS upon load</a:t>
            </a:r>
          </a:p>
          <a:p>
            <a:pPr marL="76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 lang="en-US" sz="2400" dirty="0" smtClean="0">
              <a:solidFill>
                <a:schemeClr val="dk2"/>
              </a:solidFill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 dirty="0" smtClean="0">
                <a:solidFill>
                  <a:schemeClr val="dk2"/>
                </a:solidFill>
              </a:rPr>
              <a:t>OVS </a:t>
            </a:r>
            <a:r>
              <a:rPr lang="en-US" sz="2400" dirty="0" err="1">
                <a:solidFill>
                  <a:schemeClr val="dk2"/>
                </a:solidFill>
              </a:rPr>
              <a:t>datapath</a:t>
            </a:r>
            <a:r>
              <a:rPr lang="en-US" sz="2400" dirty="0">
                <a:solidFill>
                  <a:schemeClr val="dk2"/>
                </a:solidFill>
              </a:rPr>
              <a:t> created/deleted when OVS extension is enabled/disabled on a Hyper-V switch</a:t>
            </a:r>
          </a:p>
          <a:p>
            <a:pPr marL="203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2"/>
              </a:solidFill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dk2"/>
                </a:solidFill>
              </a:rPr>
              <a:t>Supports single OVS </a:t>
            </a:r>
            <a:r>
              <a:rPr lang="en-US" sz="2400" dirty="0" err="1">
                <a:solidFill>
                  <a:schemeClr val="dk2"/>
                </a:solidFill>
              </a:rPr>
              <a:t>datapath</a:t>
            </a:r>
            <a:endParaRPr lang="en-US" sz="24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dk2"/>
                </a:solidFill>
              </a:rPr>
              <a:t>Control path - OID callbacks</a:t>
            </a:r>
          </a:p>
          <a:p>
            <a:pPr marL="457200"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 dirty="0" err="1">
                <a:solidFill>
                  <a:schemeClr val="dk2"/>
                </a:solidFill>
              </a:rPr>
              <a:t>Datapath</a:t>
            </a:r>
            <a:r>
              <a:rPr lang="en-US" sz="2400" dirty="0">
                <a:solidFill>
                  <a:schemeClr val="dk2"/>
                </a:solidFill>
              </a:rPr>
              <a:t> - Ingress, and Ingress completion</a:t>
            </a:r>
          </a:p>
        </p:txBody>
      </p:sp>
      <p:sp>
        <p:nvSpPr>
          <p:cNvPr id="929" name="Shape 929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>
                <a:solidFill>
                  <a:srgbClr val="38761D"/>
                </a:solidFill>
              </a:rPr>
              <a:t>Kernel Datapath - Components ...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648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Clr>
                <a:schemeClr val="dk2"/>
              </a:buClr>
              <a:buSzPct val="100000"/>
              <a:buNone/>
            </a:pPr>
            <a:r>
              <a:rPr lang="en-US" sz="2400" b="1">
                <a:solidFill>
                  <a:schemeClr val="dk2"/>
                </a:solidFill>
              </a:rPr>
              <a:t>Interfacing with OVS Userspace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</a:rPr>
              <a:t>Control device for Userspace to talk to kernel datapath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sz="2400" b="1">
              <a:solidFill>
                <a:schemeClr val="dk2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</a:rPr>
              <a:t>Netlink sockets emulated in userspace using handles to control device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</a:rPr>
              <a:t>Netlink message handling  in kernel datapath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  <a:buNone/>
            </a:pPr>
            <a:endParaRPr sz="2400">
              <a:solidFill>
                <a:schemeClr val="dk2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</a:rPr>
              <a:t>Netlink commands in </a:t>
            </a:r>
            <a:r>
              <a:rPr lang="en-US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openvswitch.h</a:t>
            </a:r>
            <a:r>
              <a:rPr lang="en-US" sz="2400">
                <a:solidFill>
                  <a:schemeClr val="dk2"/>
                </a:solidFill>
              </a:rPr>
              <a:t> supported, with extensions defined in </a:t>
            </a:r>
            <a:r>
              <a:rPr lang="en-US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OvsDpInterfaceExt.h</a:t>
            </a:r>
          </a:p>
        </p:txBody>
      </p:sp>
      <p:sp>
        <p:nvSpPr>
          <p:cNvPr id="936" name="Shape 936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>
                <a:solidFill>
                  <a:srgbClr val="38761D"/>
                </a:solidFill>
              </a:rPr>
              <a:t>Kernel Datapath - Components ...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Shape 942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648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</a:rPr>
              <a:t>Port management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</a:rPr>
              <a:t>OVS-port-name is identity of port in Datapath &amp; OVSDB</a:t>
            </a:r>
          </a:p>
          <a:p>
            <a:pPr marL="0" lvl="0" indent="0" rtl="0">
              <a:spcBef>
                <a:spcPts val="0"/>
              </a:spcBef>
              <a:buClr>
                <a:srgbClr val="000000"/>
              </a:buClr>
              <a:buNone/>
            </a:pPr>
            <a:endParaRPr sz="2400">
              <a:solidFill>
                <a:schemeClr val="dk2"/>
              </a:solidFill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</a:rPr>
              <a:t>Port enumerated on the Hyper-V switch need to be “activated” by adding it from OVS userspace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</a:rPr>
              <a:t>Hyper-V internal port attached to the Host IP stack</a:t>
            </a:r>
          </a:p>
          <a:p>
            <a:pPr marL="914400" marR="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2000">
                <a:solidFill>
                  <a:schemeClr val="dk2"/>
                </a:solidFill>
              </a:rPr>
              <a:t>Used as VTEP</a:t>
            </a:r>
          </a:p>
          <a:p>
            <a:pPr marL="457200"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3333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</a:rPr>
              <a:t>Port Event notifications - create/delete/update</a:t>
            </a:r>
          </a:p>
        </p:txBody>
      </p:sp>
      <p:sp>
        <p:nvSpPr>
          <p:cNvPr id="943" name="Shape 943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>
                <a:solidFill>
                  <a:srgbClr val="38761D"/>
                </a:solidFill>
              </a:rPr>
              <a:t>Kernel Datapath - Components ...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648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 sz="2400" b="1" dirty="0">
                <a:solidFill>
                  <a:schemeClr val="dk2"/>
                </a:solidFill>
              </a:rPr>
              <a:t>Optimized Buffer (NBL) management</a:t>
            </a:r>
          </a:p>
          <a:p>
            <a:pPr marL="601981" indent="-34290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400" dirty="0">
                <a:solidFill>
                  <a:schemeClr val="dk2"/>
                </a:solidFill>
              </a:rPr>
              <a:t>Avoid deep-copies of NBLs. Works by keeping ref count to parent NBLs, and shallow copying MDLs </a:t>
            </a:r>
          </a:p>
          <a:p>
            <a:pPr marL="601981" indent="-342900"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400" dirty="0" smtClean="0">
              <a:solidFill>
                <a:schemeClr val="dk2"/>
              </a:solidFill>
            </a:endParaRPr>
          </a:p>
          <a:p>
            <a:pPr marL="601981" indent="-34290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400" dirty="0" smtClean="0">
                <a:solidFill>
                  <a:schemeClr val="dk2"/>
                </a:solidFill>
              </a:rPr>
              <a:t>Zero </a:t>
            </a:r>
            <a:r>
              <a:rPr lang="en-US" sz="2400" dirty="0">
                <a:solidFill>
                  <a:schemeClr val="dk2"/>
                </a:solidFill>
              </a:rPr>
              <a:t>copy in the OVS extension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</a:endParaRPr>
          </a:p>
          <a:p>
            <a:pPr marL="76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 sz="2400" b="1" dirty="0">
                <a:solidFill>
                  <a:schemeClr val="dk2"/>
                </a:solidFill>
              </a:rPr>
              <a:t>Tunneling</a:t>
            </a:r>
          </a:p>
          <a:p>
            <a:pPr marL="601981" indent="-34290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400" dirty="0">
                <a:solidFill>
                  <a:schemeClr val="dk2"/>
                </a:solidFill>
              </a:rPr>
              <a:t>IP Helper for ARP resolution &amp; Route lookup</a:t>
            </a:r>
          </a:p>
          <a:p>
            <a:pPr marL="601981" indent="-342900"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400" dirty="0" smtClean="0">
              <a:solidFill>
                <a:schemeClr val="dk2"/>
              </a:solidFill>
            </a:endParaRPr>
          </a:p>
          <a:p>
            <a:pPr marL="601981" indent="-34290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400" dirty="0" smtClean="0">
                <a:solidFill>
                  <a:schemeClr val="dk2"/>
                </a:solidFill>
              </a:rPr>
              <a:t>VXLAN </a:t>
            </a:r>
            <a:r>
              <a:rPr lang="en-US" sz="2400" dirty="0" err="1">
                <a:solidFill>
                  <a:schemeClr val="dk2"/>
                </a:solidFill>
              </a:rPr>
              <a:t>tunnelling</a:t>
            </a:r>
            <a:r>
              <a:rPr lang="en-US" sz="2400" dirty="0">
                <a:solidFill>
                  <a:schemeClr val="dk2"/>
                </a:solidFill>
              </a:rPr>
              <a:t> supported. Easy to </a:t>
            </a:r>
            <a:r>
              <a:rPr lang="en-US" sz="2400" dirty="0" smtClean="0">
                <a:solidFill>
                  <a:schemeClr val="dk2"/>
                </a:solidFill>
              </a:rPr>
              <a:t>extend</a:t>
            </a:r>
            <a:endParaRPr lang="en-US" sz="2400" dirty="0">
              <a:solidFill>
                <a:schemeClr val="dk2"/>
              </a:solidFill>
            </a:endParaRPr>
          </a:p>
          <a:p>
            <a:pPr marL="457200" lvl="0" indent="-228600" rtl="0">
              <a:spcBef>
                <a:spcPts val="0"/>
              </a:spcBef>
              <a:buNone/>
            </a:pPr>
            <a:endParaRPr sz="2400" b="1" dirty="0">
              <a:solidFill>
                <a:schemeClr val="dk2"/>
              </a:solidFill>
            </a:endParaRPr>
          </a:p>
          <a:p>
            <a:pPr marL="76200" lvl="0" indent="0" rtl="0">
              <a:spcBef>
                <a:spcPts val="0"/>
              </a:spcBef>
              <a:buClr>
                <a:schemeClr val="dk2"/>
              </a:buClr>
              <a:buSzPct val="100000"/>
              <a:buNone/>
            </a:pPr>
            <a:r>
              <a:rPr lang="en-US" sz="2400" b="1" dirty="0" err="1">
                <a:solidFill>
                  <a:schemeClr val="dk2"/>
                </a:solidFill>
              </a:rPr>
              <a:t>Flowtable</a:t>
            </a:r>
            <a:r>
              <a:rPr lang="en-US" sz="2400" b="1" dirty="0">
                <a:solidFill>
                  <a:schemeClr val="dk2"/>
                </a:solidFill>
              </a:rPr>
              <a:t>/</a:t>
            </a:r>
            <a:r>
              <a:rPr lang="en-US" sz="2400" b="1" dirty="0" smtClean="0">
                <a:solidFill>
                  <a:schemeClr val="dk2"/>
                </a:solidFill>
              </a:rPr>
              <a:t>Actions</a:t>
            </a:r>
          </a:p>
          <a:p>
            <a:pPr marL="601981" lvl="1" indent="-3429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dk2"/>
                </a:solidFill>
              </a:rPr>
              <a:t>Supports all basic actions including set L2/</a:t>
            </a:r>
            <a:r>
              <a:rPr lang="en-US" sz="2400" dirty="0" smtClean="0">
                <a:solidFill>
                  <a:schemeClr val="dk2"/>
                </a:solidFill>
              </a:rPr>
              <a:t>L3</a:t>
            </a:r>
            <a:endParaRPr lang="en-US" sz="2400" b="1" dirty="0">
              <a:solidFill>
                <a:schemeClr val="dk2"/>
              </a:solidFill>
            </a:endParaRPr>
          </a:p>
          <a:p>
            <a:pPr marL="0" indent="0" rtl="0">
              <a:spcBef>
                <a:spcPts val="0"/>
              </a:spcBef>
              <a:buNone/>
            </a:pPr>
            <a:endParaRPr sz="2400" dirty="0">
              <a:solidFill>
                <a:schemeClr val="dk2"/>
              </a:solidFill>
            </a:endParaRPr>
          </a:p>
          <a:p>
            <a:pPr marL="203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2"/>
              </a:solidFill>
            </a:endParaRPr>
          </a:p>
        </p:txBody>
      </p:sp>
      <p:sp>
        <p:nvSpPr>
          <p:cNvPr id="950" name="Shape 950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>
                <a:solidFill>
                  <a:srgbClr val="38761D"/>
                </a:solidFill>
              </a:rPr>
              <a:t>Kernel Datapath - Components ...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Shape 95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648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dk2"/>
                </a:solidFill>
              </a:rPr>
              <a:t>NIC Offloads completion (VIF NIC)</a:t>
            </a:r>
          </a:p>
          <a:p>
            <a:pPr marL="0" lvl="0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endParaRPr sz="1000" dirty="0">
              <a:solidFill>
                <a:schemeClr val="dk2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dk2"/>
                </a:solidFill>
              </a:rPr>
              <a:t>Checksum and TSO completion in Transmit </a:t>
            </a:r>
            <a:r>
              <a:rPr lang="en-US" sz="2400" dirty="0" smtClean="0">
                <a:solidFill>
                  <a:schemeClr val="dk2"/>
                </a:solidFill>
              </a:rPr>
              <a:t>direction</a:t>
            </a:r>
          </a:p>
          <a:p>
            <a:pPr marL="76200" lvl="0" indent="0" rtl="0">
              <a:spcBef>
                <a:spcPts val="0"/>
              </a:spcBef>
              <a:buClr>
                <a:schemeClr val="dk2"/>
              </a:buClr>
              <a:buSzPct val="100000"/>
              <a:buNone/>
            </a:pPr>
            <a:endParaRPr lang="en-US" sz="2400" dirty="0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endParaRPr sz="1000" dirty="0">
              <a:solidFill>
                <a:schemeClr val="dk2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dk2"/>
                </a:solidFill>
              </a:rPr>
              <a:t>Checksum verification in Receive direction</a:t>
            </a:r>
          </a:p>
          <a:p>
            <a:pPr marL="0" indent="0" rtl="0">
              <a:spcBef>
                <a:spcPts val="0"/>
              </a:spcBef>
              <a:buNone/>
            </a:pPr>
            <a:endParaRPr sz="2400" b="1" dirty="0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dk2"/>
                </a:solidFill>
              </a:rPr>
              <a:t>Packet send/miss to </a:t>
            </a:r>
            <a:r>
              <a:rPr lang="en-US" sz="2400" b="1" dirty="0" err="1">
                <a:solidFill>
                  <a:schemeClr val="dk2"/>
                </a:solidFill>
              </a:rPr>
              <a:t>userspace</a:t>
            </a:r>
            <a:endParaRPr lang="en-US" sz="2400" b="1" dirty="0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000" dirty="0">
              <a:solidFill>
                <a:schemeClr val="dk2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dk2"/>
                </a:solidFill>
              </a:rPr>
              <a:t>Packet notification to avoid busy polling in </a:t>
            </a:r>
            <a:r>
              <a:rPr lang="en-US" sz="2400" dirty="0" err="1">
                <a:solidFill>
                  <a:schemeClr val="dk2"/>
                </a:solidFill>
              </a:rPr>
              <a:t>userspace</a:t>
            </a:r>
            <a:endParaRPr lang="en-US" sz="2400" dirty="0">
              <a:solidFill>
                <a:schemeClr val="dk2"/>
              </a:solidFill>
            </a:endParaRPr>
          </a:p>
        </p:txBody>
      </p:sp>
      <p:sp>
        <p:nvSpPr>
          <p:cNvPr id="957" name="Shape 957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>
                <a:solidFill>
                  <a:srgbClr val="38761D"/>
                </a:solidFill>
              </a:rPr>
              <a:t>Kernel Datapath - Components ...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Shape 963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648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</a:rPr>
              <a:t>Posix code ported to Windows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>
              <a:solidFill>
                <a:schemeClr val="dk2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</a:rPr>
              <a:t>Netlink sockets emulated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</a:rPr>
              <a:t>Unified DPIF provider for Linux &amp; Windows</a:t>
            </a:r>
          </a:p>
          <a:p>
            <a:pPr marL="457200" lvl="0" rtl="0">
              <a:spcBef>
                <a:spcPts val="0"/>
              </a:spcBef>
              <a:buNone/>
            </a:pPr>
            <a:endParaRPr sz="1000">
              <a:solidFill>
                <a:schemeClr val="dk2"/>
              </a:solidFill>
            </a:endParaRPr>
          </a:p>
          <a:p>
            <a:pPr marL="203200" lvl="0" indent="0" rtl="0">
              <a:spcBef>
                <a:spcPts val="0"/>
              </a:spcBef>
              <a:buNone/>
            </a:pPr>
            <a:endParaRPr sz="1000">
              <a:solidFill>
                <a:schemeClr val="dk2"/>
              </a:solidFill>
            </a:endParaRP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2400">
                <a:solidFill>
                  <a:schemeClr val="dk2"/>
                </a:solidFill>
              </a:rPr>
              <a:t>Uses pool of netlink sockets per handler (thread)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>
              <a:solidFill>
                <a:schemeClr val="dk2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</a:rPr>
              <a:t>Netdev-Windows implemented using netlink commands in kernel datapath</a:t>
            </a:r>
          </a:p>
        </p:txBody>
      </p:sp>
      <p:sp>
        <p:nvSpPr>
          <p:cNvPr id="964" name="Shape 964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>
                <a:solidFill>
                  <a:srgbClr val="38761D"/>
                </a:solidFill>
              </a:rPr>
              <a:t>Userspace - Components ...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Shape 970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648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Clr>
                <a:srgbClr val="000000"/>
              </a:buClr>
              <a:buSzPct val="45833"/>
              <a:buNone/>
            </a:pPr>
            <a:r>
              <a:rPr lang="en-US" sz="2400" b="1">
                <a:solidFill>
                  <a:schemeClr val="dk2"/>
                </a:solidFill>
              </a:rPr>
              <a:t>PowerShell cmdlet</a:t>
            </a:r>
          </a:p>
          <a:p>
            <a:pPr marL="0" lvl="0" indent="0" rtl="0">
              <a:spcBef>
                <a:spcPts val="0"/>
              </a:spcBef>
              <a:buClr>
                <a:srgbClr val="000000"/>
              </a:buClr>
              <a:buNone/>
            </a:pPr>
            <a:endParaRPr sz="1000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Clr>
                <a:srgbClr val="000000"/>
              </a:buClr>
              <a:buNone/>
            </a:pPr>
            <a:endParaRPr sz="1000">
              <a:solidFill>
                <a:schemeClr val="dk2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</a:rPr>
              <a:t>Set the “OVS-Port-Name” of a port to name in OVSDB, so datapath can map the Hyper-V port to OVS port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  <a:buNone/>
            </a:pPr>
            <a:endParaRPr sz="2400">
              <a:solidFill>
                <a:schemeClr val="dk2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</a:rPr>
              <a:t>Windows specific command line utility</a:t>
            </a:r>
          </a:p>
          <a:p>
            <a:pPr marL="0" lvl="0" indent="0" rtl="0">
              <a:spcBef>
                <a:spcPts val="0"/>
              </a:spcBef>
              <a:buClr>
                <a:srgbClr val="000000"/>
              </a:buClr>
              <a:buNone/>
            </a:pPr>
            <a:endParaRPr sz="2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03200" lvl="0" rtl="0">
              <a:spcBef>
                <a:spcPts val="0"/>
              </a:spcBef>
              <a:buClr>
                <a:srgbClr val="000000"/>
              </a:buClr>
              <a:buSzPct val="45833"/>
              <a:buNone/>
            </a:pPr>
            <a:r>
              <a:rPr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Eg. Set-VMNetworkAdapterOVSPortDirect</a:t>
            </a:r>
          </a:p>
          <a:p>
            <a:pPr marL="457200" lvl="0" rtl="0">
              <a:spcBef>
                <a:spcPts val="0"/>
              </a:spcBef>
              <a:buClr>
                <a:srgbClr val="000000"/>
              </a:buClr>
              <a:buSzPct val="45833"/>
              <a:buNone/>
            </a:pPr>
            <a:r>
              <a:rPr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-VMname Ubuntu-VM</a:t>
            </a:r>
          </a:p>
          <a:p>
            <a:pPr marL="457200" lvl="0" rtl="0">
              <a:spcBef>
                <a:spcPts val="0"/>
              </a:spcBef>
              <a:buClr>
                <a:srgbClr val="000000"/>
              </a:buClr>
              <a:buSzPct val="45833"/>
              <a:buNone/>
            </a:pPr>
            <a:r>
              <a:rPr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-OVSPortName vif-port-1</a:t>
            </a:r>
          </a:p>
        </p:txBody>
      </p:sp>
      <p:sp>
        <p:nvSpPr>
          <p:cNvPr id="971" name="Shape 971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>
                <a:solidFill>
                  <a:srgbClr val="38761D"/>
                </a:solidFill>
              </a:rPr>
              <a:t>Userspace - Components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 txBox="1">
            <a:spLocks noGrp="1"/>
          </p:cNvSpPr>
          <p:nvPr>
            <p:ph type="body" idx="1"/>
          </p:nvPr>
        </p:nvSpPr>
        <p:spPr>
          <a:xfrm>
            <a:off x="408975" y="1143000"/>
            <a:ext cx="8229600" cy="476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2400" b="1"/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400" b="1"/>
              <a:t>Project Introduction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 b="1"/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400" b="1"/>
              <a:t>Hyper-V Switch extensions framework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 b="1"/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400" b="1"/>
              <a:t>Introduction to NDIS framework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 b="1"/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400" b="1"/>
              <a:t>Internals of OVS for Hyper-V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 b="1"/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400" b="1"/>
              <a:t>Fun stuff</a:t>
            </a:r>
          </a:p>
        </p:txBody>
      </p:sp>
      <p:sp>
        <p:nvSpPr>
          <p:cNvPr id="757" name="Shape 757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6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accent6"/>
                </a:solidFill>
              </a:rPr>
              <a:t>Agenda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Shape 977"/>
          <p:cNvSpPr txBox="1">
            <a:spLocks noGrp="1"/>
          </p:cNvSpPr>
          <p:nvPr>
            <p:ph type="body" idx="1"/>
          </p:nvPr>
        </p:nvSpPr>
        <p:spPr>
          <a:xfrm>
            <a:off x="408975" y="1143000"/>
            <a:ext cx="8229600" cy="476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999999"/>
              </a:buClr>
              <a:buSzPct val="100000"/>
              <a:buFont typeface="Arial"/>
              <a:buAutoNum type="arabicPeriod"/>
            </a:pPr>
            <a:r>
              <a:rPr lang="en-US" sz="2400" b="1">
                <a:solidFill>
                  <a:srgbClr val="999999"/>
                </a:solidFill>
              </a:rPr>
              <a:t>Project Introduction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 b="1">
              <a:solidFill>
                <a:srgbClr val="999999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999999"/>
              </a:buClr>
              <a:buSzPct val="100000"/>
              <a:buFont typeface="Arial"/>
              <a:buAutoNum type="arabicPeriod"/>
            </a:pPr>
            <a:r>
              <a:rPr lang="en-US" sz="2400" b="1">
                <a:solidFill>
                  <a:srgbClr val="999999"/>
                </a:solidFill>
              </a:rPr>
              <a:t>Hyper-V Switch extensions framework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 b="1">
              <a:solidFill>
                <a:srgbClr val="999999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999999"/>
              </a:buClr>
              <a:buSzPct val="100000"/>
              <a:buFont typeface="Arial"/>
              <a:buAutoNum type="arabicPeriod"/>
            </a:pPr>
            <a:r>
              <a:rPr lang="en-US" sz="2400" b="1">
                <a:solidFill>
                  <a:srgbClr val="999999"/>
                </a:solidFill>
              </a:rPr>
              <a:t>Introduction into NDIS framework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 b="1">
              <a:solidFill>
                <a:srgbClr val="999999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999999"/>
              </a:buClr>
              <a:buSzPct val="100000"/>
              <a:buFont typeface="Arial"/>
              <a:buAutoNum type="arabicPeriod"/>
            </a:pPr>
            <a:r>
              <a:rPr lang="en-US" sz="2400" b="1">
                <a:solidFill>
                  <a:srgbClr val="999999"/>
                </a:solidFill>
              </a:rPr>
              <a:t>Internals of OVS for Hyper-V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 b="1">
              <a:solidFill>
                <a:srgbClr val="999999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400" b="1"/>
              <a:t>Fun stuff - Demo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 sz="2400"/>
              <a:t>Install the OVS kernel driver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 sz="2400"/>
              <a:t>Configuring OVS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 sz="2400"/>
              <a:t>Ping between VMs across VXLAN backed tunnel</a:t>
            </a:r>
          </a:p>
        </p:txBody>
      </p:sp>
      <p:sp>
        <p:nvSpPr>
          <p:cNvPr id="978" name="Shape 978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6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accent6"/>
                </a:solidFill>
              </a:rPr>
              <a:t>Open vSwitch for Microsoft Hyper-V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Shape 983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Arial"/>
              <a:buNone/>
            </a:pPr>
            <a:r>
              <a:rPr lang="en-US" sz="2400" b="1">
                <a:solidFill>
                  <a:srgbClr val="38761D"/>
                </a:solidFill>
              </a:rPr>
              <a:t>Demo</a:t>
            </a:r>
          </a:p>
        </p:txBody>
      </p:sp>
      <p:sp>
        <p:nvSpPr>
          <p:cNvPr id="984" name="Shape 984"/>
          <p:cNvSpPr txBox="1">
            <a:spLocks noGrp="1"/>
          </p:cNvSpPr>
          <p:nvPr>
            <p:ph type="body" idx="1"/>
          </p:nvPr>
        </p:nvSpPr>
        <p:spPr>
          <a:xfrm>
            <a:off x="408975" y="1142900"/>
            <a:ext cx="8229600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TOPOLOGY</a:t>
            </a:r>
            <a:r>
              <a:rPr lang="en-US" sz="2400" b="1"/>
              <a:t/>
            </a:r>
            <a:br>
              <a:rPr lang="en-US" sz="2400" b="1"/>
            </a:br>
            <a:endParaRPr lang="en-US" sz="2400" b="1"/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</p:txBody>
      </p:sp>
      <p:pic>
        <p:nvPicPr>
          <p:cNvPr id="985" name="Shape 985"/>
          <p:cNvPicPr preferRelativeResize="0"/>
          <p:nvPr/>
        </p:nvPicPr>
        <p:blipFill rotWithShape="1">
          <a:blip r:embed="rId3">
            <a:alphaModFix/>
          </a:blip>
          <a:srcRect l="19798" t="20150" r="22394" b="12681"/>
          <a:stretch/>
        </p:blipFill>
        <p:spPr>
          <a:xfrm>
            <a:off x="1946825" y="1786275"/>
            <a:ext cx="5153900" cy="4491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accent6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accent6"/>
                </a:solidFill>
              </a:rPr>
              <a:t>Developer credits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/>
              <a:buNone/>
            </a:pPr>
            <a:endParaRPr/>
          </a:p>
        </p:txBody>
      </p:sp>
      <p:sp>
        <p:nvSpPr>
          <p:cNvPr id="991" name="Shape 991"/>
          <p:cNvSpPr txBox="1">
            <a:spLocks noGrp="1"/>
          </p:cNvSpPr>
          <p:nvPr>
            <p:ph type="body" idx="1"/>
          </p:nvPr>
        </p:nvSpPr>
        <p:spPr>
          <a:xfrm>
            <a:off x="1399575" y="1371600"/>
            <a:ext cx="35615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</a:rPr>
              <a:t>Ankur Sharma</a:t>
            </a:r>
          </a:p>
          <a:p>
            <a:pPr marL="0" marR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</a:rPr>
              <a:t>Ben Pfaff</a:t>
            </a:r>
          </a:p>
          <a:p>
            <a:pPr marL="0" marR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</a:rPr>
              <a:t>Eitan Eliahu</a:t>
            </a:r>
          </a:p>
          <a:p>
            <a:pPr marL="0" marR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</a:rPr>
              <a:t>Guolin Yang</a:t>
            </a:r>
          </a:p>
          <a:p>
            <a:pPr marL="0" marR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</a:rPr>
              <a:t>Gurucharan Shetty</a:t>
            </a:r>
          </a:p>
          <a:p>
            <a:pPr marL="0" marR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</a:rPr>
              <a:t>Linda Sun</a:t>
            </a:r>
          </a:p>
          <a:p>
            <a:pPr marL="0" marR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</a:rPr>
              <a:t>Nithin Raju</a:t>
            </a:r>
          </a:p>
          <a:p>
            <a:pPr marL="0" marR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</a:rPr>
              <a:t>Saurabh Shah</a:t>
            </a: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</a:rPr>
              <a:t>(and more)</a:t>
            </a:r>
          </a:p>
        </p:txBody>
      </p:sp>
      <p:sp>
        <p:nvSpPr>
          <p:cNvPr id="992" name="Shape 992"/>
          <p:cNvSpPr txBox="1">
            <a:spLocks noGrp="1"/>
          </p:cNvSpPr>
          <p:nvPr>
            <p:ph type="body" idx="2"/>
          </p:nvPr>
        </p:nvSpPr>
        <p:spPr>
          <a:xfrm>
            <a:off x="5057175" y="1371600"/>
            <a:ext cx="35615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</a:rPr>
              <a:t>Alin Serdean</a:t>
            </a:r>
          </a:p>
          <a:p>
            <a:pPr marL="0" marR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</a:rPr>
              <a:t>Lucian Petrut</a:t>
            </a:r>
          </a:p>
          <a:p>
            <a:pPr marL="0" marR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</a:rPr>
              <a:t>Samuel Ghinet</a:t>
            </a: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</a:rPr>
              <a:t>Sorin Vinturis</a:t>
            </a:r>
          </a:p>
        </p:txBody>
      </p:sp>
      <p:sp>
        <p:nvSpPr>
          <p:cNvPr id="993" name="Shape 993"/>
          <p:cNvSpPr txBox="1"/>
          <p:nvPr/>
        </p:nvSpPr>
        <p:spPr>
          <a:xfrm>
            <a:off x="2001350" y="3503450"/>
            <a:ext cx="4407600" cy="236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endParaRPr/>
          </a:p>
          <a:p>
            <a:pPr algn="ctr" rtl="0">
              <a:spcBef>
                <a:spcPts val="0"/>
              </a:spcBef>
              <a:buNone/>
            </a:pPr>
            <a:endParaRPr/>
          </a:p>
          <a:p>
            <a:pPr algn="ctr" rtl="0">
              <a:spcBef>
                <a:spcPts val="0"/>
              </a:spcBef>
              <a:buNone/>
            </a:pPr>
            <a:endParaRPr/>
          </a:p>
          <a:p>
            <a:pPr algn="ctr" rtl="0">
              <a:spcBef>
                <a:spcPts val="0"/>
              </a:spcBef>
              <a:buNone/>
            </a:pPr>
            <a:endParaRPr/>
          </a:p>
          <a:p>
            <a:pPr algn="ctr">
              <a:spcBef>
                <a:spcPts val="0"/>
              </a:spcBef>
              <a:buNone/>
            </a:pPr>
            <a:r>
              <a:rPr lang="en-US" sz="4000" b="1"/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Shape 998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accent6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accent6"/>
                </a:solidFill>
              </a:rPr>
              <a:t>Backup Slides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>
                <a:solidFill>
                  <a:schemeClr val="accent6"/>
                </a:solidFill>
              </a:rPr>
              <a:t>Hyper-V Extensible Switch - Overview</a:t>
            </a:r>
          </a:p>
        </p:txBody>
      </p:sp>
      <p:pic>
        <p:nvPicPr>
          <p:cNvPr id="1004" name="Shape 10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400" y="1540175"/>
            <a:ext cx="6130031" cy="41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5" name="Shape 1005"/>
          <p:cNvSpPr txBox="1"/>
          <p:nvPr/>
        </p:nvSpPr>
        <p:spPr>
          <a:xfrm>
            <a:off x="5606925" y="5683225"/>
            <a:ext cx="2410499" cy="33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lang="en-US" sz="1000"/>
              <a:t>MSDN Documentation </a:t>
            </a:r>
          </a:p>
          <a:p>
            <a:pPr lvl="0" rtl="0">
              <a:lnSpc>
                <a:spcPct val="150000"/>
              </a:lnSpc>
              <a:spcBef>
                <a:spcPts val="500"/>
              </a:spcBef>
              <a:buClr>
                <a:schemeClr val="dk2"/>
              </a:buClr>
              <a:buFont typeface="Arial"/>
              <a:buNone/>
            </a:pPr>
            <a:endParaRPr sz="9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endParaRPr sz="9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000"/>
              <a:t>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54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6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accent6"/>
                </a:solidFill>
              </a:rPr>
              <a:t>Main Functional Modules </a:t>
            </a:r>
          </a:p>
        </p:txBody>
      </p:sp>
      <p:sp>
        <p:nvSpPr>
          <p:cNvPr id="1012" name="Shape 1012"/>
          <p:cNvSpPr txBox="1">
            <a:spLocks noGrp="1"/>
          </p:cNvSpPr>
          <p:nvPr>
            <p:ph type="body" idx="1"/>
          </p:nvPr>
        </p:nvSpPr>
        <p:spPr>
          <a:xfrm>
            <a:off x="408975" y="877400"/>
            <a:ext cx="8229600" cy="503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9090"/>
              <a:buFont typeface="Arial"/>
              <a:buChar char="•"/>
            </a:pPr>
            <a:r>
              <a:rPr lang="en-US" sz="2200" b="1">
                <a:solidFill>
                  <a:schemeClr val="dk2"/>
                </a:solidFill>
              </a:rPr>
              <a:t>Switch Forwarding Extension</a:t>
            </a:r>
            <a:r>
              <a:rPr lang="en-US" sz="2400" b="1">
                <a:solidFill>
                  <a:schemeClr val="dk2"/>
                </a:solidFill>
              </a:rPr>
              <a:t> 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2000" b="1">
                <a:solidFill>
                  <a:schemeClr val="dk2"/>
                </a:solidFill>
              </a:rPr>
              <a:t>Layered filter driver 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 b="1">
                <a:solidFill>
                  <a:schemeClr val="dk2"/>
                </a:solidFill>
              </a:rPr>
              <a:t>WFP Callout driver - used for decapsulation of tunneled packets </a:t>
            </a: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200" b="1">
                <a:solidFill>
                  <a:schemeClr val="dk2"/>
                </a:solidFill>
              </a:rPr>
              <a:t>Two control paths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2000" b="1">
                <a:solidFill>
                  <a:schemeClr val="dk2"/>
                </a:solidFill>
              </a:rPr>
              <a:t>Extensible User/Kernel mode interface through exposing a “Netlink” device interface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2000" b="1">
                <a:solidFill>
                  <a:schemeClr val="dk2"/>
                </a:solidFill>
              </a:rPr>
              <a:t>NDIS/WMI control path through OIDs</a:t>
            </a: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200" b="1">
                <a:solidFill>
                  <a:schemeClr val="dk2"/>
                </a:solidFill>
              </a:rPr>
              <a:t>Remote VTEP IP address through the use of the host stack (IP Helper)</a:t>
            </a: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200" b="1">
                <a:solidFill>
                  <a:schemeClr val="dk2"/>
                </a:solidFill>
              </a:rPr>
              <a:t>Network Buffer management (avoids packet data copy)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Shape 1017"/>
          <p:cNvSpPr txBox="1">
            <a:spLocks noGrp="1"/>
          </p:cNvSpPr>
          <p:nvPr>
            <p:ph type="body" idx="1"/>
          </p:nvPr>
        </p:nvSpPr>
        <p:spPr>
          <a:xfrm>
            <a:off x="408975" y="762850"/>
            <a:ext cx="8229600" cy="514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000" b="1">
                <a:solidFill>
                  <a:schemeClr val="dk2"/>
                </a:solidFill>
              </a:rPr>
              <a:t>Registers with NDIS as a filter driver upon loading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 b="1">
              <a:solidFill>
                <a:schemeClr val="dk2"/>
              </a:solidFill>
            </a:endParaRPr>
          </a:p>
          <a:p>
            <a:pPr marL="457200" lvl="0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000" b="1">
                <a:solidFill>
                  <a:schemeClr val="dk2"/>
                </a:solidFill>
              </a:rPr>
              <a:t>Implemented as a set of callback functions adhere to “NDIS Filter Driver” interface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1800" b="1">
                <a:solidFill>
                  <a:schemeClr val="dk2"/>
                </a:solidFill>
              </a:rPr>
              <a:t>Callback for Egress and Ingress packet processing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1800" b="1">
                <a:solidFill>
                  <a:schemeClr val="dk2"/>
                </a:solidFill>
              </a:rPr>
              <a:t>Packet processing is done on the egress path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1800" b="1">
                <a:solidFill>
                  <a:schemeClr val="dk2"/>
                </a:solidFill>
              </a:rPr>
              <a:t>Callback for Port and Nic creation and state change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1800" b="1">
                <a:solidFill>
                  <a:schemeClr val="dk2"/>
                </a:solidFill>
              </a:rPr>
              <a:t>Callbacks for processing control commands (OIDs)</a:t>
            </a:r>
          </a:p>
          <a:p>
            <a:pPr marL="457200" lvl="0" rtl="0">
              <a:spcBef>
                <a:spcPts val="0"/>
              </a:spcBef>
              <a:buNone/>
            </a:pPr>
            <a:endParaRPr sz="2000" b="1">
              <a:solidFill>
                <a:schemeClr val="dk2"/>
              </a:solidFill>
            </a:endParaRPr>
          </a:p>
          <a:p>
            <a:pPr marL="457200" lvl="0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000" b="1">
                <a:solidFill>
                  <a:schemeClr val="dk2"/>
                </a:solidFill>
              </a:rPr>
              <a:t>Acts as a “Miniport” for an upper layer filter driver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1800" b="1">
                <a:solidFill>
                  <a:schemeClr val="dk2"/>
                </a:solidFill>
              </a:rPr>
              <a:t>Indicates received packets to upper layer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1800" b="1">
                <a:solidFill>
                  <a:schemeClr val="dk2"/>
                </a:solidFill>
              </a:rPr>
              <a:t>Callback for packet returned from upper layer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 b="1">
              <a:solidFill>
                <a:schemeClr val="dk2"/>
              </a:solidFill>
            </a:endParaRPr>
          </a:p>
          <a:p>
            <a:pPr marL="457200" lvl="0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000" b="1">
                <a:solidFill>
                  <a:schemeClr val="dk2"/>
                </a:solidFill>
              </a:rPr>
              <a:t>Acts as a “Protocol” for lower layered filter driver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1800" b="1">
                <a:solidFill>
                  <a:schemeClr val="dk2"/>
                </a:solidFill>
              </a:rPr>
              <a:t>Send sdoen packets originated from upper layer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1800" b="1">
                <a:solidFill>
                  <a:schemeClr val="dk2"/>
                </a:solidFill>
              </a:rPr>
              <a:t>Callback upon packet send completion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 b="1">
              <a:solidFill>
                <a:schemeClr val="dk2"/>
              </a:solidFill>
            </a:endParaRPr>
          </a:p>
        </p:txBody>
      </p:sp>
      <p:sp>
        <p:nvSpPr>
          <p:cNvPr id="1018" name="Shape 1018"/>
          <p:cNvSpPr txBox="1">
            <a:spLocks noGrp="1"/>
          </p:cNvSpPr>
          <p:nvPr>
            <p:ph type="title"/>
          </p:nvPr>
        </p:nvSpPr>
        <p:spPr>
          <a:xfrm>
            <a:off x="457200" y="198325"/>
            <a:ext cx="8229600" cy="52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6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accent6"/>
                </a:solidFill>
              </a:rPr>
              <a:t>OVS Switch Forwarding Extension Driver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Shape 1023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6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accent6"/>
                </a:solidFill>
              </a:rPr>
              <a:t>OVS Switch Forwarding Extension Driver - cont.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24" name="Shape 1024"/>
          <p:cNvSpPr txBox="1">
            <a:spLocks noGrp="1"/>
          </p:cNvSpPr>
          <p:nvPr>
            <p:ph type="body" idx="1"/>
          </p:nvPr>
        </p:nvSpPr>
        <p:spPr>
          <a:xfrm>
            <a:off x="457200" y="1037475"/>
            <a:ext cx="8229600" cy="498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800" b="1">
              <a:solidFill>
                <a:schemeClr val="dk2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1800" b="1">
                <a:solidFill>
                  <a:schemeClr val="dk2"/>
                </a:solidFill>
              </a:rPr>
              <a:t>Each Hyper-V Virtual Switch is associated with a Device Object, OVS uses a single Device Object (datapath) for all OVS Virtual Switches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b="1">
              <a:solidFill>
                <a:schemeClr val="dk2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1800" b="1">
                <a:solidFill>
                  <a:schemeClr val="dk2"/>
                </a:solidFill>
              </a:rPr>
              <a:t>Forwarding is performed on the ingress path on Filter Send NBL callback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b="1">
              <a:solidFill>
                <a:schemeClr val="dk2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1800" b="1">
                <a:solidFill>
                  <a:schemeClr val="dk2"/>
                </a:solidFill>
              </a:rPr>
              <a:t>Packets can be dropped, offload completed and indicated to usermode, Cloned and forwarded to Vport(s), Encapsulated and sent to a Tunnel port, VLAN tagged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b="1">
              <a:solidFill>
                <a:schemeClr val="dk2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1800" b="1">
                <a:solidFill>
                  <a:schemeClr val="dk2"/>
                </a:solidFill>
              </a:rPr>
              <a:t>Packet / NBL processing is based on NDIS service function which creates new fragmented NBL based on an original NBL (No data copying rather than buffer control structure manipulation)</a:t>
            </a:r>
          </a:p>
          <a:p>
            <a:pPr marL="0" lvl="0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endParaRPr sz="2400" b="1">
              <a:solidFill>
                <a:schemeClr val="dk2"/>
              </a:solidFill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 1030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447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>
                <a:solidFill>
                  <a:schemeClr val="accent6"/>
                </a:solidFill>
              </a:rPr>
              <a:t> WFP Callout Filter Driver - Tunnel Packet Processing </a:t>
            </a:r>
          </a:p>
        </p:txBody>
      </p:sp>
      <p:sp>
        <p:nvSpPr>
          <p:cNvPr id="1031" name="Shape 1031"/>
          <p:cNvSpPr txBox="1">
            <a:spLocks noGrp="1"/>
          </p:cNvSpPr>
          <p:nvPr>
            <p:ph type="body" idx="1"/>
          </p:nvPr>
        </p:nvSpPr>
        <p:spPr>
          <a:xfrm>
            <a:off x="457200" y="831500"/>
            <a:ext cx="8229600" cy="518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000" b="1">
                <a:solidFill>
                  <a:schemeClr val="dk2"/>
                </a:solidFill>
              </a:rPr>
              <a:t>Installed as a filter driver on the Host network stack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000" b="1">
                <a:solidFill>
                  <a:schemeClr val="dk2"/>
                </a:solidFill>
              </a:rPr>
              <a:t>Packed into the same binary as the extension driver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000" b="1">
                <a:solidFill>
                  <a:schemeClr val="dk2"/>
                </a:solidFill>
              </a:rPr>
              <a:t>Registers a Datagram “callout” with the stack filter engine for processing fragmented packets received on a tunnel UDP port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000" b="1">
                <a:solidFill>
                  <a:schemeClr val="dk2"/>
                </a:solidFill>
              </a:rPr>
              <a:t>The filter engine calls the driver ClassifyFn callback function for network packets associated with callout rule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000" b="1">
                <a:solidFill>
                  <a:schemeClr val="dk2"/>
                </a:solidFill>
              </a:rPr>
              <a:t>Packet is intercepted and removed from the host stack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000" b="1">
                <a:solidFill>
                  <a:schemeClr val="dk2"/>
                </a:solidFill>
              </a:rPr>
              <a:t>The packet is decapsulated and processed and it was received on the egress callback of the Extension driver</a:t>
            </a:r>
          </a:p>
          <a:p>
            <a:pPr marL="457200" lvl="0" indent="-3556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000" b="1">
                <a:solidFill>
                  <a:schemeClr val="dk2"/>
                </a:solidFill>
              </a:rPr>
              <a:t>Non fragmented tunnel packets are intercepted and processed directly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648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400" b="1">
                <a:solidFill>
                  <a:schemeClr val="dk2"/>
                </a:solidFill>
              </a:rPr>
              <a:t>Netdev-windows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000">
              <a:solidFill>
                <a:schemeClr val="dk2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</a:rPr>
              <a:t>No native netdev support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000">
              <a:solidFill>
                <a:schemeClr val="dk2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</a:rPr>
              <a:t>Supports “system” and “internal” ports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000">
              <a:solidFill>
                <a:schemeClr val="dk2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</a:rPr>
              <a:t>Messy to use Windows APIs like </a:t>
            </a:r>
            <a:r>
              <a:rPr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GetAdaptersInfo()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</a:rPr>
              <a:t>Netdev commands implemented in kernel datapath</a:t>
            </a:r>
          </a:p>
          <a:p>
            <a:pPr marL="457200" lvl="0" rtl="0">
              <a:spcBef>
                <a:spcPts val="0"/>
              </a:spcBef>
              <a:buNone/>
            </a:pPr>
            <a:endParaRPr sz="1000">
              <a:solidFill>
                <a:schemeClr val="dk2"/>
              </a:solidFill>
            </a:endParaRPr>
          </a:p>
          <a:p>
            <a:pPr marL="914400" lvl="1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2000">
                <a:solidFill>
                  <a:schemeClr val="dk2"/>
                </a:solidFill>
              </a:rPr>
              <a:t>Get MAC address, MTU, etc</a:t>
            </a:r>
          </a:p>
          <a:p>
            <a:pPr marL="457200" lvl="0" rtl="0">
              <a:spcBef>
                <a:spcPts val="0"/>
              </a:spcBef>
              <a:buNone/>
            </a:pPr>
            <a:endParaRPr sz="1000">
              <a:solidFill>
                <a:schemeClr val="dk2"/>
              </a:solidFill>
            </a:endParaRPr>
          </a:p>
          <a:p>
            <a:pPr marL="914400" lvl="1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2000">
                <a:solidFill>
                  <a:schemeClr val="dk2"/>
                </a:solidFill>
              </a:rPr>
              <a:t>No support for packet send, receive etc (not needed)</a:t>
            </a:r>
          </a:p>
        </p:txBody>
      </p:sp>
      <p:sp>
        <p:nvSpPr>
          <p:cNvPr id="1038" name="Shape 1038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>
                <a:solidFill>
                  <a:srgbClr val="990000"/>
                </a:solidFill>
              </a:rPr>
              <a:t>Userspace - Components                                    [...]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 txBox="1">
            <a:spLocks noGrp="1"/>
          </p:cNvSpPr>
          <p:nvPr>
            <p:ph type="body" idx="1"/>
          </p:nvPr>
        </p:nvSpPr>
        <p:spPr>
          <a:xfrm>
            <a:off x="457200" y="1083250"/>
            <a:ext cx="8229600" cy="493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 b="1">
                <a:solidFill>
                  <a:schemeClr val="dk2"/>
                </a:solidFill>
              </a:rPr>
              <a:t>Develop Open vSwitch on the Hyper-V platform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 b="1">
                <a:solidFill>
                  <a:schemeClr val="dk2"/>
                </a:solidFill>
              </a:rPr>
              <a:t>Shared effort of Cloudbase and VMware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 b="1">
                <a:solidFill>
                  <a:schemeClr val="dk2"/>
                </a:solidFill>
              </a:rPr>
              <a:t>Weekly IRC meeting for discussions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2400">
                <a:solidFill>
                  <a:schemeClr val="dk2"/>
                </a:solidFill>
              </a:rPr>
              <a:t>Tuesday 10 AM PST on #openvswitch</a:t>
            </a:r>
          </a:p>
        </p:txBody>
      </p:sp>
      <p:sp>
        <p:nvSpPr>
          <p:cNvPr id="763" name="Shape 763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508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b="1">
                <a:solidFill>
                  <a:schemeClr val="accent6"/>
                </a:solidFill>
              </a:rPr>
              <a:t>OVS on Hyper-V, What is all about?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Shape 1044"/>
          <p:cNvSpPr/>
          <p:nvPr/>
        </p:nvSpPr>
        <p:spPr>
          <a:xfrm>
            <a:off x="5257800" y="1828800"/>
            <a:ext cx="2668200" cy="1543200"/>
          </a:xfrm>
          <a:prstGeom prst="rect">
            <a:avLst/>
          </a:prstGeom>
          <a:solidFill>
            <a:srgbClr val="FCE5CD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b="1">
                <a:solidFill>
                  <a:srgbClr val="CC0000"/>
                </a:solidFill>
              </a:rPr>
              <a:t>Child Partitions (Guest)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45" name="Shape 1045"/>
          <p:cNvSpPr/>
          <p:nvPr/>
        </p:nvSpPr>
        <p:spPr>
          <a:xfrm>
            <a:off x="5067300" y="3771900"/>
            <a:ext cx="485699" cy="1457399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I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G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S</a:t>
            </a:r>
          </a:p>
        </p:txBody>
      </p:sp>
      <p:sp>
        <p:nvSpPr>
          <p:cNvPr id="1046" name="Shape 1046"/>
          <p:cNvSpPr/>
          <p:nvPr/>
        </p:nvSpPr>
        <p:spPr>
          <a:xfrm>
            <a:off x="7553400" y="3771900"/>
            <a:ext cx="485699" cy="1457399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G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S</a:t>
            </a:r>
          </a:p>
        </p:txBody>
      </p:sp>
      <p:sp>
        <p:nvSpPr>
          <p:cNvPr id="1047" name="Shape 1047"/>
          <p:cNvSpPr/>
          <p:nvPr/>
        </p:nvSpPr>
        <p:spPr>
          <a:xfrm>
            <a:off x="5067300" y="5248275"/>
            <a:ext cx="2971799" cy="390599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Hyper-V extensible switch</a:t>
            </a:r>
          </a:p>
        </p:txBody>
      </p:sp>
      <p:sp>
        <p:nvSpPr>
          <p:cNvPr id="1048" name="Shape 1048"/>
          <p:cNvSpPr/>
          <p:nvPr/>
        </p:nvSpPr>
        <p:spPr>
          <a:xfrm>
            <a:off x="5324475" y="2276475"/>
            <a:ext cx="1028700" cy="6954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Virtual Machine #1</a:t>
            </a:r>
          </a:p>
        </p:txBody>
      </p:sp>
      <p:sp>
        <p:nvSpPr>
          <p:cNvPr id="1049" name="Shape 1049"/>
          <p:cNvSpPr/>
          <p:nvPr/>
        </p:nvSpPr>
        <p:spPr>
          <a:xfrm>
            <a:off x="6831125" y="2276475"/>
            <a:ext cx="1028700" cy="6954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Virtual Machine #2</a:t>
            </a:r>
          </a:p>
        </p:txBody>
      </p:sp>
      <p:sp>
        <p:nvSpPr>
          <p:cNvPr id="1050" name="Shape 1050"/>
          <p:cNvSpPr/>
          <p:nvPr/>
        </p:nvSpPr>
        <p:spPr>
          <a:xfrm>
            <a:off x="5600625" y="2971800"/>
            <a:ext cx="419099" cy="228600"/>
          </a:xfrm>
          <a:prstGeom prst="rect">
            <a:avLst/>
          </a:prstGeom>
          <a:solidFill>
            <a:srgbClr val="FF99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/>
              <a:t>VIF</a:t>
            </a:r>
          </a:p>
        </p:txBody>
      </p:sp>
      <p:sp>
        <p:nvSpPr>
          <p:cNvPr id="1051" name="Shape 1051"/>
          <p:cNvSpPr/>
          <p:nvPr/>
        </p:nvSpPr>
        <p:spPr>
          <a:xfrm rot="1091447">
            <a:off x="5448301" y="3200403"/>
            <a:ext cx="133575" cy="57158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52" name="Shape 1052"/>
          <p:cNvSpPr/>
          <p:nvPr/>
        </p:nvSpPr>
        <p:spPr>
          <a:xfrm>
            <a:off x="7153200" y="2971800"/>
            <a:ext cx="419099" cy="228600"/>
          </a:xfrm>
          <a:prstGeom prst="rect">
            <a:avLst/>
          </a:prstGeom>
          <a:solidFill>
            <a:srgbClr val="FF99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/>
              <a:t>VIF</a:t>
            </a:r>
          </a:p>
        </p:txBody>
      </p:sp>
      <p:sp>
        <p:nvSpPr>
          <p:cNvPr id="1053" name="Shape 1053"/>
          <p:cNvSpPr/>
          <p:nvPr/>
        </p:nvSpPr>
        <p:spPr>
          <a:xfrm>
            <a:off x="8066500" y="2772600"/>
            <a:ext cx="852000" cy="613500"/>
          </a:xfrm>
          <a:prstGeom prst="rect">
            <a:avLst/>
          </a:prstGeom>
          <a:solidFill>
            <a:srgbClr val="6D9EEB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 b="1"/>
              <a:t>Physical NIC</a:t>
            </a:r>
          </a:p>
        </p:txBody>
      </p:sp>
      <p:sp>
        <p:nvSpPr>
          <p:cNvPr id="1054" name="Shape 1054"/>
          <p:cNvSpPr/>
          <p:nvPr/>
        </p:nvSpPr>
        <p:spPr>
          <a:xfrm rot="-1839636">
            <a:off x="7519092" y="3169101"/>
            <a:ext cx="165309" cy="614173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5" name="Shape 1055"/>
          <p:cNvSpPr/>
          <p:nvPr/>
        </p:nvSpPr>
        <p:spPr>
          <a:xfrm rot="2607110">
            <a:off x="8100534" y="3316876"/>
            <a:ext cx="141331" cy="573797"/>
          </a:xfrm>
          <a:prstGeom prst="upArrow">
            <a:avLst>
              <a:gd name="adj1" fmla="val 56796"/>
              <a:gd name="adj2" fmla="val 5000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6" name="Shape 1056"/>
          <p:cNvSpPr/>
          <p:nvPr/>
        </p:nvSpPr>
        <p:spPr>
          <a:xfrm>
            <a:off x="5600700" y="3448050"/>
            <a:ext cx="257099" cy="2286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1000"/>
              <a:t>1</a:t>
            </a:r>
          </a:p>
        </p:txBody>
      </p:sp>
      <p:sp>
        <p:nvSpPr>
          <p:cNvPr id="1057" name="Shape 1057"/>
          <p:cNvSpPr/>
          <p:nvPr/>
        </p:nvSpPr>
        <p:spPr>
          <a:xfrm>
            <a:off x="4686300" y="4743450"/>
            <a:ext cx="257099" cy="2286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1000"/>
              <a:t>2</a:t>
            </a:r>
          </a:p>
        </p:txBody>
      </p:sp>
      <p:sp>
        <p:nvSpPr>
          <p:cNvPr id="1058" name="Shape 1058"/>
          <p:cNvSpPr/>
          <p:nvPr/>
        </p:nvSpPr>
        <p:spPr>
          <a:xfrm>
            <a:off x="6362700" y="4972050"/>
            <a:ext cx="257099" cy="2286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1000"/>
              <a:t>3</a:t>
            </a:r>
          </a:p>
        </p:txBody>
      </p:sp>
      <p:sp>
        <p:nvSpPr>
          <p:cNvPr id="1059" name="Shape 1059"/>
          <p:cNvSpPr/>
          <p:nvPr/>
        </p:nvSpPr>
        <p:spPr>
          <a:xfrm>
            <a:off x="7277100" y="3448050"/>
            <a:ext cx="257099" cy="2286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1000"/>
              <a:t>4</a:t>
            </a:r>
          </a:p>
        </p:txBody>
      </p:sp>
      <p:sp>
        <p:nvSpPr>
          <p:cNvPr id="1060" name="Shape 1060"/>
          <p:cNvSpPr/>
          <p:nvPr/>
        </p:nvSpPr>
        <p:spPr>
          <a:xfrm>
            <a:off x="8184375" y="3600950"/>
            <a:ext cx="257099" cy="2286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1000"/>
              <a:t>4</a:t>
            </a:r>
          </a:p>
        </p:txBody>
      </p:sp>
      <p:sp>
        <p:nvSpPr>
          <p:cNvPr id="1061" name="Shape 1061"/>
          <p:cNvSpPr txBox="1"/>
          <p:nvPr/>
        </p:nvSpPr>
        <p:spPr>
          <a:xfrm>
            <a:off x="5724525" y="5695950"/>
            <a:ext cx="1316699" cy="41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solidFill>
                  <a:srgbClr val="CC0000"/>
                </a:solidFill>
              </a:rPr>
              <a:t>NDIS Stack</a:t>
            </a:r>
          </a:p>
        </p:txBody>
      </p:sp>
      <p:sp>
        <p:nvSpPr>
          <p:cNvPr id="1062" name="Shape 1062"/>
          <p:cNvSpPr/>
          <p:nvPr/>
        </p:nvSpPr>
        <p:spPr>
          <a:xfrm>
            <a:off x="4351600" y="2916900"/>
            <a:ext cx="781199" cy="469199"/>
          </a:xfrm>
          <a:prstGeom prst="rect">
            <a:avLst/>
          </a:prstGeom>
          <a:solidFill>
            <a:srgbClr val="6D9EEB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 b="1"/>
              <a:t>Hyper-V Internal NIC</a:t>
            </a:r>
          </a:p>
        </p:txBody>
      </p:sp>
      <p:sp>
        <p:nvSpPr>
          <p:cNvPr id="1063" name="Shape 1063"/>
          <p:cNvSpPr/>
          <p:nvPr/>
        </p:nvSpPr>
        <p:spPr>
          <a:xfrm>
            <a:off x="4762500" y="3524250"/>
            <a:ext cx="257099" cy="2286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1000"/>
              <a:t>1</a:t>
            </a:r>
          </a:p>
        </p:txBody>
      </p:sp>
      <p:sp>
        <p:nvSpPr>
          <p:cNvPr id="1064" name="Shape 1064"/>
          <p:cNvSpPr/>
          <p:nvPr/>
        </p:nvSpPr>
        <p:spPr>
          <a:xfrm rot="-1162514">
            <a:off x="5086866" y="3346255"/>
            <a:ext cx="161867" cy="440537"/>
          </a:xfrm>
          <a:prstGeom prst="downArrow">
            <a:avLst>
              <a:gd name="adj1" fmla="val 44123"/>
              <a:gd name="adj2" fmla="val 5000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65" name="Shape 1065"/>
          <p:cNvSpPr txBox="1">
            <a:spLocks noGrp="1"/>
          </p:cNvSpPr>
          <p:nvPr>
            <p:ph type="title"/>
          </p:nvPr>
        </p:nvSpPr>
        <p:spPr>
          <a:xfrm>
            <a:off x="457200" y="-127000"/>
            <a:ext cx="8229600" cy="812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 b="1">
                <a:solidFill>
                  <a:srgbClr val="990000"/>
                </a:solidFill>
              </a:rPr>
              <a:t>High Level Architecture</a:t>
            </a:r>
          </a:p>
        </p:txBody>
      </p:sp>
      <p:sp>
        <p:nvSpPr>
          <p:cNvPr id="1066" name="Shape 1066"/>
          <p:cNvSpPr/>
          <p:nvPr/>
        </p:nvSpPr>
        <p:spPr>
          <a:xfrm>
            <a:off x="4545000" y="4933950"/>
            <a:ext cx="485699" cy="2286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7" name="Shape 1067"/>
          <p:cNvSpPr txBox="1">
            <a:spLocks noGrp="1"/>
          </p:cNvSpPr>
          <p:nvPr>
            <p:ph type="body" idx="1"/>
          </p:nvPr>
        </p:nvSpPr>
        <p:spPr>
          <a:xfrm>
            <a:off x="0" y="472200"/>
            <a:ext cx="4083599" cy="4648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Clr>
                <a:srgbClr val="A8A8AB"/>
              </a:buClr>
              <a:buSzPct val="100000"/>
              <a:buFont typeface="Arial"/>
              <a:buChar char="•"/>
            </a:pPr>
            <a:r>
              <a:rPr lang="en-US" sz="1200" b="1"/>
              <a:t>The built in switch calls the extension Send callback function to process a set of packets originated by a VM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Clr>
                <a:srgbClr val="A8A8AB"/>
              </a:buClr>
              <a:buSzPct val="100000"/>
              <a:buFont typeface="Arial"/>
              <a:buChar char="•"/>
            </a:pPr>
            <a:r>
              <a:rPr lang="en-US" sz="1200" b="1"/>
              <a:t>The extension (indirectly) calls the lower driver on its Send callback passing the packets.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Clr>
                <a:srgbClr val="A8A8AB"/>
              </a:buClr>
              <a:buSzPct val="100000"/>
              <a:buFont typeface="Arial"/>
              <a:buChar char="•"/>
            </a:pPr>
            <a:r>
              <a:rPr lang="en-US" sz="1200" b="1"/>
              <a:t>The packets are transferred to the destination VM over the VM Bus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Clr>
                <a:srgbClr val="A8A8AB"/>
              </a:buClr>
              <a:buSzPct val="100000"/>
              <a:buFont typeface="Arial"/>
              <a:buChar char="•"/>
            </a:pPr>
            <a:r>
              <a:rPr lang="en-US" sz="1200" b="1"/>
              <a:t>The lower layer driver on the destination VM indicates the packet to the Extension.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Clr>
                <a:srgbClr val="A8A8AB"/>
              </a:buClr>
              <a:buSzPct val="100000"/>
              <a:buFont typeface="Arial"/>
              <a:buChar char="•"/>
            </a:pPr>
            <a:r>
              <a:rPr lang="en-US" sz="1200" b="1"/>
              <a:t>The Extension (indirectly) calls the upper layer driver with the packet.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Clr>
                <a:srgbClr val="A8A8AB"/>
              </a:buClr>
              <a:buSzPct val="100000"/>
              <a:buFont typeface="Arial"/>
              <a:buChar char="•"/>
            </a:pPr>
            <a:r>
              <a:rPr lang="en-US" sz="1200" b="1"/>
              <a:t>Upper layer driver return the packet to the extension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Clr>
                <a:srgbClr val="A8A8AB"/>
              </a:buClr>
              <a:buSzPct val="100000"/>
              <a:buFont typeface="Arial"/>
              <a:buChar char="•"/>
            </a:pPr>
            <a:r>
              <a:rPr lang="en-US" sz="1200" b="1"/>
              <a:t>In turn the extension return the packet to the lower driver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Clr>
                <a:srgbClr val="A8A8AB"/>
              </a:buClr>
              <a:buSzPct val="100000"/>
              <a:buFont typeface="Arial"/>
              <a:buChar char="•"/>
            </a:pPr>
            <a:r>
              <a:rPr lang="en-US" sz="1200" b="1"/>
              <a:t>Packet return is propagated to the source VM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Clr>
                <a:srgbClr val="A8A8AB"/>
              </a:buClr>
              <a:buSzPct val="100000"/>
              <a:buFont typeface="Arial"/>
              <a:buChar char="•"/>
            </a:pPr>
            <a:r>
              <a:rPr lang="en-US" sz="1200" b="1"/>
              <a:t>Send complete callback is called on the extension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Shape 1072"/>
          <p:cNvSpPr txBox="1">
            <a:spLocks noGrp="1"/>
          </p:cNvSpPr>
          <p:nvPr>
            <p:ph type="body" idx="1"/>
          </p:nvPr>
        </p:nvSpPr>
        <p:spPr>
          <a:xfrm>
            <a:off x="401350" y="982800"/>
            <a:ext cx="8229600" cy="476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000" b="1">
                <a:solidFill>
                  <a:schemeClr val="dk2"/>
                </a:solidFill>
              </a:rPr>
              <a:t>An “enlightened” or emulated Virtual NIC driver in a guest transfers a packet originated by the VM to the Virtual Switch over the VM Bus.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000" b="1">
                <a:solidFill>
                  <a:schemeClr val="dk2"/>
                </a:solidFill>
              </a:rPr>
              <a:t>The Hyper-V Extensible  Switch passes the packet to the Extension with a source port associated with the VM VNIC.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000" b="1">
                <a:solidFill>
                  <a:schemeClr val="dk2"/>
                </a:solidFill>
              </a:rPr>
              <a:t>The filter driver generates a “flow key” for that packet.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000" b="1">
                <a:solidFill>
                  <a:schemeClr val="dk2"/>
                </a:solidFill>
              </a:rPr>
              <a:t>The flow key is matched to a cached flow table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000" b="1">
                <a:solidFill>
                  <a:schemeClr val="dk2"/>
                </a:solidFill>
              </a:rPr>
              <a:t>If a match is found (typical case) the flow destination ports are set into the packet “forward context” of the NBL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000" b="1">
                <a:solidFill>
                  <a:schemeClr val="dk2"/>
                </a:solidFill>
              </a:rPr>
              <a:t>If a match is not found the packets is “terminated”, packed in a Netlink format and indicated up to usermode.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 sz="2000" b="1">
              <a:solidFill>
                <a:schemeClr val="dk2"/>
              </a:solidFill>
            </a:endParaRPr>
          </a:p>
        </p:txBody>
      </p:sp>
      <p:sp>
        <p:nvSpPr>
          <p:cNvPr id="1073" name="Shape 1073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6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accent6"/>
                </a:solidFill>
              </a:rPr>
              <a:t>Typical Ingress Packet Flow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Shape 1078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6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accent6"/>
                </a:solidFill>
              </a:rPr>
              <a:t>Typical Ingress Packet Flow cont.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79" name="Shape 1079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648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000" b="1">
                <a:solidFill>
                  <a:schemeClr val="dk2"/>
                </a:solidFill>
              </a:rPr>
              <a:t>In turn, user mode (vswitchd.exe) processes the packet and will send it back to the driver as a raw data. (a new flow is installed)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000" b="1">
                <a:solidFill>
                  <a:schemeClr val="dk2"/>
                </a:solidFill>
              </a:rPr>
              <a:t>The driver allocates a new packet structure and process it as it was received on its ingress callback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000" b="1">
                <a:solidFill>
                  <a:schemeClr val="dk2"/>
                </a:solidFill>
              </a:rPr>
              <a:t>if the destination port is a Tunnel port the packet is encapsulated and sent to the external port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 txBox="1">
            <a:spLocks noGrp="1"/>
          </p:cNvSpPr>
          <p:nvPr>
            <p:ph type="body" idx="1"/>
          </p:nvPr>
        </p:nvSpPr>
        <p:spPr>
          <a:xfrm>
            <a:off x="457200" y="930850"/>
            <a:ext cx="8229600" cy="493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 b="1">
                <a:solidFill>
                  <a:schemeClr val="dk2"/>
                </a:solidFill>
              </a:rPr>
              <a:t>Interoperable with other Hypervisors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 b="1">
                <a:solidFill>
                  <a:schemeClr val="dk2"/>
                </a:solidFill>
              </a:rPr>
              <a:t>User cross platform common code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 b="1">
                <a:solidFill>
                  <a:schemeClr val="dk2"/>
                </a:solidFill>
              </a:rPr>
              <a:t>Extensible Netlink protocol for user/kernel interface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 b="1">
                <a:solidFill>
                  <a:schemeClr val="dk2"/>
                </a:solidFill>
              </a:rPr>
              <a:t>Windows specific OS primitives for threads, synchronization, and system IOCTL calls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 b="1">
                <a:solidFill>
                  <a:schemeClr val="dk2"/>
                </a:solidFill>
              </a:rPr>
              <a:t>Leverage Switch Extension Framework for enforcing packet forwarding</a:t>
            </a:r>
          </a:p>
        </p:txBody>
      </p:sp>
      <p:sp>
        <p:nvSpPr>
          <p:cNvPr id="770" name="Shape 770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49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6"/>
              </a:buClr>
              <a:buSzPct val="25000"/>
              <a:buFont typeface="Arial"/>
              <a:buNone/>
            </a:pPr>
            <a:r>
              <a:rPr lang="en-US" sz="2600" b="1">
                <a:solidFill>
                  <a:schemeClr val="accent6"/>
                </a:solidFill>
              </a:rPr>
              <a:t>Design Objectives ...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52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600" b="1">
                <a:solidFill>
                  <a:schemeClr val="accent6"/>
                </a:solidFill>
              </a:rPr>
              <a:t>Design Objectives</a:t>
            </a:r>
          </a:p>
        </p:txBody>
      </p:sp>
      <p:sp>
        <p:nvSpPr>
          <p:cNvPr id="776" name="Shape 776"/>
          <p:cNvSpPr txBox="1">
            <a:spLocks noGrp="1"/>
          </p:cNvSpPr>
          <p:nvPr>
            <p:ph type="body" idx="1"/>
          </p:nvPr>
        </p:nvSpPr>
        <p:spPr>
          <a:xfrm>
            <a:off x="457200" y="1144275"/>
            <a:ext cx="8229600" cy="487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200" b="1">
                <a:solidFill>
                  <a:schemeClr val="dk2"/>
                </a:solidFill>
              </a:rPr>
              <a:t>Leverage WFP callout filter driver</a:t>
            </a:r>
          </a:p>
          <a:p>
            <a:pPr marL="457200" lvl="0" indent="-3683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200" b="1">
                <a:solidFill>
                  <a:schemeClr val="dk2"/>
                </a:solidFill>
              </a:rPr>
              <a:t>Zero copy of packet data in Datapath</a:t>
            </a:r>
          </a:p>
          <a:p>
            <a:pPr marL="457200" lvl="0" indent="-3683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200" b="1">
                <a:solidFill>
                  <a:schemeClr val="dk2"/>
                </a:solidFill>
              </a:rPr>
              <a:t>Support various tunneling protocols</a:t>
            </a:r>
          </a:p>
          <a:p>
            <a:pPr marL="457200" lvl="0" indent="-3683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200" b="1">
                <a:solidFill>
                  <a:schemeClr val="dk2"/>
                </a:solidFill>
              </a:rPr>
              <a:t>Asynchronous I/O,  NDIS Framework, Event driven notification for Missed packets and port state changes</a:t>
            </a:r>
          </a:p>
          <a:p>
            <a:pPr marL="457200" lvl="0" indent="-3683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200" b="1">
                <a:solidFill>
                  <a:schemeClr val="dk2"/>
                </a:solidFill>
              </a:rPr>
              <a:t>Use host IP stack for fragment reassembly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/>
          <p:nvPr/>
        </p:nvSpPr>
        <p:spPr>
          <a:xfrm>
            <a:off x="4291425" y="1304675"/>
            <a:ext cx="4687199" cy="5087399"/>
          </a:xfrm>
          <a:prstGeom prst="rect">
            <a:avLst/>
          </a:prstGeom>
          <a:solidFill>
            <a:srgbClr val="D9D9D9"/>
          </a:solidFill>
          <a:ln w="19050" cap="flat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83" name="Shape 783"/>
          <p:cNvSpPr/>
          <p:nvPr/>
        </p:nvSpPr>
        <p:spPr>
          <a:xfrm>
            <a:off x="5257800" y="1828800"/>
            <a:ext cx="2668200" cy="1543200"/>
          </a:xfrm>
          <a:prstGeom prst="rect">
            <a:avLst/>
          </a:prstGeom>
          <a:solidFill>
            <a:srgbClr val="FCE5CD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b="1">
                <a:solidFill>
                  <a:srgbClr val="CC0000"/>
                </a:solidFill>
              </a:rPr>
              <a:t>Child Partitions (Guest)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84" name="Shape 784"/>
          <p:cNvSpPr/>
          <p:nvPr/>
        </p:nvSpPr>
        <p:spPr>
          <a:xfrm>
            <a:off x="1001550" y="3667125"/>
            <a:ext cx="3094199" cy="2595599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100" b="1"/>
          </a:p>
          <a:p>
            <a:pPr lvl="0" algn="ctr" rtl="0">
              <a:spcBef>
                <a:spcPts val="0"/>
              </a:spcBef>
              <a:buNone/>
            </a:pPr>
            <a:endParaRPr sz="1100" b="1"/>
          </a:p>
          <a:p>
            <a:pPr lvl="0" algn="ctr" rtl="0">
              <a:spcBef>
                <a:spcPts val="0"/>
              </a:spcBef>
              <a:buNone/>
            </a:pPr>
            <a:endParaRPr sz="1100" b="1"/>
          </a:p>
          <a:p>
            <a:pPr lvl="0" algn="ctr" rtl="0">
              <a:spcBef>
                <a:spcPts val="0"/>
              </a:spcBef>
              <a:buNone/>
            </a:pPr>
            <a:endParaRPr sz="1100" b="1"/>
          </a:p>
          <a:p>
            <a:pPr lvl="0" algn="ctr" rtl="0">
              <a:spcBef>
                <a:spcPts val="0"/>
              </a:spcBef>
              <a:buNone/>
            </a:pPr>
            <a:endParaRPr sz="1100" b="1"/>
          </a:p>
          <a:p>
            <a:pPr lvl="0" algn="ctr" rtl="0">
              <a:spcBef>
                <a:spcPts val="0"/>
              </a:spcBef>
              <a:buNone/>
            </a:pPr>
            <a:endParaRPr sz="1100" b="1"/>
          </a:p>
          <a:p>
            <a:pPr lvl="0" algn="ctr" rtl="0">
              <a:spcBef>
                <a:spcPts val="0"/>
              </a:spcBef>
              <a:buNone/>
            </a:pPr>
            <a:endParaRPr sz="1100" b="1"/>
          </a:p>
          <a:p>
            <a:pPr lvl="0" algn="l" rtl="0">
              <a:spcBef>
                <a:spcPts val="0"/>
              </a:spcBef>
              <a:buNone/>
            </a:pPr>
            <a:endParaRPr sz="1100" b="1"/>
          </a:p>
          <a:p>
            <a:pPr lvl="0" algn="l" rtl="0">
              <a:spcBef>
                <a:spcPts val="0"/>
              </a:spcBef>
              <a:buNone/>
            </a:pPr>
            <a:endParaRPr sz="1100" b="1"/>
          </a:p>
          <a:p>
            <a:pPr lvl="0" algn="l" rtl="0">
              <a:spcBef>
                <a:spcPts val="0"/>
              </a:spcBef>
              <a:buNone/>
            </a:pPr>
            <a:endParaRPr sz="1100" b="1"/>
          </a:p>
          <a:p>
            <a:pPr lvl="0" algn="l" rtl="0">
              <a:spcBef>
                <a:spcPts val="0"/>
              </a:spcBef>
              <a:buNone/>
            </a:pPr>
            <a:endParaRPr sz="1100" b="1"/>
          </a:p>
          <a:p>
            <a:pPr lvl="0" algn="l" rtl="0">
              <a:spcBef>
                <a:spcPts val="0"/>
              </a:spcBef>
              <a:buNone/>
            </a:pPr>
            <a:endParaRPr sz="1100" b="1"/>
          </a:p>
          <a:p>
            <a:pPr lvl="0" algn="ctr" rtl="0">
              <a:spcBef>
                <a:spcPts val="0"/>
              </a:spcBef>
              <a:buNone/>
            </a:pPr>
            <a:r>
              <a:rPr lang="en-US" sz="1100" b="1"/>
              <a:t>OVS Forwarding Extension</a:t>
            </a:r>
          </a:p>
        </p:txBody>
      </p:sp>
      <p:cxnSp>
        <p:nvCxnSpPr>
          <p:cNvPr id="785" name="Shape 785"/>
          <p:cNvCxnSpPr>
            <a:stCxn id="786" idx="1"/>
          </p:cNvCxnSpPr>
          <p:nvPr/>
        </p:nvCxnSpPr>
        <p:spPr>
          <a:xfrm rot="10800000" flipH="1">
            <a:off x="236025" y="3420150"/>
            <a:ext cx="3808800" cy="279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87" name="Shape 787"/>
          <p:cNvSpPr/>
          <p:nvPr/>
        </p:nvSpPr>
        <p:spPr>
          <a:xfrm>
            <a:off x="5067300" y="3771900"/>
            <a:ext cx="485699" cy="1457399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I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G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S</a:t>
            </a:r>
          </a:p>
        </p:txBody>
      </p:sp>
      <p:sp>
        <p:nvSpPr>
          <p:cNvPr id="788" name="Shape 788"/>
          <p:cNvSpPr/>
          <p:nvPr/>
        </p:nvSpPr>
        <p:spPr>
          <a:xfrm>
            <a:off x="7553400" y="3771900"/>
            <a:ext cx="485699" cy="1457399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G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S</a:t>
            </a:r>
          </a:p>
        </p:txBody>
      </p:sp>
      <p:sp>
        <p:nvSpPr>
          <p:cNvPr id="789" name="Shape 789"/>
          <p:cNvSpPr/>
          <p:nvPr/>
        </p:nvSpPr>
        <p:spPr>
          <a:xfrm>
            <a:off x="5067300" y="5248275"/>
            <a:ext cx="2971799" cy="390599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Hyper-V extensible switch</a:t>
            </a:r>
          </a:p>
        </p:txBody>
      </p:sp>
      <p:sp>
        <p:nvSpPr>
          <p:cNvPr id="790" name="Shape 790"/>
          <p:cNvSpPr/>
          <p:nvPr/>
        </p:nvSpPr>
        <p:spPr>
          <a:xfrm>
            <a:off x="1182900" y="3848025"/>
            <a:ext cx="2668200" cy="2286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b="1"/>
              <a:t>Interface device</a:t>
            </a:r>
          </a:p>
        </p:txBody>
      </p:sp>
      <p:sp>
        <p:nvSpPr>
          <p:cNvPr id="791" name="Shape 791"/>
          <p:cNvSpPr/>
          <p:nvPr/>
        </p:nvSpPr>
        <p:spPr>
          <a:xfrm>
            <a:off x="1325875" y="4552950"/>
            <a:ext cx="1028700" cy="419099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/>
              <a:t>Flowtable</a:t>
            </a:r>
          </a:p>
        </p:txBody>
      </p:sp>
      <p:sp>
        <p:nvSpPr>
          <p:cNvPr id="792" name="Shape 792"/>
          <p:cNvSpPr/>
          <p:nvPr/>
        </p:nvSpPr>
        <p:spPr>
          <a:xfrm>
            <a:off x="2570962" y="4924425"/>
            <a:ext cx="1372500" cy="5715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/>
              <a:t>Packet Processing</a:t>
            </a:r>
          </a:p>
        </p:txBody>
      </p:sp>
      <p:sp>
        <p:nvSpPr>
          <p:cNvPr id="793" name="Shape 793"/>
          <p:cNvSpPr/>
          <p:nvPr/>
        </p:nvSpPr>
        <p:spPr>
          <a:xfrm>
            <a:off x="1362075" y="5162550"/>
            <a:ext cx="1028700" cy="5715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b="1"/>
              <a:t>WFP Callout Driver</a:t>
            </a:r>
          </a:p>
        </p:txBody>
      </p:sp>
      <p:sp>
        <p:nvSpPr>
          <p:cNvPr id="794" name="Shape 794"/>
          <p:cNvSpPr/>
          <p:nvPr/>
        </p:nvSpPr>
        <p:spPr>
          <a:xfrm>
            <a:off x="5324475" y="2276475"/>
            <a:ext cx="1028700" cy="6954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Virtual Machine #1</a:t>
            </a:r>
          </a:p>
        </p:txBody>
      </p:sp>
      <p:sp>
        <p:nvSpPr>
          <p:cNvPr id="795" name="Shape 795"/>
          <p:cNvSpPr/>
          <p:nvPr/>
        </p:nvSpPr>
        <p:spPr>
          <a:xfrm>
            <a:off x="6831125" y="2276475"/>
            <a:ext cx="1028700" cy="6954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Virtual Machine #2</a:t>
            </a:r>
          </a:p>
        </p:txBody>
      </p:sp>
      <p:sp>
        <p:nvSpPr>
          <p:cNvPr id="796" name="Shape 796"/>
          <p:cNvSpPr/>
          <p:nvPr/>
        </p:nvSpPr>
        <p:spPr>
          <a:xfrm>
            <a:off x="5600625" y="2971800"/>
            <a:ext cx="419099" cy="228600"/>
          </a:xfrm>
          <a:prstGeom prst="rect">
            <a:avLst/>
          </a:prstGeom>
          <a:solidFill>
            <a:srgbClr val="FF99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/>
              <a:t>VIF</a:t>
            </a:r>
          </a:p>
        </p:txBody>
      </p:sp>
      <p:sp>
        <p:nvSpPr>
          <p:cNvPr id="797" name="Shape 797"/>
          <p:cNvSpPr/>
          <p:nvPr/>
        </p:nvSpPr>
        <p:spPr>
          <a:xfrm rot="1091447">
            <a:off x="5448301" y="3200403"/>
            <a:ext cx="133575" cy="57158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98" name="Shape 798"/>
          <p:cNvSpPr/>
          <p:nvPr/>
        </p:nvSpPr>
        <p:spPr>
          <a:xfrm>
            <a:off x="7153200" y="2971800"/>
            <a:ext cx="419099" cy="228600"/>
          </a:xfrm>
          <a:prstGeom prst="rect">
            <a:avLst/>
          </a:prstGeom>
          <a:solidFill>
            <a:srgbClr val="FF99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/>
              <a:t>VIF</a:t>
            </a:r>
          </a:p>
        </p:txBody>
      </p:sp>
      <p:sp>
        <p:nvSpPr>
          <p:cNvPr id="799" name="Shape 799"/>
          <p:cNvSpPr/>
          <p:nvPr/>
        </p:nvSpPr>
        <p:spPr>
          <a:xfrm>
            <a:off x="8066500" y="2772600"/>
            <a:ext cx="852000" cy="613500"/>
          </a:xfrm>
          <a:prstGeom prst="rect">
            <a:avLst/>
          </a:prstGeom>
          <a:solidFill>
            <a:srgbClr val="6D9EEB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 b="1"/>
              <a:t>Physical NIC</a:t>
            </a:r>
          </a:p>
        </p:txBody>
      </p:sp>
      <p:sp>
        <p:nvSpPr>
          <p:cNvPr id="800" name="Shape 800"/>
          <p:cNvSpPr/>
          <p:nvPr/>
        </p:nvSpPr>
        <p:spPr>
          <a:xfrm rot="-1839636">
            <a:off x="7519092" y="3169101"/>
            <a:ext cx="165309" cy="614173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01" name="Shape 801"/>
          <p:cNvSpPr/>
          <p:nvPr/>
        </p:nvSpPr>
        <p:spPr>
          <a:xfrm>
            <a:off x="2019000" y="2143125"/>
            <a:ext cx="1550700" cy="5238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ovs-vswitchd</a:t>
            </a:r>
          </a:p>
        </p:txBody>
      </p:sp>
      <p:sp>
        <p:nvSpPr>
          <p:cNvPr id="802" name="Shape 802"/>
          <p:cNvSpPr/>
          <p:nvPr/>
        </p:nvSpPr>
        <p:spPr>
          <a:xfrm rot="2607110">
            <a:off x="8100534" y="3316876"/>
            <a:ext cx="141331" cy="573797"/>
          </a:xfrm>
          <a:prstGeom prst="upArrow">
            <a:avLst>
              <a:gd name="adj1" fmla="val 56796"/>
              <a:gd name="adj2" fmla="val 5000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03" name="Shape 803"/>
          <p:cNvSpPr/>
          <p:nvPr/>
        </p:nvSpPr>
        <p:spPr>
          <a:xfrm>
            <a:off x="780600" y="3093350"/>
            <a:ext cx="2789100" cy="2286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netlink socket(emulation)</a:t>
            </a:r>
          </a:p>
        </p:txBody>
      </p:sp>
      <p:sp>
        <p:nvSpPr>
          <p:cNvPr id="804" name="Shape 804"/>
          <p:cNvSpPr/>
          <p:nvPr/>
        </p:nvSpPr>
        <p:spPr>
          <a:xfrm>
            <a:off x="4114800" y="4933950"/>
            <a:ext cx="915899" cy="2286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05" name="Shape 805"/>
          <p:cNvSpPr/>
          <p:nvPr/>
        </p:nvSpPr>
        <p:spPr>
          <a:xfrm>
            <a:off x="1676100" y="3300525"/>
            <a:ext cx="190500" cy="3477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06" name="Shape 806"/>
          <p:cNvSpPr txBox="1"/>
          <p:nvPr/>
        </p:nvSpPr>
        <p:spPr>
          <a:xfrm>
            <a:off x="85725" y="3105150"/>
            <a:ext cx="781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1200" b="1"/>
              <a:t>User</a:t>
            </a:r>
          </a:p>
        </p:txBody>
      </p:sp>
      <p:sp>
        <p:nvSpPr>
          <p:cNvPr id="786" name="Shape 786"/>
          <p:cNvSpPr txBox="1"/>
          <p:nvPr/>
        </p:nvSpPr>
        <p:spPr>
          <a:xfrm>
            <a:off x="236025" y="3333750"/>
            <a:ext cx="13166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sz="1200" b="1"/>
          </a:p>
        </p:txBody>
      </p:sp>
      <p:sp>
        <p:nvSpPr>
          <p:cNvPr id="807" name="Shape 807"/>
          <p:cNvSpPr txBox="1"/>
          <p:nvPr/>
        </p:nvSpPr>
        <p:spPr>
          <a:xfrm>
            <a:off x="5724525" y="5695950"/>
            <a:ext cx="1316699" cy="41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solidFill>
                  <a:srgbClr val="CC0000"/>
                </a:solidFill>
              </a:rPr>
              <a:t>NDIS Stack</a:t>
            </a:r>
          </a:p>
        </p:txBody>
      </p:sp>
      <p:sp>
        <p:nvSpPr>
          <p:cNvPr id="808" name="Shape 808"/>
          <p:cNvSpPr txBox="1"/>
          <p:nvPr/>
        </p:nvSpPr>
        <p:spPr>
          <a:xfrm>
            <a:off x="608475" y="1471575"/>
            <a:ext cx="2276100" cy="52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b="1">
                <a:solidFill>
                  <a:srgbClr val="CC0000"/>
                </a:solidFill>
              </a:rPr>
              <a:t>Root Partition (Host)</a:t>
            </a:r>
          </a:p>
        </p:txBody>
      </p:sp>
      <p:sp>
        <p:nvSpPr>
          <p:cNvPr id="809" name="Shape 809"/>
          <p:cNvSpPr/>
          <p:nvPr/>
        </p:nvSpPr>
        <p:spPr>
          <a:xfrm>
            <a:off x="780600" y="2152650"/>
            <a:ext cx="1238400" cy="5238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ovs-*ctl</a:t>
            </a:r>
          </a:p>
        </p:txBody>
      </p:sp>
      <p:sp>
        <p:nvSpPr>
          <p:cNvPr id="810" name="Shape 810"/>
          <p:cNvSpPr/>
          <p:nvPr/>
        </p:nvSpPr>
        <p:spPr>
          <a:xfrm>
            <a:off x="3047700" y="3300525"/>
            <a:ext cx="190500" cy="3477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11" name="Shape 811"/>
          <p:cNvSpPr/>
          <p:nvPr/>
        </p:nvSpPr>
        <p:spPr>
          <a:xfrm>
            <a:off x="1317300" y="4076625"/>
            <a:ext cx="2276100" cy="2286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b="1"/>
              <a:t>Netlink Message Impl.</a:t>
            </a:r>
          </a:p>
        </p:txBody>
      </p:sp>
      <p:sp>
        <p:nvSpPr>
          <p:cNvPr id="812" name="Shape 812"/>
          <p:cNvSpPr txBox="1"/>
          <p:nvPr/>
        </p:nvSpPr>
        <p:spPr>
          <a:xfrm>
            <a:off x="85725" y="3409950"/>
            <a:ext cx="9158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1200" b="1"/>
              <a:t>Kernel</a:t>
            </a:r>
          </a:p>
        </p:txBody>
      </p:sp>
      <p:sp>
        <p:nvSpPr>
          <p:cNvPr id="813" name="Shape 813"/>
          <p:cNvSpPr/>
          <p:nvPr/>
        </p:nvSpPr>
        <p:spPr>
          <a:xfrm>
            <a:off x="1074000" y="2681325"/>
            <a:ext cx="1316699" cy="390599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dpif-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netlink</a:t>
            </a:r>
          </a:p>
        </p:txBody>
      </p:sp>
      <p:sp>
        <p:nvSpPr>
          <p:cNvPr id="814" name="Shape 814"/>
          <p:cNvSpPr/>
          <p:nvPr/>
        </p:nvSpPr>
        <p:spPr>
          <a:xfrm>
            <a:off x="2470125" y="2662425"/>
            <a:ext cx="1149300" cy="419099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netdev-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windows</a:t>
            </a:r>
          </a:p>
        </p:txBody>
      </p:sp>
      <p:sp>
        <p:nvSpPr>
          <p:cNvPr id="815" name="Shape 815"/>
          <p:cNvSpPr/>
          <p:nvPr/>
        </p:nvSpPr>
        <p:spPr>
          <a:xfrm>
            <a:off x="4351600" y="2916900"/>
            <a:ext cx="781199" cy="469199"/>
          </a:xfrm>
          <a:prstGeom prst="rect">
            <a:avLst/>
          </a:prstGeom>
          <a:solidFill>
            <a:srgbClr val="6D9EEB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 b="1"/>
              <a:t>Hyper-V Internal NIC</a:t>
            </a:r>
          </a:p>
        </p:txBody>
      </p:sp>
      <p:sp>
        <p:nvSpPr>
          <p:cNvPr id="816" name="Shape 816"/>
          <p:cNvSpPr/>
          <p:nvPr/>
        </p:nvSpPr>
        <p:spPr>
          <a:xfrm rot="-1162514">
            <a:off x="5086866" y="3346255"/>
            <a:ext cx="161867" cy="440537"/>
          </a:xfrm>
          <a:prstGeom prst="downArrow">
            <a:avLst>
              <a:gd name="adj1" fmla="val 44123"/>
              <a:gd name="adj2" fmla="val 5000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17" name="Shape 817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 b="1">
                <a:solidFill>
                  <a:srgbClr val="38761D"/>
                </a:solidFill>
              </a:rPr>
              <a:t>High Level Architecture</a:t>
            </a:r>
          </a:p>
        </p:txBody>
      </p:sp>
      <p:sp>
        <p:nvSpPr>
          <p:cNvPr id="818" name="Shape 818"/>
          <p:cNvSpPr/>
          <p:nvPr/>
        </p:nvSpPr>
        <p:spPr>
          <a:xfrm>
            <a:off x="2628750" y="4467225"/>
            <a:ext cx="1149300" cy="3477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b="1"/>
              <a:t>vport table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>
                <a:solidFill>
                  <a:schemeClr val="accent6"/>
                </a:solidFill>
              </a:rPr>
              <a:t>Hyper-V Extensible Switch - Overview</a:t>
            </a:r>
          </a:p>
        </p:txBody>
      </p:sp>
      <p:sp>
        <p:nvSpPr>
          <p:cNvPr id="824" name="Shape 824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648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200" b="1">
                <a:solidFill>
                  <a:schemeClr val="dk2"/>
                </a:solidFill>
              </a:rPr>
              <a:t>Layered instances of NDIS filter drivers (“switch extensions”) for monitoring, modifying and forwarding</a:t>
            </a:r>
          </a:p>
          <a:p>
            <a:pPr marL="457200" lvl="0" indent="-3683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200" b="1">
                <a:solidFill>
                  <a:schemeClr val="dk2"/>
                </a:solidFill>
              </a:rPr>
              <a:t>Each layer has an upper “miniport” interface and a lower “protocol” interface.</a:t>
            </a:r>
          </a:p>
          <a:p>
            <a:pPr marL="457200" lvl="0" indent="-3683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200" b="1">
                <a:solidFill>
                  <a:schemeClr val="dk2"/>
                </a:solidFill>
              </a:rPr>
              <a:t>Packet (NBLs) are forwarded through modifying or inserting ports in the packet forwarding context (OOB).</a:t>
            </a:r>
          </a:p>
          <a:p>
            <a:pPr marL="457200" lvl="0" indent="-3683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200" b="1">
                <a:solidFill>
                  <a:schemeClr val="dk2"/>
                </a:solidFill>
              </a:rPr>
              <a:t>Packets are transferred through the filter driver in an asynchronous fashion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 txBox="1">
            <a:spLocks noGrp="1"/>
          </p:cNvSpPr>
          <p:nvPr>
            <p:ph type="title"/>
          </p:nvPr>
        </p:nvSpPr>
        <p:spPr>
          <a:xfrm>
            <a:off x="457200" y="330200"/>
            <a:ext cx="8229600" cy="812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>
                <a:solidFill>
                  <a:schemeClr val="accent6"/>
                </a:solidFill>
              </a:rPr>
              <a:t>Hyper-V Extensible Switch Architecture </a:t>
            </a:r>
          </a:p>
        </p:txBody>
      </p:sp>
      <p:pic>
        <p:nvPicPr>
          <p:cNvPr id="831" name="Shape 8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350" y="1540175"/>
            <a:ext cx="5690074" cy="41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Shape 832"/>
          <p:cNvSpPr txBox="1"/>
          <p:nvPr/>
        </p:nvSpPr>
        <p:spPr>
          <a:xfrm>
            <a:off x="3092325" y="5835625"/>
            <a:ext cx="2410499" cy="33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lang="en-US" sz="1000" b="1"/>
              <a:t>MSDN Documentation </a:t>
            </a:r>
          </a:p>
          <a:p>
            <a:pPr lvl="0" rtl="0">
              <a:lnSpc>
                <a:spcPct val="150000"/>
              </a:lnSpc>
              <a:spcBef>
                <a:spcPts val="500"/>
              </a:spcBef>
              <a:buClr>
                <a:schemeClr val="dk2"/>
              </a:buClr>
              <a:buFont typeface="Arial"/>
              <a:buNone/>
            </a:pPr>
            <a:endParaRPr sz="9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endParaRPr sz="900" b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000" b="1"/>
              <a:t>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/>
          <p:nvPr/>
        </p:nvSpPr>
        <p:spPr>
          <a:xfrm>
            <a:off x="5257800" y="1828800"/>
            <a:ext cx="2668200" cy="1543200"/>
          </a:xfrm>
          <a:prstGeom prst="rect">
            <a:avLst/>
          </a:prstGeom>
          <a:solidFill>
            <a:srgbClr val="FCE5CD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b="1">
                <a:solidFill>
                  <a:srgbClr val="CC0000"/>
                </a:solidFill>
              </a:rPr>
              <a:t>Child Partitions (Guest)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39" name="Shape 839"/>
          <p:cNvSpPr/>
          <p:nvPr/>
        </p:nvSpPr>
        <p:spPr>
          <a:xfrm>
            <a:off x="5067300" y="3771900"/>
            <a:ext cx="485699" cy="1457399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I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G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S</a:t>
            </a:r>
          </a:p>
        </p:txBody>
      </p:sp>
      <p:sp>
        <p:nvSpPr>
          <p:cNvPr id="840" name="Shape 840"/>
          <p:cNvSpPr/>
          <p:nvPr/>
        </p:nvSpPr>
        <p:spPr>
          <a:xfrm>
            <a:off x="7553400" y="3771900"/>
            <a:ext cx="485699" cy="1457399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G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S</a:t>
            </a:r>
          </a:p>
        </p:txBody>
      </p:sp>
      <p:sp>
        <p:nvSpPr>
          <p:cNvPr id="841" name="Shape 841"/>
          <p:cNvSpPr/>
          <p:nvPr/>
        </p:nvSpPr>
        <p:spPr>
          <a:xfrm>
            <a:off x="5067300" y="5248275"/>
            <a:ext cx="2971799" cy="390599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Hyper-V extensible switch</a:t>
            </a:r>
          </a:p>
        </p:txBody>
      </p:sp>
      <p:sp>
        <p:nvSpPr>
          <p:cNvPr id="842" name="Shape 842"/>
          <p:cNvSpPr/>
          <p:nvPr/>
        </p:nvSpPr>
        <p:spPr>
          <a:xfrm>
            <a:off x="5324475" y="2276475"/>
            <a:ext cx="1028700" cy="6954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Virtual Machine #1</a:t>
            </a:r>
          </a:p>
        </p:txBody>
      </p:sp>
      <p:sp>
        <p:nvSpPr>
          <p:cNvPr id="843" name="Shape 843"/>
          <p:cNvSpPr/>
          <p:nvPr/>
        </p:nvSpPr>
        <p:spPr>
          <a:xfrm>
            <a:off x="6831125" y="2276475"/>
            <a:ext cx="1028700" cy="6954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Virtual Machine #2</a:t>
            </a:r>
          </a:p>
        </p:txBody>
      </p:sp>
      <p:sp>
        <p:nvSpPr>
          <p:cNvPr id="844" name="Shape 844"/>
          <p:cNvSpPr/>
          <p:nvPr/>
        </p:nvSpPr>
        <p:spPr>
          <a:xfrm>
            <a:off x="5600625" y="2971800"/>
            <a:ext cx="419099" cy="228600"/>
          </a:xfrm>
          <a:prstGeom prst="rect">
            <a:avLst/>
          </a:prstGeom>
          <a:solidFill>
            <a:srgbClr val="FF99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/>
              <a:t>VIF</a:t>
            </a:r>
          </a:p>
        </p:txBody>
      </p:sp>
      <p:sp>
        <p:nvSpPr>
          <p:cNvPr id="845" name="Shape 845"/>
          <p:cNvSpPr/>
          <p:nvPr/>
        </p:nvSpPr>
        <p:spPr>
          <a:xfrm rot="1091447">
            <a:off x="5448301" y="3200403"/>
            <a:ext cx="133575" cy="57158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46" name="Shape 846"/>
          <p:cNvSpPr/>
          <p:nvPr/>
        </p:nvSpPr>
        <p:spPr>
          <a:xfrm>
            <a:off x="7153200" y="2971800"/>
            <a:ext cx="419099" cy="228600"/>
          </a:xfrm>
          <a:prstGeom prst="rect">
            <a:avLst/>
          </a:prstGeom>
          <a:solidFill>
            <a:srgbClr val="FF99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/>
              <a:t>VIF</a:t>
            </a:r>
          </a:p>
        </p:txBody>
      </p:sp>
      <p:sp>
        <p:nvSpPr>
          <p:cNvPr id="847" name="Shape 847"/>
          <p:cNvSpPr/>
          <p:nvPr/>
        </p:nvSpPr>
        <p:spPr>
          <a:xfrm>
            <a:off x="8066500" y="2772600"/>
            <a:ext cx="852000" cy="613500"/>
          </a:xfrm>
          <a:prstGeom prst="rect">
            <a:avLst/>
          </a:prstGeom>
          <a:solidFill>
            <a:srgbClr val="6D9EEB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 b="1"/>
              <a:t>Physical NIC</a:t>
            </a:r>
          </a:p>
        </p:txBody>
      </p:sp>
      <p:sp>
        <p:nvSpPr>
          <p:cNvPr id="848" name="Shape 848"/>
          <p:cNvSpPr/>
          <p:nvPr/>
        </p:nvSpPr>
        <p:spPr>
          <a:xfrm rot="-1839636">
            <a:off x="7519092" y="3169101"/>
            <a:ext cx="165309" cy="614173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49" name="Shape 849"/>
          <p:cNvSpPr/>
          <p:nvPr/>
        </p:nvSpPr>
        <p:spPr>
          <a:xfrm rot="2607110">
            <a:off x="8100534" y="3316876"/>
            <a:ext cx="141331" cy="573797"/>
          </a:xfrm>
          <a:prstGeom prst="upArrow">
            <a:avLst>
              <a:gd name="adj1" fmla="val 56796"/>
              <a:gd name="adj2" fmla="val 5000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0" name="Shape 850"/>
          <p:cNvSpPr/>
          <p:nvPr/>
        </p:nvSpPr>
        <p:spPr>
          <a:xfrm>
            <a:off x="5600700" y="3448050"/>
            <a:ext cx="257099" cy="2286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1000"/>
              <a:t>1</a:t>
            </a:r>
          </a:p>
        </p:txBody>
      </p:sp>
      <p:sp>
        <p:nvSpPr>
          <p:cNvPr id="851" name="Shape 851"/>
          <p:cNvSpPr/>
          <p:nvPr/>
        </p:nvSpPr>
        <p:spPr>
          <a:xfrm>
            <a:off x="4686300" y="4743450"/>
            <a:ext cx="257099" cy="2286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1000"/>
              <a:t>2</a:t>
            </a:r>
          </a:p>
        </p:txBody>
      </p:sp>
      <p:sp>
        <p:nvSpPr>
          <p:cNvPr id="852" name="Shape 852"/>
          <p:cNvSpPr/>
          <p:nvPr/>
        </p:nvSpPr>
        <p:spPr>
          <a:xfrm>
            <a:off x="5667800" y="4962600"/>
            <a:ext cx="257099" cy="2286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1000"/>
              <a:t>3</a:t>
            </a:r>
          </a:p>
        </p:txBody>
      </p:sp>
      <p:sp>
        <p:nvSpPr>
          <p:cNvPr id="853" name="Shape 853"/>
          <p:cNvSpPr/>
          <p:nvPr/>
        </p:nvSpPr>
        <p:spPr>
          <a:xfrm>
            <a:off x="7277100" y="3448050"/>
            <a:ext cx="257099" cy="2286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1000"/>
              <a:t>5</a:t>
            </a:r>
          </a:p>
        </p:txBody>
      </p:sp>
      <p:sp>
        <p:nvSpPr>
          <p:cNvPr id="854" name="Shape 854"/>
          <p:cNvSpPr/>
          <p:nvPr/>
        </p:nvSpPr>
        <p:spPr>
          <a:xfrm>
            <a:off x="8184375" y="3600950"/>
            <a:ext cx="257099" cy="2286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1000"/>
              <a:t>5</a:t>
            </a:r>
          </a:p>
        </p:txBody>
      </p:sp>
      <p:sp>
        <p:nvSpPr>
          <p:cNvPr id="855" name="Shape 855"/>
          <p:cNvSpPr txBox="1"/>
          <p:nvPr/>
        </p:nvSpPr>
        <p:spPr>
          <a:xfrm>
            <a:off x="5724525" y="5695950"/>
            <a:ext cx="1316699" cy="41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solidFill>
                  <a:srgbClr val="CC0000"/>
                </a:solidFill>
              </a:rPr>
              <a:t>NDIS Stack</a:t>
            </a:r>
          </a:p>
        </p:txBody>
      </p:sp>
      <p:sp>
        <p:nvSpPr>
          <p:cNvPr id="856" name="Shape 856"/>
          <p:cNvSpPr/>
          <p:nvPr/>
        </p:nvSpPr>
        <p:spPr>
          <a:xfrm>
            <a:off x="4351600" y="2916900"/>
            <a:ext cx="781199" cy="469199"/>
          </a:xfrm>
          <a:prstGeom prst="rect">
            <a:avLst/>
          </a:prstGeom>
          <a:solidFill>
            <a:srgbClr val="6D9EEB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 b="1"/>
              <a:t>Hyper-V Internal NIC</a:t>
            </a:r>
          </a:p>
        </p:txBody>
      </p:sp>
      <p:sp>
        <p:nvSpPr>
          <p:cNvPr id="857" name="Shape 857"/>
          <p:cNvSpPr/>
          <p:nvPr/>
        </p:nvSpPr>
        <p:spPr>
          <a:xfrm>
            <a:off x="4762500" y="3524250"/>
            <a:ext cx="257099" cy="2286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1000"/>
              <a:t>1</a:t>
            </a:r>
          </a:p>
        </p:txBody>
      </p:sp>
      <p:sp>
        <p:nvSpPr>
          <p:cNvPr id="858" name="Shape 858"/>
          <p:cNvSpPr/>
          <p:nvPr/>
        </p:nvSpPr>
        <p:spPr>
          <a:xfrm rot="-1162514">
            <a:off x="5086866" y="3346255"/>
            <a:ext cx="161867" cy="440537"/>
          </a:xfrm>
          <a:prstGeom prst="downArrow">
            <a:avLst>
              <a:gd name="adj1" fmla="val 44123"/>
              <a:gd name="adj2" fmla="val 5000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9" name="Shape 859"/>
          <p:cNvSpPr txBox="1">
            <a:spLocks noGrp="1"/>
          </p:cNvSpPr>
          <p:nvPr>
            <p:ph type="title"/>
          </p:nvPr>
        </p:nvSpPr>
        <p:spPr>
          <a:xfrm>
            <a:off x="457200" y="101600"/>
            <a:ext cx="8229600" cy="812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8761D"/>
                </a:solidFill>
              </a:rPr>
              <a:t>Packet Flow in Hyper-V Virtual Switch</a:t>
            </a:r>
          </a:p>
        </p:txBody>
      </p:sp>
      <p:sp>
        <p:nvSpPr>
          <p:cNvPr id="860" name="Shape 860"/>
          <p:cNvSpPr/>
          <p:nvPr/>
        </p:nvSpPr>
        <p:spPr>
          <a:xfrm>
            <a:off x="4545000" y="4933950"/>
            <a:ext cx="485699" cy="2286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61" name="Shape 861"/>
          <p:cNvSpPr txBox="1">
            <a:spLocks noGrp="1"/>
          </p:cNvSpPr>
          <p:nvPr>
            <p:ph type="body" idx="1"/>
          </p:nvPr>
        </p:nvSpPr>
        <p:spPr>
          <a:xfrm>
            <a:off x="0" y="1386600"/>
            <a:ext cx="4351500" cy="4648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Clr>
                <a:srgbClr val="A8A8AB"/>
              </a:buClr>
              <a:buSzPct val="100000"/>
              <a:buFont typeface="Arial"/>
              <a:buAutoNum type="arabicPeriod"/>
            </a:pPr>
            <a:r>
              <a:rPr lang="en-US" sz="2000" b="1"/>
              <a:t>Packet Injected to Ingress path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Clr>
                <a:srgbClr val="A8A8AB"/>
              </a:buClr>
              <a:buSzPct val="100000"/>
              <a:buFont typeface="Arial"/>
              <a:buAutoNum type="arabicPeriod"/>
            </a:pPr>
            <a:r>
              <a:rPr lang="en-US" sz="2000" b="1"/>
              <a:t>Packet sent to extension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Clr>
                <a:srgbClr val="A8A8AB"/>
              </a:buClr>
              <a:buSzPct val="100000"/>
              <a:buFont typeface="Arial"/>
              <a:buAutoNum type="arabicPeriod"/>
            </a:pPr>
            <a:r>
              <a:rPr lang="en-US" sz="2000" b="1"/>
              <a:t>Packet sent to miniport edge of switch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Clr>
                <a:srgbClr val="A8A8AB"/>
              </a:buClr>
              <a:buSzPct val="100000"/>
              <a:buFont typeface="Arial"/>
              <a:buAutoNum type="arabicPeriod"/>
            </a:pPr>
            <a:r>
              <a:rPr lang="en-US" sz="2000" b="1"/>
              <a:t>Packet shows up on Egress path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Clr>
                <a:srgbClr val="A8A8AB"/>
              </a:buClr>
              <a:buSzPct val="100000"/>
              <a:buFont typeface="Arial"/>
              <a:buAutoNum type="arabicPeriod"/>
            </a:pPr>
            <a:r>
              <a:rPr lang="en-US" sz="2000" b="1"/>
              <a:t>Packet sent to destination VM or Physical NIC</a:t>
            </a:r>
          </a:p>
        </p:txBody>
      </p:sp>
      <p:sp>
        <p:nvSpPr>
          <p:cNvPr id="862" name="Shape 862"/>
          <p:cNvSpPr/>
          <p:nvPr/>
        </p:nvSpPr>
        <p:spPr>
          <a:xfrm>
            <a:off x="7191800" y="4962600"/>
            <a:ext cx="257099" cy="2286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1000"/>
              <a:t>4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VMware">
      <a:dk1>
        <a:srgbClr val="717074"/>
      </a:dk1>
      <a:lt1>
        <a:srgbClr val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Theme">
  <a:themeElements>
    <a:clrScheme name="VMware">
      <a:dk1>
        <a:srgbClr val="717074"/>
      </a:dk1>
      <a:lt1>
        <a:srgbClr val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Theme">
  <a:themeElements>
    <a:clrScheme name="VMware">
      <a:dk1>
        <a:srgbClr val="717074"/>
      </a:dk1>
      <a:lt1>
        <a:srgbClr val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2000</Words>
  <Application>Microsoft Macintosh PowerPoint</Application>
  <PresentationFormat>On-screen Show (4:3)</PresentationFormat>
  <Paragraphs>568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Default Theme</vt:lpstr>
      <vt:lpstr>Default Theme</vt:lpstr>
      <vt:lpstr>Default Theme</vt:lpstr>
      <vt:lpstr>Open vSwitch for Microsoft Hyper-V  Eitan Eliahu, Nithin Raju, Ankur Sharma  </vt:lpstr>
      <vt:lpstr>Agenda</vt:lpstr>
      <vt:lpstr>OVS on Hyper-V, What is all about?</vt:lpstr>
      <vt:lpstr>Design Objectives ...</vt:lpstr>
      <vt:lpstr>Design Objectives</vt:lpstr>
      <vt:lpstr>High Level Architecture</vt:lpstr>
      <vt:lpstr>Hyper-V Extensible Switch - Overview</vt:lpstr>
      <vt:lpstr>Hyper-V Extensible Switch Architecture </vt:lpstr>
      <vt:lpstr>Packet Flow in Hyper-V Virtual Switch</vt:lpstr>
      <vt:lpstr>Typical Ingress Packet Flow with OVS</vt:lpstr>
      <vt:lpstr>High Level Architecture</vt:lpstr>
      <vt:lpstr>Kernel Datapath - About</vt:lpstr>
      <vt:lpstr>Kernel Datapath - Components ...</vt:lpstr>
      <vt:lpstr>Kernel Datapath - Components ...</vt:lpstr>
      <vt:lpstr>Kernel Datapath - Components ...</vt:lpstr>
      <vt:lpstr>Kernel Datapath - Components ...</vt:lpstr>
      <vt:lpstr>Kernel Datapath - Components ...</vt:lpstr>
      <vt:lpstr>Userspace - Components ...</vt:lpstr>
      <vt:lpstr>Userspace - Components</vt:lpstr>
      <vt:lpstr>Open vSwitch for Microsoft Hyper-V</vt:lpstr>
      <vt:lpstr>Demo</vt:lpstr>
      <vt:lpstr>Developer credits </vt:lpstr>
      <vt:lpstr>Backup Slides </vt:lpstr>
      <vt:lpstr>Hyper-V Extensible Switch - Overview</vt:lpstr>
      <vt:lpstr>Main Functional Modules </vt:lpstr>
      <vt:lpstr>OVS Switch Forwarding Extension Driver</vt:lpstr>
      <vt:lpstr>OVS Switch Forwarding Extension Driver - cont. </vt:lpstr>
      <vt:lpstr> WFP Callout Filter Driver - Tunnel Packet Processing </vt:lpstr>
      <vt:lpstr>Userspace - Components                                    [...]</vt:lpstr>
      <vt:lpstr>High Level Architecture</vt:lpstr>
      <vt:lpstr>Typical Ingress Packet Flow</vt:lpstr>
      <vt:lpstr>Typical Ingress Packet Flow cont.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vSwitch for Microsoft Hyper-V  Eitan Eliahu, Nithin Raju, Ankur Sharma  </dc:title>
  <cp:lastModifiedBy>VMware Inc.</cp:lastModifiedBy>
  <cp:revision>10</cp:revision>
  <dcterms:modified xsi:type="dcterms:W3CDTF">2014-11-17T07:33:17Z</dcterms:modified>
</cp:coreProperties>
</file>