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7" r:id="rId4"/>
    <p:sldId id="268" r:id="rId5"/>
    <p:sldId id="269" r:id="rId6"/>
    <p:sldId id="271" r:id="rId7"/>
    <p:sldId id="273" r:id="rId8"/>
    <p:sldId id="274" r:id="rId9"/>
    <p:sldId id="275" r:id="rId10"/>
    <p:sldId id="276" r:id="rId11"/>
    <p:sldId id="277" r:id="rId12"/>
    <p:sldId id="266" r:id="rId13"/>
    <p:sldId id="27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2" autoAdjust="0"/>
    <p:restoredTop sz="94667" autoAdjust="0"/>
  </p:normalViewPr>
  <p:slideViewPr>
    <p:cSldViewPr snapToGrid="0" snapToObjects="1">
      <p:cViewPr varScale="1">
        <p:scale>
          <a:sx n="111" d="100"/>
          <a:sy n="111" d="100"/>
        </p:scale>
        <p:origin x="77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DPDK/Userspace Features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OVS 2.2</c:v>
                </c:pt>
                <c:pt idx="1">
                  <c:v>OVS 2.3</c:v>
                </c:pt>
                <c:pt idx="2">
                  <c:v>OVS 2.4</c:v>
                </c:pt>
                <c:pt idx="3">
                  <c:v>OVS 2.5</c:v>
                </c:pt>
                <c:pt idx="4">
                  <c:v>OVS 2.6</c:v>
                </c:pt>
                <c:pt idx="5">
                  <c:v>OVS 2.7</c:v>
                </c:pt>
                <c:pt idx="6">
                  <c:v>OVS 2.8</c:v>
                </c:pt>
                <c:pt idx="7">
                  <c:v>OVS 2.9</c:v>
                </c:pt>
                <c:pt idx="8">
                  <c:v>OVS 2.10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711824"/>
        <c:axId val="452708688"/>
      </c:barChart>
      <c:catAx>
        <c:axId val="45271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08688"/>
        <c:crosses val="autoZero"/>
        <c:auto val="1"/>
        <c:lblAlgn val="ctr"/>
        <c:lblOffset val="100"/>
        <c:noMultiLvlLbl val="0"/>
      </c:catAx>
      <c:valAx>
        <c:axId val="45270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1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DPDK/Userspace Features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OVS 2.2</c:v>
                </c:pt>
                <c:pt idx="1">
                  <c:v>OVS 2.3</c:v>
                </c:pt>
                <c:pt idx="2">
                  <c:v>OVS 2.4</c:v>
                </c:pt>
                <c:pt idx="3">
                  <c:v>OVS 2.5</c:v>
                </c:pt>
                <c:pt idx="4">
                  <c:v>OVS 2.6</c:v>
                </c:pt>
                <c:pt idx="5">
                  <c:v>OVS 2.7</c:v>
                </c:pt>
                <c:pt idx="6">
                  <c:v>OVS 2.8</c:v>
                </c:pt>
                <c:pt idx="7">
                  <c:v>OVS 2.9</c:v>
                </c:pt>
                <c:pt idx="8">
                  <c:v>OVS 2.10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62016"/>
        <c:axId val="506668288"/>
      </c:barChart>
      <c:catAx>
        <c:axId val="506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8288"/>
        <c:crosses val="autoZero"/>
        <c:auto val="1"/>
        <c:lblAlgn val="ctr"/>
        <c:lblOffset val="100"/>
        <c:noMultiLvlLbl val="0"/>
      </c:catAx>
      <c:valAx>
        <c:axId val="50666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DPDK/Userspace Features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OVS 2.2</c:v>
                </c:pt>
                <c:pt idx="1">
                  <c:v>OVS 2.3</c:v>
                </c:pt>
                <c:pt idx="2">
                  <c:v>OVS 2.4</c:v>
                </c:pt>
                <c:pt idx="3">
                  <c:v>OVS 2.5</c:v>
                </c:pt>
                <c:pt idx="4">
                  <c:v>OVS 2.6</c:v>
                </c:pt>
                <c:pt idx="5">
                  <c:v>OVS 2.7</c:v>
                </c:pt>
                <c:pt idx="6">
                  <c:v>OVS 2.8</c:v>
                </c:pt>
                <c:pt idx="7">
                  <c:v>OVS 2.9</c:v>
                </c:pt>
                <c:pt idx="8">
                  <c:v>OVS 2.10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67504"/>
        <c:axId val="506663192"/>
      </c:barChart>
      <c:catAx>
        <c:axId val="50666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3192"/>
        <c:crosses val="autoZero"/>
        <c:auto val="1"/>
        <c:lblAlgn val="ctr"/>
        <c:lblOffset val="100"/>
        <c:noMultiLvlLbl val="0"/>
      </c:catAx>
      <c:valAx>
        <c:axId val="506663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DPDK/Userspace Features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OVS 2.2</c:v>
                </c:pt>
                <c:pt idx="1">
                  <c:v>OVS 2.3</c:v>
                </c:pt>
                <c:pt idx="2">
                  <c:v>OVS 2.4</c:v>
                </c:pt>
                <c:pt idx="3">
                  <c:v>OVS 2.5</c:v>
                </c:pt>
                <c:pt idx="4">
                  <c:v>OVS 2.6</c:v>
                </c:pt>
                <c:pt idx="5">
                  <c:v>OVS 2.7</c:v>
                </c:pt>
                <c:pt idx="6">
                  <c:v>OVS 2.8</c:v>
                </c:pt>
                <c:pt idx="7">
                  <c:v>OVS 2.9</c:v>
                </c:pt>
                <c:pt idx="8">
                  <c:v>OVS 2.10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63976"/>
        <c:axId val="506663584"/>
      </c:barChart>
      <c:catAx>
        <c:axId val="50666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3584"/>
        <c:crosses val="autoZero"/>
        <c:auto val="1"/>
        <c:lblAlgn val="ctr"/>
        <c:lblOffset val="100"/>
        <c:noMultiLvlLbl val="0"/>
      </c:catAx>
      <c:valAx>
        <c:axId val="50666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3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DPDK/Userspace Features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OVS 2.2</c:v>
                </c:pt>
                <c:pt idx="1">
                  <c:v>OVS 2.3</c:v>
                </c:pt>
                <c:pt idx="2">
                  <c:v>OVS 2.4</c:v>
                </c:pt>
                <c:pt idx="3">
                  <c:v>OVS 2.5</c:v>
                </c:pt>
                <c:pt idx="4">
                  <c:v>OVS 2.6</c:v>
                </c:pt>
                <c:pt idx="5">
                  <c:v>OVS 2.7</c:v>
                </c:pt>
                <c:pt idx="6">
                  <c:v>OVS 2.8</c:v>
                </c:pt>
                <c:pt idx="7">
                  <c:v>OVS 2.9</c:v>
                </c:pt>
                <c:pt idx="8">
                  <c:v>OVS 2.10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64368"/>
        <c:axId val="506662408"/>
      </c:barChart>
      <c:catAx>
        <c:axId val="50666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2408"/>
        <c:crosses val="autoZero"/>
        <c:auto val="1"/>
        <c:lblAlgn val="ctr"/>
        <c:lblOffset val="100"/>
        <c:noMultiLvlLbl val="0"/>
      </c:catAx>
      <c:valAx>
        <c:axId val="50666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DPDK/Userspace Features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OVS 2.2</c:v>
                </c:pt>
                <c:pt idx="1">
                  <c:v>OVS 2.3</c:v>
                </c:pt>
                <c:pt idx="2">
                  <c:v>OVS 2.4</c:v>
                </c:pt>
                <c:pt idx="3">
                  <c:v>OVS 2.5</c:v>
                </c:pt>
                <c:pt idx="4">
                  <c:v>OVS 2.6</c:v>
                </c:pt>
                <c:pt idx="5">
                  <c:v>OVS 2.7</c:v>
                </c:pt>
                <c:pt idx="6">
                  <c:v>OVS 2.8</c:v>
                </c:pt>
                <c:pt idx="7">
                  <c:v>OVS 2.9</c:v>
                </c:pt>
                <c:pt idx="8">
                  <c:v>OVS 2.10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65936"/>
        <c:axId val="506662800"/>
      </c:barChart>
      <c:catAx>
        <c:axId val="50666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2800"/>
        <c:crosses val="autoZero"/>
        <c:auto val="1"/>
        <c:lblAlgn val="ctr"/>
        <c:lblOffset val="100"/>
        <c:noMultiLvlLbl val="0"/>
      </c:catAx>
      <c:valAx>
        <c:axId val="50666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DPDK/Userspace Features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OVS 2.2</c:v>
                </c:pt>
                <c:pt idx="1">
                  <c:v>OVS 2.3</c:v>
                </c:pt>
                <c:pt idx="2">
                  <c:v>OVS 2.4</c:v>
                </c:pt>
                <c:pt idx="3">
                  <c:v>OVS 2.5</c:v>
                </c:pt>
                <c:pt idx="4">
                  <c:v>OVS 2.6</c:v>
                </c:pt>
                <c:pt idx="5">
                  <c:v>OVS 2.7</c:v>
                </c:pt>
                <c:pt idx="6">
                  <c:v>OVS 2.8</c:v>
                </c:pt>
                <c:pt idx="7">
                  <c:v>OVS 2.9</c:v>
                </c:pt>
                <c:pt idx="8">
                  <c:v>OVS 2.10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66328"/>
        <c:axId val="506668680"/>
      </c:barChart>
      <c:catAx>
        <c:axId val="50666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8680"/>
        <c:crosses val="autoZero"/>
        <c:auto val="1"/>
        <c:lblAlgn val="ctr"/>
        <c:lblOffset val="100"/>
        <c:noMultiLvlLbl val="0"/>
      </c:catAx>
      <c:valAx>
        <c:axId val="506668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DPDK/Userspace Features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OVS 2.2</c:v>
                </c:pt>
                <c:pt idx="1">
                  <c:v>OVS 2.3</c:v>
                </c:pt>
                <c:pt idx="2">
                  <c:v>OVS 2.4</c:v>
                </c:pt>
                <c:pt idx="3">
                  <c:v>OVS 2.5</c:v>
                </c:pt>
                <c:pt idx="4">
                  <c:v>OVS 2.6</c:v>
                </c:pt>
                <c:pt idx="5">
                  <c:v>OVS 2.7</c:v>
                </c:pt>
                <c:pt idx="6">
                  <c:v>OVS 2.8</c:v>
                </c:pt>
                <c:pt idx="7">
                  <c:v>OVS 2.9</c:v>
                </c:pt>
                <c:pt idx="8">
                  <c:v>OVS 2.10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61232"/>
        <c:axId val="506667112"/>
      </c:barChart>
      <c:catAx>
        <c:axId val="50666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7112"/>
        <c:crosses val="autoZero"/>
        <c:auto val="1"/>
        <c:lblAlgn val="ctr"/>
        <c:lblOffset val="100"/>
        <c:noMultiLvlLbl val="0"/>
      </c:catAx>
      <c:valAx>
        <c:axId val="506667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6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DPDK/Userspace Features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OVS 2.2</c:v>
                </c:pt>
                <c:pt idx="1">
                  <c:v>OVS 2.3</c:v>
                </c:pt>
                <c:pt idx="2">
                  <c:v>OVS 2.4</c:v>
                </c:pt>
                <c:pt idx="3">
                  <c:v>OVS 2.5</c:v>
                </c:pt>
                <c:pt idx="4">
                  <c:v>OVS 2.6</c:v>
                </c:pt>
                <c:pt idx="5">
                  <c:v>OVS 2.7</c:v>
                </c:pt>
                <c:pt idx="6">
                  <c:v>OVS 2.8</c:v>
                </c:pt>
                <c:pt idx="7">
                  <c:v>OVS 2.9</c:v>
                </c:pt>
                <c:pt idx="8">
                  <c:v>OVS 2.10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365176"/>
        <c:axId val="508366744"/>
      </c:barChart>
      <c:catAx>
        <c:axId val="508365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366744"/>
        <c:crosses val="autoZero"/>
        <c:auto val="1"/>
        <c:lblAlgn val="ctr"/>
        <c:lblOffset val="100"/>
        <c:noMultiLvlLbl val="0"/>
      </c:catAx>
      <c:valAx>
        <c:axId val="50836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365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08CDE-46D4-4A07-8F04-F8D8626A54A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2DC924-80A9-4103-B8C1-F4EC3DACCDA5}">
      <dgm:prSet phldrT="[Text]"/>
      <dgm:spPr/>
      <dgm:t>
        <a:bodyPr/>
        <a:lstStyle/>
        <a:p>
          <a:r>
            <a:rPr lang="en-US" dirty="0" smtClean="0"/>
            <a:t>dpdk-latest</a:t>
          </a:r>
          <a:endParaRPr lang="en-US" dirty="0"/>
        </a:p>
      </dgm:t>
    </dgm:pt>
    <dgm:pt modelId="{4C1AB10F-12BB-4C5B-982B-28968BD4E6BD}" type="parTrans" cxnId="{3E005F1B-64B9-4242-946B-D98D55AF6CE3}">
      <dgm:prSet/>
      <dgm:spPr/>
      <dgm:t>
        <a:bodyPr/>
        <a:lstStyle/>
        <a:p>
          <a:endParaRPr lang="en-US"/>
        </a:p>
      </dgm:t>
    </dgm:pt>
    <dgm:pt modelId="{2F7607D2-3F38-4A9C-AD03-1F6716FAED2E}" type="sibTrans" cxnId="{3E005F1B-64B9-4242-946B-D98D55AF6CE3}">
      <dgm:prSet/>
      <dgm:spPr/>
      <dgm:t>
        <a:bodyPr/>
        <a:lstStyle/>
        <a:p>
          <a:endParaRPr lang="en-US"/>
        </a:p>
      </dgm:t>
    </dgm:pt>
    <dgm:pt modelId="{E154F6F2-15FD-49FA-A5C9-A2E06EA79BCE}">
      <dgm:prSet phldrT="[Text]"/>
      <dgm:spPr/>
      <dgm:t>
        <a:bodyPr/>
        <a:lstStyle/>
        <a:p>
          <a:r>
            <a:rPr lang="en-US" dirty="0" smtClean="0"/>
            <a:t>Development Branch (Not  a featured release branch)</a:t>
          </a:r>
          <a:endParaRPr lang="en-US" dirty="0"/>
        </a:p>
      </dgm:t>
    </dgm:pt>
    <dgm:pt modelId="{7AF9A135-6AEC-42CD-AADD-31BFD55844CC}" type="parTrans" cxnId="{4F09E897-3852-482B-A638-ABB352FED1D3}">
      <dgm:prSet/>
      <dgm:spPr/>
      <dgm:t>
        <a:bodyPr/>
        <a:lstStyle/>
        <a:p>
          <a:endParaRPr lang="en-US"/>
        </a:p>
      </dgm:t>
    </dgm:pt>
    <dgm:pt modelId="{D440274F-0E66-4972-B77D-A995525B29C6}" type="sibTrans" cxnId="{4F09E897-3852-482B-A638-ABB352FED1D3}">
      <dgm:prSet/>
      <dgm:spPr/>
      <dgm:t>
        <a:bodyPr/>
        <a:lstStyle/>
        <a:p>
          <a:endParaRPr lang="en-US"/>
        </a:p>
      </dgm:t>
    </dgm:pt>
    <dgm:pt modelId="{36A7FF89-E9D6-4151-B438-BAB30D4D084F}">
      <dgm:prSet phldrT="[Text]"/>
      <dgm:spPr/>
      <dgm:t>
        <a:bodyPr/>
        <a:lstStyle/>
        <a:p>
          <a:endParaRPr lang="en-US" dirty="0"/>
        </a:p>
      </dgm:t>
    </dgm:pt>
    <dgm:pt modelId="{410A8199-3540-4142-8B96-65AA1465A2CF}" type="parTrans" cxnId="{F48BF993-1887-4631-9CAF-6BAA4F8A4DCF}">
      <dgm:prSet/>
      <dgm:spPr/>
      <dgm:t>
        <a:bodyPr/>
        <a:lstStyle/>
        <a:p>
          <a:endParaRPr lang="en-US"/>
        </a:p>
      </dgm:t>
    </dgm:pt>
    <dgm:pt modelId="{D325A2CB-AB78-42C8-9712-F843EA88F352}" type="sibTrans" cxnId="{F48BF993-1887-4631-9CAF-6BAA4F8A4DCF}">
      <dgm:prSet/>
      <dgm:spPr/>
      <dgm:t>
        <a:bodyPr/>
        <a:lstStyle/>
        <a:p>
          <a:endParaRPr lang="en-US"/>
        </a:p>
      </dgm:t>
    </dgm:pt>
    <dgm:pt modelId="{0238183D-4EFD-40B7-AA07-1E295C757E97}">
      <dgm:prSet phldrT="[Text]"/>
      <dgm:spPr/>
      <dgm:t>
        <a:bodyPr/>
        <a:lstStyle/>
        <a:p>
          <a:r>
            <a:rPr lang="en-US" dirty="0" smtClean="0"/>
            <a:t>OVS Master targeting DPDK master</a:t>
          </a:r>
          <a:endParaRPr lang="en-US" dirty="0"/>
        </a:p>
      </dgm:t>
    </dgm:pt>
    <dgm:pt modelId="{78BF188A-FD3C-470C-A971-1287D2029F7D}" type="parTrans" cxnId="{AC2DAD1F-8985-4754-9209-BDC88F090B8C}">
      <dgm:prSet/>
      <dgm:spPr/>
      <dgm:t>
        <a:bodyPr/>
        <a:lstStyle/>
        <a:p>
          <a:endParaRPr lang="en-US"/>
        </a:p>
      </dgm:t>
    </dgm:pt>
    <dgm:pt modelId="{C2256460-8016-40F5-A5AC-E20FB2FEC0A0}" type="sibTrans" cxnId="{AC2DAD1F-8985-4754-9209-BDC88F090B8C}">
      <dgm:prSet/>
      <dgm:spPr/>
      <dgm:t>
        <a:bodyPr/>
        <a:lstStyle/>
        <a:p>
          <a:endParaRPr lang="en-US"/>
        </a:p>
      </dgm:t>
    </dgm:pt>
    <dgm:pt modelId="{966E9102-521F-439F-80A5-B519CCB4A482}">
      <dgm:prSet phldrT="[Text]"/>
      <dgm:spPr/>
      <dgm:t>
        <a:bodyPr/>
        <a:lstStyle/>
        <a:p>
          <a:r>
            <a:rPr lang="en-US" dirty="0" smtClean="0"/>
            <a:t>Visibility into DPDK changes (API/ABI changes)</a:t>
          </a:r>
          <a:endParaRPr lang="en-US" dirty="0"/>
        </a:p>
      </dgm:t>
    </dgm:pt>
    <dgm:pt modelId="{02249FE9-BC75-4C85-B76B-7C5F7BAF8ACF}" type="parTrans" cxnId="{345E1838-BA3F-495E-95EC-68E94B8611ED}">
      <dgm:prSet/>
      <dgm:spPr/>
      <dgm:t>
        <a:bodyPr/>
        <a:lstStyle/>
        <a:p>
          <a:endParaRPr lang="en-US"/>
        </a:p>
      </dgm:t>
    </dgm:pt>
    <dgm:pt modelId="{4D8EFB78-340D-48EC-818C-07D7E2CA3E5A}" type="sibTrans" cxnId="{345E1838-BA3F-495E-95EC-68E94B8611ED}">
      <dgm:prSet/>
      <dgm:spPr/>
      <dgm:t>
        <a:bodyPr/>
        <a:lstStyle/>
        <a:p>
          <a:endParaRPr lang="en-US"/>
        </a:p>
      </dgm:t>
    </dgm:pt>
    <dgm:pt modelId="{9E33883F-65E5-453A-A0CE-88473794A89F}" type="pres">
      <dgm:prSet presAssocID="{7C108CDE-46D4-4A07-8F04-F8D8626A54A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CFD908-143C-4A2D-8F3D-BFC9484BB028}" type="pres">
      <dgm:prSet presAssocID="{CF2DC924-80A9-4103-B8C1-F4EC3DACCDA5}" presName="composite" presStyleCnt="0"/>
      <dgm:spPr/>
    </dgm:pt>
    <dgm:pt modelId="{6F64FB75-7357-49E8-907B-5D4F33EEB8FE}" type="pres">
      <dgm:prSet presAssocID="{CF2DC924-80A9-4103-B8C1-F4EC3DACCDA5}" presName="parentText" presStyleLbl="alignNode1" presStyleIdx="0" presStyleCnt="1" custLinFactX="-105134" custLinFactNeighborX="-200000" custLinFactNeighborY="21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89EA3-368B-4FAB-8D14-0D1203E331CF}" type="pres">
      <dgm:prSet presAssocID="{CF2DC924-80A9-4103-B8C1-F4EC3DACCDA5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AAB60-214A-4C1D-B5F8-D33C2DB46238}" type="presOf" srcId="{36A7FF89-E9D6-4151-B438-BAB30D4D084F}" destId="{20E89EA3-368B-4FAB-8D14-0D1203E331CF}" srcOrd="0" destOrd="3" presId="urn:microsoft.com/office/officeart/2005/8/layout/chevron2"/>
    <dgm:cxn modelId="{BD5407BF-5208-4D9F-98C6-F96AEBD1671E}" type="presOf" srcId="{7C108CDE-46D4-4A07-8F04-F8D8626A54A0}" destId="{9E33883F-65E5-453A-A0CE-88473794A89F}" srcOrd="0" destOrd="0" presId="urn:microsoft.com/office/officeart/2005/8/layout/chevron2"/>
    <dgm:cxn modelId="{F48BF993-1887-4631-9CAF-6BAA4F8A4DCF}" srcId="{CF2DC924-80A9-4103-B8C1-F4EC3DACCDA5}" destId="{36A7FF89-E9D6-4151-B438-BAB30D4D084F}" srcOrd="3" destOrd="0" parTransId="{410A8199-3540-4142-8B96-65AA1465A2CF}" sibTransId="{D325A2CB-AB78-42C8-9712-F843EA88F352}"/>
    <dgm:cxn modelId="{802E9C41-7589-4751-BF91-A3E1F391AC62}" type="presOf" srcId="{0238183D-4EFD-40B7-AA07-1E295C757E97}" destId="{20E89EA3-368B-4FAB-8D14-0D1203E331CF}" srcOrd="0" destOrd="0" presId="urn:microsoft.com/office/officeart/2005/8/layout/chevron2"/>
    <dgm:cxn modelId="{3E005F1B-64B9-4242-946B-D98D55AF6CE3}" srcId="{7C108CDE-46D4-4A07-8F04-F8D8626A54A0}" destId="{CF2DC924-80A9-4103-B8C1-F4EC3DACCDA5}" srcOrd="0" destOrd="0" parTransId="{4C1AB10F-12BB-4C5B-982B-28968BD4E6BD}" sibTransId="{2F7607D2-3F38-4A9C-AD03-1F6716FAED2E}"/>
    <dgm:cxn modelId="{4F09E897-3852-482B-A638-ABB352FED1D3}" srcId="{CF2DC924-80A9-4103-B8C1-F4EC3DACCDA5}" destId="{E154F6F2-15FD-49FA-A5C9-A2E06EA79BCE}" srcOrd="1" destOrd="0" parTransId="{7AF9A135-6AEC-42CD-AADD-31BFD55844CC}" sibTransId="{D440274F-0E66-4972-B77D-A995525B29C6}"/>
    <dgm:cxn modelId="{4E911441-8E03-49F4-9D4C-9610947E196C}" type="presOf" srcId="{966E9102-521F-439F-80A5-B519CCB4A482}" destId="{20E89EA3-368B-4FAB-8D14-0D1203E331CF}" srcOrd="0" destOrd="2" presId="urn:microsoft.com/office/officeart/2005/8/layout/chevron2"/>
    <dgm:cxn modelId="{AC2DAD1F-8985-4754-9209-BDC88F090B8C}" srcId="{CF2DC924-80A9-4103-B8C1-F4EC3DACCDA5}" destId="{0238183D-4EFD-40B7-AA07-1E295C757E97}" srcOrd="0" destOrd="0" parTransId="{78BF188A-FD3C-470C-A971-1287D2029F7D}" sibTransId="{C2256460-8016-40F5-A5AC-E20FB2FEC0A0}"/>
    <dgm:cxn modelId="{345E1838-BA3F-495E-95EC-68E94B8611ED}" srcId="{CF2DC924-80A9-4103-B8C1-F4EC3DACCDA5}" destId="{966E9102-521F-439F-80A5-B519CCB4A482}" srcOrd="2" destOrd="0" parTransId="{02249FE9-BC75-4C85-B76B-7C5F7BAF8ACF}" sibTransId="{4D8EFB78-340D-48EC-818C-07D7E2CA3E5A}"/>
    <dgm:cxn modelId="{9B8B738E-1261-4832-A252-8251BCB5767A}" type="presOf" srcId="{E154F6F2-15FD-49FA-A5C9-A2E06EA79BCE}" destId="{20E89EA3-368B-4FAB-8D14-0D1203E331CF}" srcOrd="0" destOrd="1" presId="urn:microsoft.com/office/officeart/2005/8/layout/chevron2"/>
    <dgm:cxn modelId="{30476452-CCD2-42FE-B278-1DE0331CE084}" type="presOf" srcId="{CF2DC924-80A9-4103-B8C1-F4EC3DACCDA5}" destId="{6F64FB75-7357-49E8-907B-5D4F33EEB8FE}" srcOrd="0" destOrd="0" presId="urn:microsoft.com/office/officeart/2005/8/layout/chevron2"/>
    <dgm:cxn modelId="{CD92F696-9243-4847-B056-CFB9B87DEECC}" type="presParOf" srcId="{9E33883F-65E5-453A-A0CE-88473794A89F}" destId="{FECFD908-143C-4A2D-8F3D-BFC9484BB028}" srcOrd="0" destOrd="0" presId="urn:microsoft.com/office/officeart/2005/8/layout/chevron2"/>
    <dgm:cxn modelId="{01CD64F9-A442-440C-BADE-7544F5130163}" type="presParOf" srcId="{FECFD908-143C-4A2D-8F3D-BFC9484BB028}" destId="{6F64FB75-7357-49E8-907B-5D4F33EEB8FE}" srcOrd="0" destOrd="0" presId="urn:microsoft.com/office/officeart/2005/8/layout/chevron2"/>
    <dgm:cxn modelId="{71128785-85A3-4453-9075-B3345B570DB1}" type="presParOf" srcId="{FECFD908-143C-4A2D-8F3D-BFC9484BB028}" destId="{20E89EA3-368B-4FAB-8D14-0D1203E331C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08CDE-46D4-4A07-8F04-F8D8626A54A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2DC924-80A9-4103-B8C1-F4EC3DACCDA5}">
      <dgm:prSet phldrT="[Text]"/>
      <dgm:spPr/>
      <dgm:t>
        <a:bodyPr/>
        <a:lstStyle/>
        <a:p>
          <a:r>
            <a:rPr lang="en-US" dirty="0" smtClean="0"/>
            <a:t>dpdk-hwol</a:t>
          </a:r>
          <a:endParaRPr lang="en-US" dirty="0"/>
        </a:p>
      </dgm:t>
    </dgm:pt>
    <dgm:pt modelId="{4C1AB10F-12BB-4C5B-982B-28968BD4E6BD}" type="parTrans" cxnId="{3E005F1B-64B9-4242-946B-D98D55AF6CE3}">
      <dgm:prSet/>
      <dgm:spPr/>
      <dgm:t>
        <a:bodyPr/>
        <a:lstStyle/>
        <a:p>
          <a:endParaRPr lang="en-US"/>
        </a:p>
      </dgm:t>
    </dgm:pt>
    <dgm:pt modelId="{2F7607D2-3F38-4A9C-AD03-1F6716FAED2E}" type="sibTrans" cxnId="{3E005F1B-64B9-4242-946B-D98D55AF6CE3}">
      <dgm:prSet/>
      <dgm:spPr/>
      <dgm:t>
        <a:bodyPr/>
        <a:lstStyle/>
        <a:p>
          <a:endParaRPr lang="en-US"/>
        </a:p>
      </dgm:t>
    </dgm:pt>
    <dgm:pt modelId="{0238183D-4EFD-40B7-AA07-1E295C757E97}">
      <dgm:prSet phldrT="[Text]"/>
      <dgm:spPr/>
      <dgm:t>
        <a:bodyPr/>
        <a:lstStyle/>
        <a:p>
          <a:r>
            <a:rPr lang="en-US" dirty="0" smtClean="0"/>
            <a:t>dpdk-latest + HWOL specific patches</a:t>
          </a:r>
          <a:endParaRPr lang="en-US" dirty="0"/>
        </a:p>
      </dgm:t>
    </dgm:pt>
    <dgm:pt modelId="{78BF188A-FD3C-470C-A971-1287D2029F7D}" type="parTrans" cxnId="{AC2DAD1F-8985-4754-9209-BDC88F090B8C}">
      <dgm:prSet/>
      <dgm:spPr/>
      <dgm:t>
        <a:bodyPr/>
        <a:lstStyle/>
        <a:p>
          <a:endParaRPr lang="en-US"/>
        </a:p>
      </dgm:t>
    </dgm:pt>
    <dgm:pt modelId="{C2256460-8016-40F5-A5AC-E20FB2FEC0A0}" type="sibTrans" cxnId="{AC2DAD1F-8985-4754-9209-BDC88F090B8C}">
      <dgm:prSet/>
      <dgm:spPr/>
      <dgm:t>
        <a:bodyPr/>
        <a:lstStyle/>
        <a:p>
          <a:endParaRPr lang="en-US"/>
        </a:p>
      </dgm:t>
    </dgm:pt>
    <dgm:pt modelId="{E154F6F2-15FD-49FA-A5C9-A2E06EA79BCE}">
      <dgm:prSet phldrT="[Text]"/>
      <dgm:spPr/>
      <dgm:t>
        <a:bodyPr/>
        <a:lstStyle/>
        <a:p>
          <a:r>
            <a:rPr lang="en-US" dirty="0" smtClean="0"/>
            <a:t>Centralized </a:t>
          </a:r>
          <a:r>
            <a:rPr lang="en-US" dirty="0" smtClean="0"/>
            <a:t>location for HW vendors to test and develop HWOL OVS DPDK </a:t>
          </a:r>
          <a:r>
            <a:rPr lang="en-US" dirty="0" smtClean="0"/>
            <a:t>solutions.</a:t>
          </a:r>
          <a:endParaRPr lang="en-US" dirty="0"/>
        </a:p>
      </dgm:t>
    </dgm:pt>
    <dgm:pt modelId="{D440274F-0E66-4972-B77D-A995525B29C6}" type="sibTrans" cxnId="{4F09E897-3852-482B-A638-ABB352FED1D3}">
      <dgm:prSet/>
      <dgm:spPr/>
      <dgm:t>
        <a:bodyPr/>
        <a:lstStyle/>
        <a:p>
          <a:endParaRPr lang="en-US"/>
        </a:p>
      </dgm:t>
    </dgm:pt>
    <dgm:pt modelId="{7AF9A135-6AEC-42CD-AADD-31BFD55844CC}" type="parTrans" cxnId="{4F09E897-3852-482B-A638-ABB352FED1D3}">
      <dgm:prSet/>
      <dgm:spPr/>
      <dgm:t>
        <a:bodyPr/>
        <a:lstStyle/>
        <a:p>
          <a:endParaRPr lang="en-US"/>
        </a:p>
      </dgm:t>
    </dgm:pt>
    <dgm:pt modelId="{9E33883F-65E5-453A-A0CE-88473794A89F}" type="pres">
      <dgm:prSet presAssocID="{7C108CDE-46D4-4A07-8F04-F8D8626A54A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CFD908-143C-4A2D-8F3D-BFC9484BB028}" type="pres">
      <dgm:prSet presAssocID="{CF2DC924-80A9-4103-B8C1-F4EC3DACCDA5}" presName="composite" presStyleCnt="0"/>
      <dgm:spPr/>
    </dgm:pt>
    <dgm:pt modelId="{6F64FB75-7357-49E8-907B-5D4F33EEB8FE}" type="pres">
      <dgm:prSet presAssocID="{CF2DC924-80A9-4103-B8C1-F4EC3DACCDA5}" presName="parentText" presStyleLbl="alignNode1" presStyleIdx="0" presStyleCnt="1" custLinFactY="22463" custLinFactNeighborX="-1499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89EA3-368B-4FAB-8D14-0D1203E331CF}" type="pres">
      <dgm:prSet presAssocID="{CF2DC924-80A9-4103-B8C1-F4EC3DACCDA5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08230-57A6-4A64-ADEA-AA797A28720B}" type="presOf" srcId="{0238183D-4EFD-40B7-AA07-1E295C757E97}" destId="{20E89EA3-368B-4FAB-8D14-0D1203E331CF}" srcOrd="0" destOrd="0" presId="urn:microsoft.com/office/officeart/2005/8/layout/chevron2"/>
    <dgm:cxn modelId="{AC2DAD1F-8985-4754-9209-BDC88F090B8C}" srcId="{CF2DC924-80A9-4103-B8C1-F4EC3DACCDA5}" destId="{0238183D-4EFD-40B7-AA07-1E295C757E97}" srcOrd="0" destOrd="0" parTransId="{78BF188A-FD3C-470C-A971-1287D2029F7D}" sibTransId="{C2256460-8016-40F5-A5AC-E20FB2FEC0A0}"/>
    <dgm:cxn modelId="{48DBD852-940C-4972-B277-96F488AEC36B}" type="presOf" srcId="{7C108CDE-46D4-4A07-8F04-F8D8626A54A0}" destId="{9E33883F-65E5-453A-A0CE-88473794A89F}" srcOrd="0" destOrd="0" presId="urn:microsoft.com/office/officeart/2005/8/layout/chevron2"/>
    <dgm:cxn modelId="{4F09E897-3852-482B-A638-ABB352FED1D3}" srcId="{CF2DC924-80A9-4103-B8C1-F4EC3DACCDA5}" destId="{E154F6F2-15FD-49FA-A5C9-A2E06EA79BCE}" srcOrd="1" destOrd="0" parTransId="{7AF9A135-6AEC-42CD-AADD-31BFD55844CC}" sibTransId="{D440274F-0E66-4972-B77D-A995525B29C6}"/>
    <dgm:cxn modelId="{1FEC3C09-3BE5-43F4-9B0B-33D9B5345BB3}" type="presOf" srcId="{CF2DC924-80A9-4103-B8C1-F4EC3DACCDA5}" destId="{6F64FB75-7357-49E8-907B-5D4F33EEB8FE}" srcOrd="0" destOrd="0" presId="urn:microsoft.com/office/officeart/2005/8/layout/chevron2"/>
    <dgm:cxn modelId="{3E005F1B-64B9-4242-946B-D98D55AF6CE3}" srcId="{7C108CDE-46D4-4A07-8F04-F8D8626A54A0}" destId="{CF2DC924-80A9-4103-B8C1-F4EC3DACCDA5}" srcOrd="0" destOrd="0" parTransId="{4C1AB10F-12BB-4C5B-982B-28968BD4E6BD}" sibTransId="{2F7607D2-3F38-4A9C-AD03-1F6716FAED2E}"/>
    <dgm:cxn modelId="{AF9A3FF3-AEC7-4FEF-8C60-52197CB9EB49}" type="presOf" srcId="{E154F6F2-15FD-49FA-A5C9-A2E06EA79BCE}" destId="{20E89EA3-368B-4FAB-8D14-0D1203E331CF}" srcOrd="0" destOrd="1" presId="urn:microsoft.com/office/officeart/2005/8/layout/chevron2"/>
    <dgm:cxn modelId="{1A9DF635-F51D-47F3-8DA5-F9CC27089374}" type="presParOf" srcId="{9E33883F-65E5-453A-A0CE-88473794A89F}" destId="{FECFD908-143C-4A2D-8F3D-BFC9484BB028}" srcOrd="0" destOrd="0" presId="urn:microsoft.com/office/officeart/2005/8/layout/chevron2"/>
    <dgm:cxn modelId="{B46F40D5-0587-482A-9007-71A9032B0887}" type="presParOf" srcId="{FECFD908-143C-4A2D-8F3D-BFC9484BB028}" destId="{6F64FB75-7357-49E8-907B-5D4F33EEB8FE}" srcOrd="0" destOrd="0" presId="urn:microsoft.com/office/officeart/2005/8/layout/chevron2"/>
    <dgm:cxn modelId="{808FC936-BC75-4F2E-BD58-EB5CDAD680D5}" type="presParOf" srcId="{FECFD908-143C-4A2D-8F3D-BFC9484BB028}" destId="{20E89EA3-368B-4FAB-8D14-0D1203E331C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4FB75-7357-49E8-907B-5D4F33EEB8FE}">
      <dsp:nvSpPr>
        <dsp:cNvPr id="0" name=""/>
        <dsp:cNvSpPr/>
      </dsp:nvSpPr>
      <dsp:spPr>
        <a:xfrm rot="5400000">
          <a:off x="-217798" y="217798"/>
          <a:ext cx="1451988" cy="1016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dpdk-latest</a:t>
          </a:r>
          <a:endParaRPr lang="en-US" sz="1700" kern="1200" dirty="0"/>
        </a:p>
      </dsp:txBody>
      <dsp:txXfrm rot="-5400000">
        <a:off x="1" y="508196"/>
        <a:ext cx="1016391" cy="435597"/>
      </dsp:txXfrm>
    </dsp:sp>
    <dsp:sp modelId="{20E89EA3-368B-4FAB-8D14-0D1203E331CF}">
      <dsp:nvSpPr>
        <dsp:cNvPr id="0" name=""/>
        <dsp:cNvSpPr/>
      </dsp:nvSpPr>
      <dsp:spPr>
        <a:xfrm rot="5400000">
          <a:off x="2758734" y="-1742342"/>
          <a:ext cx="943792" cy="4428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OVS Master targeting DPDK master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Development Branch (Not  a featured release branch)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Visibility into DPDK changes (API/ABI changes)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 rot="-5400000">
        <a:off x="1016392" y="46072"/>
        <a:ext cx="4382405" cy="851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4FB75-7357-49E8-907B-5D4F33EEB8FE}">
      <dsp:nvSpPr>
        <dsp:cNvPr id="0" name=""/>
        <dsp:cNvSpPr/>
      </dsp:nvSpPr>
      <dsp:spPr>
        <a:xfrm rot="5400000">
          <a:off x="-217798" y="217798"/>
          <a:ext cx="1451988" cy="1016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dpdk-hwol</a:t>
          </a:r>
          <a:endParaRPr lang="en-US" sz="1800" kern="1200" dirty="0"/>
        </a:p>
      </dsp:txBody>
      <dsp:txXfrm rot="-5400000">
        <a:off x="1" y="508196"/>
        <a:ext cx="1016391" cy="435597"/>
      </dsp:txXfrm>
    </dsp:sp>
    <dsp:sp modelId="{20E89EA3-368B-4FAB-8D14-0D1203E331CF}">
      <dsp:nvSpPr>
        <dsp:cNvPr id="0" name=""/>
        <dsp:cNvSpPr/>
      </dsp:nvSpPr>
      <dsp:spPr>
        <a:xfrm rot="5400000">
          <a:off x="2758734" y="-1742342"/>
          <a:ext cx="943792" cy="4428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dpdk-latest + HWOL specific patches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Centralized </a:t>
          </a:r>
          <a:r>
            <a:rPr lang="en-US" sz="1800" kern="1200" dirty="0" smtClean="0"/>
            <a:t>location for HW vendors to test and develop HWOL OVS DPDK </a:t>
          </a:r>
          <a:r>
            <a:rPr lang="en-US" sz="1800" kern="1200" dirty="0" smtClean="0"/>
            <a:t>solutions.</a:t>
          </a:r>
          <a:endParaRPr lang="en-US" sz="1800" kern="1200" dirty="0"/>
        </a:p>
      </dsp:txBody>
      <dsp:txXfrm rot="-5400000">
        <a:off x="1016392" y="46072"/>
        <a:ext cx="4382405" cy="851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0.01309</cdr:x>
      <cdr:y>0.58598</cdr:y>
    </cdr:from>
    <cdr:to>
      <cdr:x>0.3619</cdr:x>
      <cdr:y>0.72885</cdr:y>
    </cdr:to>
    <cdr:sp macro="" textlink="">
      <cdr:nvSpPr>
        <cdr:cNvPr id="2" name="Rectangular Callout 1"/>
        <cdr:cNvSpPr/>
      </cdr:nvSpPr>
      <cdr:spPr>
        <a:xfrm xmlns:a="http://schemas.openxmlformats.org/drawingml/2006/main">
          <a:off x="79800" y="2381441"/>
          <a:ext cx="2126346" cy="580589"/>
        </a:xfrm>
        <a:prstGeom xmlns:a="http://schemas.openxmlformats.org/drawingml/2006/main" prst="wedgeRectCallout">
          <a:avLst>
            <a:gd name="adj1" fmla="val -21857"/>
            <a:gd name="adj2" fmla="val 80000"/>
          </a:avLst>
        </a:prstGeom>
      </cdr:spPr>
      <cdr:style>
        <a:lnRef xmlns:a="http://schemas.openxmlformats.org/drawingml/2006/main" idx="1">
          <a:schemeClr val="accent4"/>
        </a:lnRef>
        <a:fillRef xmlns:a="http://schemas.openxmlformats.org/drawingml/2006/main" idx="3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600" dirty="0" smtClean="0"/>
            <a:t>DPDK Support added.</a:t>
          </a:r>
        </a:p>
        <a:p xmlns:a="http://schemas.openxmlformats.org/drawingml/2006/main">
          <a:r>
            <a:rPr lang="en-US" sz="1600" dirty="0" smtClean="0"/>
            <a:t>DPDK 1.6</a:t>
          </a:r>
          <a:endParaRPr 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49E2-3DD9-48B2-B951-597A3AE94D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60766-AC64-4B49-AEC5-163E3063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OVS DPDK Community Update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Ian Stokes</a:t>
            </a:r>
          </a:p>
          <a:p>
            <a:r>
              <a:rPr lang="en-US" dirty="0" smtClean="0"/>
              <a:t> Intel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3942" y="2734887"/>
            <a:ext cx="437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5th-6th, 2018  | San Jose, CA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DPDK Feature History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22223585"/>
              </p:ext>
            </p:extLst>
          </p:nvPr>
        </p:nvGraphicFramePr>
        <p:xfrm>
          <a:off x="1393371" y="7391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5591625" y="473329"/>
            <a:ext cx="2964547" cy="1783643"/>
          </a:xfrm>
          <a:prstGeom prst="wedgeRectCallout">
            <a:avLst>
              <a:gd name="adj1" fmla="val -22547"/>
              <a:gd name="adj2" fmla="val 7799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DPDK 17.11 Support.</a:t>
            </a:r>
          </a:p>
          <a:p>
            <a:r>
              <a:rPr lang="en-US" sz="1800" dirty="0" smtClean="0"/>
              <a:t>Vhost IOMMU.</a:t>
            </a:r>
          </a:p>
          <a:p>
            <a:r>
              <a:rPr lang="en-US" sz="1800" dirty="0" smtClean="0"/>
              <a:t>Custom Statistics</a:t>
            </a:r>
          </a:p>
          <a:p>
            <a:r>
              <a:rPr lang="en-US" sz="1800" dirty="0" smtClean="0"/>
              <a:t>RXQ Utilization Distribution</a:t>
            </a:r>
          </a:p>
          <a:p>
            <a:r>
              <a:rPr lang="en-US" sz="1800" dirty="0" smtClean="0"/>
              <a:t>Output Packet Batching</a:t>
            </a:r>
          </a:p>
          <a:p>
            <a:r>
              <a:rPr lang="en-US" sz="1800" dirty="0" smtClean="0"/>
              <a:t>Vhost Zero Copy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497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DPDK Feature History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22223585"/>
              </p:ext>
            </p:extLst>
          </p:nvPr>
        </p:nvGraphicFramePr>
        <p:xfrm>
          <a:off x="1393371" y="7391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6230253" y="299157"/>
            <a:ext cx="2964547" cy="1783643"/>
          </a:xfrm>
          <a:prstGeom prst="wedgeRectCallout">
            <a:avLst>
              <a:gd name="adj1" fmla="val -22547"/>
              <a:gd name="adj2" fmla="val 7799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DPDK Unit Tests</a:t>
            </a:r>
          </a:p>
          <a:p>
            <a:r>
              <a:rPr lang="en-US" sz="1800" dirty="0" smtClean="0"/>
              <a:t>HWOL</a:t>
            </a:r>
          </a:p>
          <a:p>
            <a:r>
              <a:rPr lang="en-US" sz="1800" dirty="0" smtClean="0"/>
              <a:t>SMC</a:t>
            </a:r>
          </a:p>
          <a:p>
            <a:r>
              <a:rPr lang="en-US" sz="1800" dirty="0" smtClean="0"/>
              <a:t>PMD Performance Metrics</a:t>
            </a:r>
          </a:p>
          <a:p>
            <a:r>
              <a:rPr lang="en-US" sz="1800" dirty="0" smtClean="0"/>
              <a:t>Per Port Memory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388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DPDK Development Branches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77942" y="1695857"/>
            <a:ext cx="1116913" cy="1601821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7" y="2244580"/>
            <a:ext cx="776739" cy="504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653" y="2764953"/>
            <a:ext cx="87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11616126"/>
              </p:ext>
            </p:extLst>
          </p:nvPr>
        </p:nvGraphicFramePr>
        <p:xfrm>
          <a:off x="2813759" y="1044781"/>
          <a:ext cx="5444869" cy="145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2" name="Straight Arrow Connector 11"/>
          <p:cNvCxnSpPr>
            <a:stCxn id="4" idx="4"/>
          </p:cNvCxnSpPr>
          <p:nvPr/>
        </p:nvCxnSpPr>
        <p:spPr>
          <a:xfrm flipV="1">
            <a:off x="1694855" y="1770775"/>
            <a:ext cx="1118905" cy="72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289492481"/>
              </p:ext>
            </p:extLst>
          </p:nvPr>
        </p:nvGraphicFramePr>
        <p:xfrm>
          <a:off x="2813759" y="2625142"/>
          <a:ext cx="5444869" cy="145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20" name="Straight Arrow Connector 19"/>
          <p:cNvCxnSpPr>
            <a:stCxn id="4" idx="4"/>
            <a:endCxn id="18" idx="1"/>
          </p:cNvCxnSpPr>
          <p:nvPr/>
        </p:nvCxnSpPr>
        <p:spPr>
          <a:xfrm>
            <a:off x="1694855" y="2496768"/>
            <a:ext cx="1118904" cy="85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r>
              <a:rPr lang="en-US" smtClean="0"/>
              <a:t>: ian.stokes@intel.com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2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OVS DPDK Feature History</a:t>
            </a:r>
          </a:p>
          <a:p>
            <a:r>
              <a:rPr lang="en-US" dirty="0" smtClean="0"/>
              <a:t>DPDK </a:t>
            </a:r>
            <a:r>
              <a:rPr lang="en-US" dirty="0"/>
              <a:t>Development Branches</a:t>
            </a:r>
          </a:p>
        </p:txBody>
      </p:sp>
    </p:spTree>
    <p:extLst>
      <p:ext uri="{BB962C8B-B14F-4D97-AF65-F5344CB8AC3E}">
        <p14:creationId xmlns:p14="http://schemas.microsoft.com/office/powerpoint/2010/main" val="19563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DPDK Feature History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18577479"/>
              </p:ext>
            </p:extLst>
          </p:nvPr>
        </p:nvGraphicFramePr>
        <p:xfrm>
          <a:off x="1393371" y="7391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26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DPDK Feature History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97242616"/>
              </p:ext>
            </p:extLst>
          </p:nvPr>
        </p:nvGraphicFramePr>
        <p:xfrm>
          <a:off x="1393371" y="7391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34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DPDK Feature History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22223585"/>
              </p:ext>
            </p:extLst>
          </p:nvPr>
        </p:nvGraphicFramePr>
        <p:xfrm>
          <a:off x="1393371" y="7391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2710541" y="3166827"/>
            <a:ext cx="2126346" cy="580589"/>
          </a:xfrm>
          <a:prstGeom prst="wedgeRectCallout">
            <a:avLst>
              <a:gd name="adj1" fmla="val -22198"/>
              <a:gd name="adj2" fmla="val 737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DPDK vhostcuse support added.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33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DPDK Feature History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22223585"/>
              </p:ext>
            </p:extLst>
          </p:nvPr>
        </p:nvGraphicFramePr>
        <p:xfrm>
          <a:off x="1393371" y="7391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3292927" y="2687856"/>
            <a:ext cx="2296887" cy="580589"/>
          </a:xfrm>
          <a:prstGeom prst="wedgeRectCallout">
            <a:avLst>
              <a:gd name="adj1" fmla="val -21465"/>
              <a:gd name="adj2" fmla="val 8999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DPDK 2.2 support added.</a:t>
            </a:r>
          </a:p>
          <a:p>
            <a:r>
              <a:rPr lang="en-US" sz="1600" dirty="0" smtClean="0"/>
              <a:t>Multi Queue Support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54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DPDK Feature History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22223585"/>
              </p:ext>
            </p:extLst>
          </p:nvPr>
        </p:nvGraphicFramePr>
        <p:xfrm>
          <a:off x="1393371" y="7391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2906482" y="938883"/>
            <a:ext cx="5693232" cy="2537288"/>
          </a:xfrm>
          <a:prstGeom prst="wedge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"n_rxq" for PMD interfaces.</a:t>
            </a:r>
          </a:p>
          <a:p>
            <a:r>
              <a:rPr lang="en-US" sz="1800" dirty="0" smtClean="0"/>
              <a:t>pmd-rxq-affinity.</a:t>
            </a:r>
            <a:endParaRPr lang="en-US" sz="1800" dirty="0"/>
          </a:p>
          <a:p>
            <a:r>
              <a:rPr lang="en-US" sz="1800" dirty="0" smtClean="0"/>
              <a:t>QoS.</a:t>
            </a:r>
            <a:endParaRPr lang="en-US" sz="1800" dirty="0"/>
          </a:p>
          <a:p>
            <a:r>
              <a:rPr lang="en-US" sz="1800" dirty="0" smtClean="0"/>
              <a:t>OVS </a:t>
            </a:r>
            <a:r>
              <a:rPr lang="en-US" sz="1800" dirty="0"/>
              <a:t>DPDK </a:t>
            </a:r>
            <a:r>
              <a:rPr lang="en-US" sz="1800" dirty="0" smtClean="0"/>
              <a:t>database configuration.</a:t>
            </a:r>
            <a:endParaRPr lang="en-US" sz="1800" dirty="0"/>
          </a:p>
          <a:p>
            <a:r>
              <a:rPr lang="en-US" sz="1800" dirty="0" smtClean="0"/>
              <a:t>Ingress </a:t>
            </a:r>
            <a:r>
              <a:rPr lang="en-US" sz="1800" dirty="0"/>
              <a:t>policing functionality.</a:t>
            </a:r>
          </a:p>
          <a:p>
            <a:r>
              <a:rPr lang="en-US" sz="1800" dirty="0" smtClean="0"/>
              <a:t>Support </a:t>
            </a:r>
            <a:r>
              <a:rPr lang="en-US" sz="1800" dirty="0"/>
              <a:t>for DPDK </a:t>
            </a:r>
            <a:r>
              <a:rPr lang="en-US" sz="1800" dirty="0" smtClean="0"/>
              <a:t>16.07.</a:t>
            </a:r>
            <a:endParaRPr lang="en-US" sz="1800" dirty="0"/>
          </a:p>
          <a:p>
            <a:r>
              <a:rPr lang="en-US" sz="1800" dirty="0" smtClean="0"/>
              <a:t>Jumbo </a:t>
            </a:r>
            <a:r>
              <a:rPr lang="en-US" sz="1800" dirty="0"/>
              <a:t>frame </a:t>
            </a:r>
            <a:r>
              <a:rPr lang="en-US" sz="1800" dirty="0" smtClean="0"/>
              <a:t>support.</a:t>
            </a:r>
            <a:endParaRPr lang="en-US" sz="1800" dirty="0"/>
          </a:p>
          <a:p>
            <a:r>
              <a:rPr lang="en-US" sz="1800" dirty="0" smtClean="0"/>
              <a:t>'dpdkvhostuserclient</a:t>
            </a:r>
            <a:r>
              <a:rPr lang="en-US" sz="1800" dirty="0"/>
              <a:t>' port type.</a:t>
            </a:r>
          </a:p>
        </p:txBody>
      </p:sp>
    </p:spTree>
    <p:extLst>
      <p:ext uri="{BB962C8B-B14F-4D97-AF65-F5344CB8AC3E}">
        <p14:creationId xmlns:p14="http://schemas.microsoft.com/office/powerpoint/2010/main" val="34685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DPDK Feature History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22223585"/>
              </p:ext>
            </p:extLst>
          </p:nvPr>
        </p:nvGraphicFramePr>
        <p:xfrm>
          <a:off x="1393371" y="7391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4379682" y="369751"/>
            <a:ext cx="2964547" cy="1826088"/>
          </a:xfrm>
          <a:prstGeom prst="wedgeRectCallout">
            <a:avLst>
              <a:gd name="adj1" fmla="val -22547"/>
              <a:gd name="adj2" fmla="val 7799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DPDK 16.11</a:t>
            </a:r>
          </a:p>
          <a:p>
            <a:r>
              <a:rPr lang="en-US" sz="1800" dirty="0" smtClean="0"/>
              <a:t>Vdevs</a:t>
            </a:r>
          </a:p>
          <a:p>
            <a:r>
              <a:rPr lang="en-US" sz="1800" dirty="0" smtClean="0"/>
              <a:t>Port hotplug</a:t>
            </a:r>
          </a:p>
          <a:p>
            <a:r>
              <a:rPr lang="en-US" sz="1800" dirty="0" smtClean="0"/>
              <a:t>Arbitrary port naming</a:t>
            </a:r>
          </a:p>
          <a:p>
            <a:r>
              <a:rPr lang="en-US" sz="1800" dirty="0" smtClean="0"/>
              <a:t>RX/TX descriptors sizing</a:t>
            </a:r>
          </a:p>
          <a:p>
            <a:r>
              <a:rPr lang="en-US" sz="1800" b="1" dirty="0" smtClean="0"/>
              <a:t>Experimental Tag Removed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379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DPDK Feature History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22223585"/>
              </p:ext>
            </p:extLst>
          </p:nvPr>
        </p:nvGraphicFramePr>
        <p:xfrm>
          <a:off x="1393371" y="7391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4989282" y="1231882"/>
            <a:ext cx="2964547" cy="843661"/>
          </a:xfrm>
          <a:prstGeom prst="wedgeRectCallout">
            <a:avLst>
              <a:gd name="adj1" fmla="val -22547"/>
              <a:gd name="adj2" fmla="val 7799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EMC insertion probability.</a:t>
            </a:r>
          </a:p>
          <a:p>
            <a:r>
              <a:rPr lang="en-US" sz="1800" dirty="0" smtClean="0"/>
              <a:t>DPDK 17.05.1 Support.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68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244</Words>
  <Application>Microsoft Office PowerPoint</Application>
  <PresentationFormat>On-screen Show (16:9)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OVS DPDK Community Update</vt:lpstr>
      <vt:lpstr>Content</vt:lpstr>
      <vt:lpstr>OVS DPDK Feature History</vt:lpstr>
      <vt:lpstr>OVS DPDK Feature History</vt:lpstr>
      <vt:lpstr>OVS DPDK Feature History</vt:lpstr>
      <vt:lpstr>OVS DPDK Feature History</vt:lpstr>
      <vt:lpstr>OVS DPDK Feature History</vt:lpstr>
      <vt:lpstr>OVS DPDK Feature History</vt:lpstr>
      <vt:lpstr>OVS DPDK Feature History</vt:lpstr>
      <vt:lpstr>OVS DPDK Feature History</vt:lpstr>
      <vt:lpstr>OVS DPDK Feature History</vt:lpstr>
      <vt:lpstr>DPDK Development Branches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keywords>CTPClassification=CTP_PUBLIC:VisualMarkings=, CTPClassification=CTP_NT</cp:keywords>
  <cp:lastModifiedBy>Stokes, Ian</cp:lastModifiedBy>
  <cp:revision>88</cp:revision>
  <dcterms:created xsi:type="dcterms:W3CDTF">2016-09-09T14:34:40Z</dcterms:created>
  <dcterms:modified xsi:type="dcterms:W3CDTF">2018-12-05T03:28:43Z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f971a757-3cef-4f81-9c56-12335f3d7e20</vt:lpwstr>
  </property>
  <property fmtid="{D5CDD505-2E9C-101B-9397-08002B2CF9AE}" pid="3" name="CTP_TimeStamp">
    <vt:lpwstr>2018-12-05 03:28:43Z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