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2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97396-3583-40FC-A898-4D6E5AE3BF25}" v="48" dt="2019-11-05T19:29:22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96" d="100"/>
          <a:sy n="96" d="100"/>
        </p:scale>
        <p:origin x="-2120" y="-9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8781B-EE1C-48A9-A4E4-4D38C248061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F9C2-41E3-4D9F-A565-11B3BC500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708660" y="4445954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lIns="91200" tIns="91200" rIns="91200" bIns="91200" anchor="ctr" anchorCtr="0">
            <a:noAutofit/>
          </a:bodyPr>
          <a:lstStyle/>
          <a:p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85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028701"/>
            <a:ext cx="8524494" cy="1109534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54" indent="-170256">
              <a:buFont typeface="Arial" panose="020B0604020202020204" pitchFamily="34" charset="0"/>
              <a:buChar char="–"/>
              <a:defRPr/>
            </a:lvl2pPr>
            <a:lvl3pPr marL="642922" indent="-171446">
              <a:buFont typeface="Arial" panose="020B0604020202020204" pitchFamily="34" charset="0"/>
              <a:buChar char="–"/>
              <a:defRPr sz="1400"/>
            </a:lvl3pPr>
            <a:lvl4pPr marL="857228" indent="-171446">
              <a:buFont typeface="Arial" panose="020B0604020202020204" pitchFamily="34" charset="0"/>
              <a:buChar char="–"/>
              <a:defRPr/>
            </a:lvl4pPr>
            <a:lvl5pPr marL="1071536" indent="-171446">
              <a:buFont typeface="Arial" panose="020B0604020202020204" pitchFamily="34" charset="0"/>
              <a:buChar char="–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413484"/>
            <a:ext cx="8524494" cy="274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4604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3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OvS</a:t>
            </a:r>
            <a:r>
              <a:rPr lang="en-US" dirty="0"/>
              <a:t> </a:t>
            </a:r>
            <a:r>
              <a:rPr lang="en-US" dirty="0" smtClean="0"/>
              <a:t>Acceleration: Are we there yet?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Hemal</a:t>
            </a:r>
            <a:r>
              <a:rPr lang="en-US" dirty="0" smtClean="0"/>
              <a:t> V. Shah (Broadcom Inc</a:t>
            </a:r>
            <a:r>
              <a:rPr lang="en-US" dirty="0"/>
              <a:t>.), </a:t>
            </a:r>
            <a:r>
              <a:rPr lang="en-US" dirty="0" smtClean="0"/>
              <a:t>Ian Stokes (Intel Corp), Olga </a:t>
            </a:r>
            <a:r>
              <a:rPr lang="en-US" dirty="0" err="1" smtClean="0"/>
              <a:t>Shern</a:t>
            </a:r>
            <a:r>
              <a:rPr lang="en-US" dirty="0" smtClean="0"/>
              <a:t> (</a:t>
            </a:r>
            <a:r>
              <a:rPr lang="en-US" dirty="0" err="1" smtClean="0"/>
              <a:t>Mellanox</a:t>
            </a:r>
            <a:r>
              <a:rPr lang="en-US" dirty="0" smtClean="0"/>
              <a:t>), Simon </a:t>
            </a:r>
            <a:r>
              <a:rPr lang="en-US" dirty="0" err="1" smtClean="0"/>
              <a:t>Horman</a:t>
            </a:r>
            <a:r>
              <a:rPr lang="en-US" dirty="0" smtClean="0"/>
              <a:t> (</a:t>
            </a:r>
            <a:r>
              <a:rPr lang="en-US" dirty="0" err="1" smtClean="0"/>
              <a:t>Netronome</a:t>
            </a:r>
            <a:r>
              <a:rPr lang="en-US" smtClean="0"/>
              <a:t>), </a:t>
            </a:r>
            <a:r>
              <a:rPr lang="en-US"/>
              <a:t>Rashid Khan </a:t>
            </a:r>
            <a:r>
              <a:rPr lang="en-US" smtClean="0"/>
              <a:t>(Red Hat), </a:t>
            </a:r>
            <a:r>
              <a:rPr lang="en-US"/>
              <a:t>and </a:t>
            </a:r>
            <a:r>
              <a:rPr lang="en-US" dirty="0" smtClean="0"/>
              <a:t>Ben Pfaff (VMware)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3942" y="2734887"/>
            <a:ext cx="42561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December 10-11, 2019 | Westford, MA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>
            <a:extLst>
              <a:ext uri="{FF2B5EF4-FFF2-40B4-BE49-F238E27FC236}">
                <a16:creationId xmlns="" xmlns:a16="http://schemas.microsoft.com/office/drawing/2014/main" id="{AB52A3A0-823F-2541-ABC6-BE2AF4F20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880" y="871672"/>
            <a:ext cx="8270740" cy="3050971"/>
          </a:xfr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dk2"/>
              </a:buClr>
              <a:buSzPts val="2000"/>
            </a:pPr>
            <a:r>
              <a:rPr lang="en-US" sz="1600" b="1" dirty="0" smtClean="0"/>
              <a:t>Opening Statement (</a:t>
            </a:r>
            <a:r>
              <a:rPr lang="en-US" sz="1600" b="1" dirty="0"/>
              <a:t>2 minute </a:t>
            </a:r>
            <a:r>
              <a:rPr lang="en-US" sz="1600" b="1" dirty="0" smtClean="0"/>
              <a:t>each) from each panelist covering</a:t>
            </a: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dirty="0" smtClean="0">
                <a:sym typeface="Arial"/>
              </a:rPr>
              <a:t>Quick personal introduction (role, company affiliation, and involvement with </a:t>
            </a:r>
            <a:r>
              <a:rPr lang="en-US" sz="1600" dirty="0" err="1" smtClean="0">
                <a:sym typeface="Arial"/>
              </a:rPr>
              <a:t>OvS</a:t>
            </a:r>
            <a:r>
              <a:rPr lang="en-US" sz="1600" dirty="0" smtClean="0">
                <a:sym typeface="Arial"/>
              </a:rPr>
              <a:t>)</a:t>
            </a: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dirty="0" smtClean="0">
                <a:sym typeface="Arial"/>
              </a:rPr>
              <a:t>Importance of </a:t>
            </a:r>
            <a:r>
              <a:rPr lang="en-US" sz="1600" dirty="0" err="1" smtClean="0">
                <a:sym typeface="Arial"/>
              </a:rPr>
              <a:t>OvS</a:t>
            </a:r>
            <a:r>
              <a:rPr lang="en-US" sz="1600" dirty="0" smtClean="0">
                <a:sym typeface="Arial"/>
              </a:rPr>
              <a:t> acceleration/offload</a:t>
            </a: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dirty="0">
                <a:sym typeface="Arial"/>
              </a:rPr>
              <a:t>Current state of </a:t>
            </a:r>
            <a:r>
              <a:rPr lang="en-US" sz="1600" dirty="0" err="1">
                <a:sym typeface="Arial"/>
              </a:rPr>
              <a:t>OvS</a:t>
            </a:r>
            <a:r>
              <a:rPr lang="en-US" sz="1600" dirty="0">
                <a:sym typeface="Arial"/>
              </a:rPr>
              <a:t> acceleration/offload</a:t>
            </a: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dirty="0" smtClean="0">
                <a:sym typeface="Arial"/>
              </a:rPr>
              <a:t>Gaps/Challenges with </a:t>
            </a:r>
            <a:r>
              <a:rPr lang="en-US" sz="1600" dirty="0" err="1">
                <a:sym typeface="Arial"/>
              </a:rPr>
              <a:t>OvS</a:t>
            </a:r>
            <a:r>
              <a:rPr lang="en-US" sz="1600" dirty="0">
                <a:sym typeface="Arial"/>
              </a:rPr>
              <a:t> </a:t>
            </a:r>
            <a:r>
              <a:rPr lang="en-US" sz="1600" dirty="0" smtClean="0">
                <a:sym typeface="Arial"/>
              </a:rPr>
              <a:t>acceleration/offload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dk2"/>
              </a:buClr>
              <a:buSzPts val="2000"/>
            </a:pPr>
            <a:r>
              <a:rPr lang="en-US" sz="1600" b="1" dirty="0" smtClean="0"/>
              <a:t>Sample </a:t>
            </a:r>
            <a:r>
              <a:rPr lang="en-US" sz="1600" b="1" dirty="0" smtClean="0"/>
              <a:t>Panel </a:t>
            </a:r>
            <a:r>
              <a:rPr lang="en-US" sz="1600" b="1" dirty="0"/>
              <a:t>Q</a:t>
            </a:r>
            <a:r>
              <a:rPr lang="en-US" sz="1600" b="1" dirty="0" smtClean="0"/>
              <a:t>uestions</a:t>
            </a:r>
            <a:endParaRPr lang="en-US" sz="1600" b="1" dirty="0" smtClean="0"/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dirty="0"/>
              <a:t>Have we reached the maturity for </a:t>
            </a:r>
            <a:r>
              <a:rPr lang="en-US" sz="1600" dirty="0" err="1"/>
              <a:t>OvS</a:t>
            </a:r>
            <a:r>
              <a:rPr lang="en-US" sz="1600" dirty="0"/>
              <a:t> acceleration?</a:t>
            </a: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dirty="0"/>
              <a:t>Do we need all these frameworks for </a:t>
            </a:r>
            <a:r>
              <a:rPr lang="en-US" sz="1600" dirty="0" err="1"/>
              <a:t>OvS</a:t>
            </a:r>
            <a:r>
              <a:rPr lang="en-US" sz="1600" dirty="0"/>
              <a:t> acceleration</a:t>
            </a:r>
            <a:r>
              <a:rPr lang="en-US" sz="1600" dirty="0" smtClean="0"/>
              <a:t>? Can we converge </a:t>
            </a:r>
            <a:r>
              <a:rPr lang="en-US" sz="1600" smtClean="0"/>
              <a:t>on one?</a:t>
            </a:r>
            <a:endParaRPr lang="en-US" sz="1600" dirty="0"/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dirty="0"/>
              <a:t>What </a:t>
            </a:r>
            <a:r>
              <a:rPr lang="en-US" sz="1600" dirty="0" smtClean="0"/>
              <a:t>and where are </a:t>
            </a:r>
            <a:r>
              <a:rPr lang="en-US" sz="1600" dirty="0"/>
              <a:t>the gaps in </a:t>
            </a:r>
            <a:r>
              <a:rPr lang="en-US" sz="1600" dirty="0" err="1"/>
              <a:t>OvS</a:t>
            </a:r>
            <a:r>
              <a:rPr lang="en-US" sz="1600" dirty="0"/>
              <a:t> acceleration? </a:t>
            </a: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dirty="0"/>
              <a:t>Are </a:t>
            </a:r>
            <a:r>
              <a:rPr lang="en-US" sz="1600" dirty="0" smtClean="0"/>
              <a:t>perceived benefits </a:t>
            </a:r>
            <a:r>
              <a:rPr lang="en-US" sz="1600" dirty="0"/>
              <a:t>of </a:t>
            </a:r>
            <a:r>
              <a:rPr lang="en-US" sz="1600" dirty="0" err="1"/>
              <a:t>OvS</a:t>
            </a:r>
            <a:r>
              <a:rPr lang="en-US" sz="1600" dirty="0"/>
              <a:t> acceleration achievable in real deployments</a:t>
            </a:r>
            <a:r>
              <a:rPr lang="en-US" sz="1600" dirty="0" smtClean="0"/>
              <a:t>?</a:t>
            </a:r>
          </a:p>
          <a:p>
            <a:pPr lvl="1">
              <a:lnSpc>
                <a:spcPct val="90000"/>
              </a:lnSpc>
              <a:buClr>
                <a:schemeClr val="dk2"/>
              </a:buClr>
              <a:buSzPts val="2000"/>
            </a:pPr>
            <a:r>
              <a:rPr lang="en-US" sz="1600" dirty="0" smtClean="0">
                <a:sym typeface="Arial"/>
              </a:rPr>
              <a:t>What are the deployment challenges for </a:t>
            </a:r>
            <a:r>
              <a:rPr lang="en-US" sz="1600" dirty="0" err="1" smtClean="0">
                <a:sym typeface="Arial"/>
              </a:rPr>
              <a:t>OvS</a:t>
            </a:r>
            <a:r>
              <a:rPr lang="en-US" sz="1600" dirty="0" smtClean="0">
                <a:sym typeface="Arial"/>
              </a:rPr>
              <a:t> with acceleration in real life?</a:t>
            </a:r>
            <a:endParaRPr lang="en-US" sz="1600" dirty="0">
              <a:sym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dk2"/>
              </a:buClr>
              <a:buSzPts val="2000"/>
            </a:pPr>
            <a:endParaRPr lang="en-US" sz="1600" b="1" dirty="0" smtClean="0">
              <a:sym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dk2"/>
              </a:buClr>
              <a:buSzPts val="2000"/>
            </a:pPr>
            <a:endParaRPr lang="en-US" sz="1600" b="1" dirty="0">
              <a:sym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dk2"/>
              </a:buClr>
              <a:buSzPts val="2000"/>
            </a:pPr>
            <a:endParaRPr lang="en-US" sz="1600" b="1" dirty="0">
              <a:sym typeface="Arial"/>
            </a:endParaRPr>
          </a:p>
        </p:txBody>
      </p:sp>
      <p:sp>
        <p:nvSpPr>
          <p:cNvPr id="6" name="Shape 534">
            <a:extLst>
              <a:ext uri="{FF2B5EF4-FFF2-40B4-BE49-F238E27FC236}">
                <a16:creationId xmlns="" xmlns:a16="http://schemas.microsoft.com/office/drawing/2014/main" id="{535739BA-6778-944F-86AF-7B1C01712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735" y="248438"/>
            <a:ext cx="8776531" cy="529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/>
          <a:p>
            <a:pPr>
              <a:lnSpc>
                <a:spcPct val="85000"/>
              </a:lnSpc>
              <a:buClr>
                <a:schemeClr val="dk2"/>
              </a:buClr>
              <a:buSzPts val="2800"/>
              <a:buFont typeface="Arial"/>
            </a:pPr>
            <a:r>
              <a:rPr lang="en-US" b="1" dirty="0" smtClean="0">
                <a:sym typeface="Arial"/>
              </a:rPr>
              <a:t>Agenda</a:t>
            </a:r>
            <a:endParaRPr b="1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0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153</Words>
  <Application>Microsoft Office PowerPoint</Application>
  <PresentationFormat>On-screen Show (16:9)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OvS Acceleration: Are we there yet?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Hemal</cp:lastModifiedBy>
  <cp:revision>26</cp:revision>
  <dcterms:created xsi:type="dcterms:W3CDTF">2016-09-09T14:34:40Z</dcterms:created>
  <dcterms:modified xsi:type="dcterms:W3CDTF">2019-12-06T17:01:07Z</dcterms:modified>
</cp:coreProperties>
</file>