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3cde0f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53cde0f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3cde0f7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53cde0f7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1b0d5a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6b1b0d5a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3cde0f7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653cde0f7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3cde0f7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653cde0f7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947eff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47947eff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947eff8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7947eff8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4" y="764366"/>
            <a:ext cx="2441448" cy="90791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47468" y="2262773"/>
            <a:ext cx="54864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347468" y="38125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4262" y="3458655"/>
            <a:ext cx="54930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47468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47468" y="1165329"/>
            <a:ext cx="8453700" cy="3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8">
  <p:cSld name="Title and Content 8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47468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3211133" y="116522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3211133" y="204937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3211133" y="2933525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4"/>
          </p:nvPr>
        </p:nvSpPr>
        <p:spPr>
          <a:xfrm>
            <a:off x="3211133" y="3817676"/>
            <a:ext cx="5589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5"/>
          </p:nvPr>
        </p:nvSpPr>
        <p:spPr>
          <a:xfrm>
            <a:off x="348751" y="116522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6"/>
          </p:nvPr>
        </p:nvSpPr>
        <p:spPr>
          <a:xfrm>
            <a:off x="348751" y="204937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7"/>
          </p:nvPr>
        </p:nvSpPr>
        <p:spPr>
          <a:xfrm>
            <a:off x="348751" y="2933525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8"/>
          </p:nvPr>
        </p:nvSpPr>
        <p:spPr>
          <a:xfrm>
            <a:off x="348751" y="3817676"/>
            <a:ext cx="2736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47468" y="814387"/>
            <a:ext cx="6123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47468" y="2237125"/>
            <a:ext cx="6123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320" y="4755180"/>
            <a:ext cx="673611" cy="2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hotos">
  <p:cSld name="Title Slide with Photos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4" y="954153"/>
            <a:ext cx="2441448" cy="90791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>
            <a:spLocks noGrp="1"/>
          </p:cNvSpPr>
          <p:nvPr>
            <p:ph type="pic" idx="2"/>
          </p:nvPr>
        </p:nvSpPr>
        <p:spPr>
          <a:xfrm>
            <a:off x="347468" y="3120390"/>
            <a:ext cx="54864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>
            <a:spLocks noGrp="1"/>
          </p:cNvSpPr>
          <p:nvPr>
            <p:ph type="pic" idx="3"/>
          </p:nvPr>
        </p:nvSpPr>
        <p:spPr>
          <a:xfrm>
            <a:off x="6151117" y="3120390"/>
            <a:ext cx="26517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ctrTitle"/>
          </p:nvPr>
        </p:nvSpPr>
        <p:spPr>
          <a:xfrm>
            <a:off x="347468" y="968691"/>
            <a:ext cx="54864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347468" y="251847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44262" y="2170400"/>
            <a:ext cx="54930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2320" y="4755180"/>
            <a:ext cx="673611" cy="2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47468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47468" y="1165329"/>
            <a:ext cx="8453700" cy="3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347468" y="4629150"/>
            <a:ext cx="84537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inwala@ebay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openvswitch/ov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vn-org/ovn/blob/master/Documentation/intro/install/general.rst" TargetMode="External"/><Relationship Id="rId5" Type="http://schemas.openxmlformats.org/officeDocument/2006/relationships/hyperlink" Target="https://github.com/openvswitch/ovs/blob/master/Documentation/intro/install/general.rst" TargetMode="External"/><Relationship Id="rId4" Type="http://schemas.openxmlformats.org/officeDocument/2006/relationships/hyperlink" Target="https://hub.docker.com/r/openvswitch/ov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874578" y="2173975"/>
            <a:ext cx="7552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0070C0"/>
                </a:solidFill>
              </a:rPr>
              <a:t>Containerize OVS/OVN components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332345" y="4185004"/>
            <a:ext cx="3363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</a:pPr>
            <a:r>
              <a:rPr lang="en">
                <a:solidFill>
                  <a:srgbClr val="0070C0"/>
                </a:solidFill>
              </a:rPr>
              <a:t>Aliasgar Ginwala (</a:t>
            </a:r>
            <a:r>
              <a:rPr lang="en">
                <a:solidFill>
                  <a:srgbClr val="0070C0"/>
                </a:solidFill>
                <a:uFill>
                  <a:noFill/>
                </a:uFill>
                <a:hlinkClick r:id="rId3"/>
              </a:rPr>
              <a:t>aginwala@ebay.com</a:t>
            </a:r>
            <a:r>
              <a:rPr lang="en">
                <a:solidFill>
                  <a:srgbClr val="0070C0"/>
                </a:solidFill>
              </a:rPr>
              <a:t>)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Traditional approach for managing ovs/ovn components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951475"/>
            <a:ext cx="8520600" cy="3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Developers/Operators have to build and install </a:t>
            </a:r>
            <a:r>
              <a:rPr lang="en" dirty="0" err="1">
                <a:solidFill>
                  <a:schemeClr val="dk1"/>
                </a:solidFill>
              </a:rPr>
              <a:t>ovs</a:t>
            </a:r>
            <a:r>
              <a:rPr lang="en" dirty="0">
                <a:solidFill>
                  <a:schemeClr val="dk1"/>
                </a:solidFill>
              </a:rPr>
              <a:t>/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on host by downloading source, </a:t>
            </a:r>
            <a:r>
              <a:rPr lang="en" dirty="0" err="1">
                <a:solidFill>
                  <a:schemeClr val="dk1"/>
                </a:solidFill>
              </a:rPr>
              <a:t>tarball</a:t>
            </a:r>
            <a:r>
              <a:rPr lang="en" dirty="0">
                <a:solidFill>
                  <a:schemeClr val="dk1"/>
                </a:solidFill>
              </a:rPr>
              <a:t>, deb/rpm packages, setup VM/BM,  etc. to certify and test.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Automation is needed to monitor processes explicitly even for production deployment.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Upgrades take time as we need to install </a:t>
            </a:r>
            <a:r>
              <a:rPr lang="en" dirty="0" err="1">
                <a:solidFill>
                  <a:schemeClr val="dk1"/>
                </a:solidFill>
              </a:rPr>
              <a:t>ovs</a:t>
            </a:r>
            <a:r>
              <a:rPr lang="en" dirty="0">
                <a:solidFill>
                  <a:schemeClr val="dk1"/>
                </a:solidFill>
              </a:rPr>
              <a:t>/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 on every host in large scale environment.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Cannot run in k8s with a pod spec.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Containerize ovs/ovn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224001"/>
            <a:ext cx="85206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Easy to manage and move around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Optimizes dev efforts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No kernel modules required for </a:t>
            </a:r>
            <a:r>
              <a:rPr lang="en" dirty="0" err="1">
                <a:solidFill>
                  <a:schemeClr val="dk1"/>
                </a:solidFill>
              </a:rPr>
              <a:t>ovn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OVN container components need not be dependent on host OS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dirty="0">
                <a:solidFill>
                  <a:schemeClr val="dk1"/>
                </a:solidFill>
              </a:rPr>
              <a:t>Easy to run on k8s in a pod spec by combining multiple containers in same pod.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Demo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627972"/>
            <a:ext cx="8520600" cy="25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Docker Build, push and use ovs/ovn.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Future support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627971"/>
            <a:ext cx="8520600" cy="2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Starting OVN control plane as a container in cluster mode.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SSL support when starting containers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Challenges for running it in production?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Monitoring?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References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627972"/>
            <a:ext cx="8520600" cy="2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●"/>
            </a:pPr>
            <a:r>
              <a:rPr lang="en" sz="1100" u="sng">
                <a:solidFill>
                  <a:srgbClr val="002060"/>
                </a:solidFill>
                <a:hlinkClick r:id="rId3"/>
              </a:rPr>
              <a:t>https://hub.docker.com/r/openvswitch/ovs</a:t>
            </a:r>
            <a:endParaRPr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●"/>
            </a:pPr>
            <a:r>
              <a:rPr lang="en" sz="1100" u="sng">
                <a:solidFill>
                  <a:srgbClr val="002060"/>
                </a:solidFill>
                <a:hlinkClick r:id="rId4"/>
              </a:rPr>
              <a:t>https://hub.docker.com/r/openvswitch/ovn</a:t>
            </a:r>
            <a:endParaRPr>
              <a:solidFill>
                <a:srgbClr val="00206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●"/>
            </a:pPr>
            <a:r>
              <a:rPr lang="en" sz="1050" u="sng">
                <a:solidFill>
                  <a:srgbClr val="002060"/>
                </a:solidFill>
                <a:highlight>
                  <a:srgbClr val="FFFFFF"/>
                </a:highlight>
                <a:hlinkClick r:id="rId5"/>
              </a:rPr>
              <a:t>https://github.com/openvswitch/ovs/blob/master/Documentation/intro/install/general.rst</a:t>
            </a:r>
            <a:endParaRPr u="sng">
              <a:solidFill>
                <a:srgbClr val="00206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●"/>
            </a:pPr>
            <a:r>
              <a:rPr lang="en" sz="1050" u="sng">
                <a:solidFill>
                  <a:srgbClr val="002060"/>
                </a:solidFill>
                <a:highlight>
                  <a:srgbClr val="FFFFFF"/>
                </a:highlight>
                <a:hlinkClick r:id="rId6"/>
              </a:rPr>
              <a:t>https://github.com/ovn-org/ovn/blob/master/Documentation/intro/install/general.rst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Thank You.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bay_palette">
      <a:dk1>
        <a:srgbClr val="000000"/>
      </a:dk1>
      <a:lt1>
        <a:srgbClr val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259</Words>
  <Application>Microsoft Macintosh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Simple Light</vt:lpstr>
      <vt:lpstr>Office Theme</vt:lpstr>
      <vt:lpstr>Containerize OVS/OVN components</vt:lpstr>
      <vt:lpstr>Traditional approach for managing ovs/ovn components</vt:lpstr>
      <vt:lpstr>Containerize ovs/ovn</vt:lpstr>
      <vt:lpstr>Demo</vt:lpstr>
      <vt:lpstr>Future support</vt:lpstr>
      <vt:lpstr>References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Containerize OVS/OVN components</dc:title>
  <cp:lastModifiedBy>Ginwala, Aliasgar</cp:lastModifiedBy>
  <cp:revision>2</cp:revision>
  <dcterms:modified xsi:type="dcterms:W3CDTF">2019-12-11T16:56:49Z</dcterms:modified>
</cp:coreProperties>
</file>