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handoutMasterIdLst>
    <p:handoutMasterId r:id="rId21"/>
  </p:handoutMasterIdLst>
  <p:sldIdLst>
    <p:sldId id="256" r:id="rId5"/>
    <p:sldId id="2147307774" r:id="rId6"/>
    <p:sldId id="2147307772" r:id="rId7"/>
    <p:sldId id="2147307777" r:id="rId8"/>
    <p:sldId id="2147307756" r:id="rId9"/>
    <p:sldId id="2147307778" r:id="rId10"/>
    <p:sldId id="2147307784" r:id="rId11"/>
    <p:sldId id="2147307551" r:id="rId12"/>
    <p:sldId id="2147307752" r:id="rId13"/>
    <p:sldId id="2147307775" r:id="rId14"/>
    <p:sldId id="2147307779" r:id="rId15"/>
    <p:sldId id="2147307785" r:id="rId16"/>
    <p:sldId id="2147307783" r:id="rId17"/>
    <p:sldId id="2147307786" r:id="rId18"/>
    <p:sldId id="292"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56B7"/>
    <a:srgbClr val="7030A0"/>
    <a:srgbClr val="726EA2"/>
    <a:srgbClr val="7F7F7F"/>
    <a:srgbClr val="92CF42"/>
    <a:srgbClr val="8CC63F"/>
    <a:srgbClr val="63B449"/>
    <a:srgbClr val="1361A6"/>
    <a:srgbClr val="EC6C22"/>
    <a:srgbClr val="2872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6C465F-07EC-479A-814E-46543E49E9C0}" v="148" dt="2020-12-02T09:46:30.91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39" autoAdjust="0"/>
  </p:normalViewPr>
  <p:slideViewPr>
    <p:cSldViewPr snapToGrid="0">
      <p:cViewPr varScale="1">
        <p:scale>
          <a:sx n="109" d="100"/>
          <a:sy n="109" d="100"/>
        </p:scale>
        <p:origin x="552" y="114"/>
      </p:cViewPr>
      <p:guideLst>
        <p:guide orient="horz" pos="4032"/>
        <p:guide pos="7392"/>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ly, Dan" userId="1232290d-c824-4050-a582-15598b1d126b" providerId="ADAL" clId="{1F86CAD3-77DE-4D16-AAD8-BF1571D511A7}"/>
    <pc:docChg chg="undo custSel delSld modSld modMainMaster">
      <pc:chgData name="Daly, Dan" userId="1232290d-c824-4050-a582-15598b1d126b" providerId="ADAL" clId="{1F86CAD3-77DE-4D16-AAD8-BF1571D511A7}" dt="2020-11-25T20:24:33.906" v="387" actId="20577"/>
      <pc:docMkLst>
        <pc:docMk/>
      </pc:docMkLst>
      <pc:sldChg chg="modSp">
        <pc:chgData name="Daly, Dan" userId="1232290d-c824-4050-a582-15598b1d126b" providerId="ADAL" clId="{1F86CAD3-77DE-4D16-AAD8-BF1571D511A7}" dt="2020-11-25T20:00:19.927" v="98" actId="20577"/>
        <pc:sldMkLst>
          <pc:docMk/>
          <pc:sldMk cId="2086400740" sldId="256"/>
        </pc:sldMkLst>
        <pc:spChg chg="mod">
          <ac:chgData name="Daly, Dan" userId="1232290d-c824-4050-a582-15598b1d126b" providerId="ADAL" clId="{1F86CAD3-77DE-4D16-AAD8-BF1571D511A7}" dt="2020-11-25T19:58:45.384" v="74"/>
          <ac:spMkLst>
            <pc:docMk/>
            <pc:sldMk cId="2086400740" sldId="256"/>
            <ac:spMk id="4" creationId="{C5139A39-08BC-4F2F-94A3-F43AAEEFAEB4}"/>
          </ac:spMkLst>
        </pc:spChg>
        <pc:spChg chg="mod">
          <ac:chgData name="Daly, Dan" userId="1232290d-c824-4050-a582-15598b1d126b" providerId="ADAL" clId="{1F86CAD3-77DE-4D16-AAD8-BF1571D511A7}" dt="2020-11-25T19:59:14.964" v="75"/>
          <ac:spMkLst>
            <pc:docMk/>
            <pc:sldMk cId="2086400740" sldId="256"/>
            <ac:spMk id="5" creationId="{679F4BE2-8E4A-4003-B816-9E34781F7E88}"/>
          </ac:spMkLst>
        </pc:spChg>
        <pc:spChg chg="mod">
          <ac:chgData name="Daly, Dan" userId="1232290d-c824-4050-a582-15598b1d126b" providerId="ADAL" clId="{1F86CAD3-77DE-4D16-AAD8-BF1571D511A7}" dt="2020-11-25T20:00:19.927" v="98" actId="20577"/>
          <ac:spMkLst>
            <pc:docMk/>
            <pc:sldMk cId="2086400740" sldId="256"/>
            <ac:spMk id="9" creationId="{ABEAF9F9-E88D-44A4-A1B6-BAA2E532B65E}"/>
          </ac:spMkLst>
        </pc:spChg>
      </pc:sldChg>
      <pc:sldChg chg="del">
        <pc:chgData name="Daly, Dan" userId="1232290d-c824-4050-a582-15598b1d126b" providerId="ADAL" clId="{1F86CAD3-77DE-4D16-AAD8-BF1571D511A7}" dt="2020-11-25T20:05:57.897" v="130" actId="2696"/>
        <pc:sldMkLst>
          <pc:docMk/>
          <pc:sldMk cId="3230902322" sldId="2134096007"/>
        </pc:sldMkLst>
      </pc:sldChg>
      <pc:sldChg chg="del">
        <pc:chgData name="Daly, Dan" userId="1232290d-c824-4050-a582-15598b1d126b" providerId="ADAL" clId="{1F86CAD3-77DE-4D16-AAD8-BF1571D511A7}" dt="2020-11-25T20:06:01.387" v="133" actId="2696"/>
        <pc:sldMkLst>
          <pc:docMk/>
          <pc:sldMk cId="329994198" sldId="2134096128"/>
        </pc:sldMkLst>
      </pc:sldChg>
      <pc:sldChg chg="del">
        <pc:chgData name="Daly, Dan" userId="1232290d-c824-4050-a582-15598b1d126b" providerId="ADAL" clId="{1F86CAD3-77DE-4D16-AAD8-BF1571D511A7}" dt="2020-11-25T20:07:00.969" v="144" actId="2696"/>
        <pc:sldMkLst>
          <pc:docMk/>
          <pc:sldMk cId="2898022950" sldId="2134096194"/>
        </pc:sldMkLst>
      </pc:sldChg>
      <pc:sldChg chg="del">
        <pc:chgData name="Daly, Dan" userId="1232290d-c824-4050-a582-15598b1d126b" providerId="ADAL" clId="{1F86CAD3-77DE-4D16-AAD8-BF1571D511A7}" dt="2020-11-25T20:06:02.977" v="134" actId="2696"/>
        <pc:sldMkLst>
          <pc:docMk/>
          <pc:sldMk cId="2989051462" sldId="2147307550"/>
        </pc:sldMkLst>
      </pc:sldChg>
      <pc:sldChg chg="modSp">
        <pc:chgData name="Daly, Dan" userId="1232290d-c824-4050-a582-15598b1d126b" providerId="ADAL" clId="{1F86CAD3-77DE-4D16-AAD8-BF1571D511A7}" dt="2020-11-25T20:11:12.754" v="285" actId="14100"/>
        <pc:sldMkLst>
          <pc:docMk/>
          <pc:sldMk cId="2767411269" sldId="2147307551"/>
        </pc:sldMkLst>
        <pc:spChg chg="mod">
          <ac:chgData name="Daly, Dan" userId="1232290d-c824-4050-a582-15598b1d126b" providerId="ADAL" clId="{1F86CAD3-77DE-4D16-AAD8-BF1571D511A7}" dt="2020-11-25T20:11:12.754" v="285" actId="14100"/>
          <ac:spMkLst>
            <pc:docMk/>
            <pc:sldMk cId="2767411269" sldId="2147307551"/>
            <ac:spMk id="52" creationId="{83CD0630-B9E3-2D4C-8AC7-5705EE95EFF7}"/>
          </ac:spMkLst>
        </pc:spChg>
        <pc:spChg chg="mod">
          <ac:chgData name="Daly, Dan" userId="1232290d-c824-4050-a582-15598b1d126b" providerId="ADAL" clId="{1F86CAD3-77DE-4D16-AAD8-BF1571D511A7}" dt="2020-11-25T20:11:03.293" v="283" actId="20577"/>
          <ac:spMkLst>
            <pc:docMk/>
            <pc:sldMk cId="2767411269" sldId="2147307551"/>
            <ac:spMk id="53" creationId="{6BE49674-938F-A748-94B8-BAB695EA492D}"/>
          </ac:spMkLst>
        </pc:spChg>
        <pc:spChg chg="mod">
          <ac:chgData name="Daly, Dan" userId="1232290d-c824-4050-a582-15598b1d126b" providerId="ADAL" clId="{1F86CAD3-77DE-4D16-AAD8-BF1571D511A7}" dt="2020-11-25T20:09:21.133" v="200" actId="20577"/>
          <ac:spMkLst>
            <pc:docMk/>
            <pc:sldMk cId="2767411269" sldId="2147307551"/>
            <ac:spMk id="173" creationId="{18D8B463-DE28-4CCF-89C0-8257D1D4F221}"/>
          </ac:spMkLst>
        </pc:spChg>
      </pc:sldChg>
      <pc:sldChg chg="del">
        <pc:chgData name="Daly, Dan" userId="1232290d-c824-4050-a582-15598b1d126b" providerId="ADAL" clId="{1F86CAD3-77DE-4D16-AAD8-BF1571D511A7}" dt="2020-11-25T20:07:04.984" v="147" actId="2696"/>
        <pc:sldMkLst>
          <pc:docMk/>
          <pc:sldMk cId="3734153706" sldId="2147307630"/>
        </pc:sldMkLst>
      </pc:sldChg>
      <pc:sldChg chg="del">
        <pc:chgData name="Daly, Dan" userId="1232290d-c824-4050-a582-15598b1d126b" providerId="ADAL" clId="{1F86CAD3-77DE-4D16-AAD8-BF1571D511A7}" dt="2020-11-25T20:06:00.564" v="132" actId="2696"/>
        <pc:sldMkLst>
          <pc:docMk/>
          <pc:sldMk cId="2126701448" sldId="2147307747"/>
        </pc:sldMkLst>
      </pc:sldChg>
      <pc:sldChg chg="del">
        <pc:chgData name="Daly, Dan" userId="1232290d-c824-4050-a582-15598b1d126b" providerId="ADAL" clId="{1F86CAD3-77DE-4D16-AAD8-BF1571D511A7}" dt="2020-11-25T20:05:59.963" v="131" actId="2696"/>
        <pc:sldMkLst>
          <pc:docMk/>
          <pc:sldMk cId="368523141" sldId="2147307748"/>
        </pc:sldMkLst>
      </pc:sldChg>
      <pc:sldChg chg="del">
        <pc:chgData name="Daly, Dan" userId="1232290d-c824-4050-a582-15598b1d126b" providerId="ADAL" clId="{1F86CAD3-77DE-4D16-AAD8-BF1571D511A7}" dt="2020-11-25T20:07:03.045" v="146" actId="2696"/>
        <pc:sldMkLst>
          <pc:docMk/>
          <pc:sldMk cId="1892614635" sldId="2147307749"/>
        </pc:sldMkLst>
      </pc:sldChg>
      <pc:sldChg chg="addSp delSp modSp">
        <pc:chgData name="Daly, Dan" userId="1232290d-c824-4050-a582-15598b1d126b" providerId="ADAL" clId="{1F86CAD3-77DE-4D16-AAD8-BF1571D511A7}" dt="2020-11-25T20:05:36.811" v="129" actId="338"/>
        <pc:sldMkLst>
          <pc:docMk/>
          <pc:sldMk cId="246541831" sldId="2147307752"/>
        </pc:sldMkLst>
        <pc:spChg chg="mod">
          <ac:chgData name="Daly, Dan" userId="1232290d-c824-4050-a582-15598b1d126b" providerId="ADAL" clId="{1F86CAD3-77DE-4D16-AAD8-BF1571D511A7}" dt="2020-11-25T20:05:14.160" v="127" actId="20577"/>
          <ac:spMkLst>
            <pc:docMk/>
            <pc:sldMk cId="246541831" sldId="2147307752"/>
            <ac:spMk id="2" creationId="{9D962815-1D91-B34E-8138-2306F55E681F}"/>
          </ac:spMkLst>
        </pc:spChg>
        <pc:spChg chg="del">
          <ac:chgData name="Daly, Dan" userId="1232290d-c824-4050-a582-15598b1d126b" providerId="ADAL" clId="{1F86CAD3-77DE-4D16-AAD8-BF1571D511A7}" dt="2020-11-25T20:04:03.933" v="111" actId="478"/>
          <ac:spMkLst>
            <pc:docMk/>
            <pc:sldMk cId="246541831" sldId="2147307752"/>
            <ac:spMk id="3" creationId="{9ADD69A5-176C-E64B-AFC7-4AC74943E10B}"/>
          </ac:spMkLst>
        </pc:spChg>
        <pc:spChg chg="mod">
          <ac:chgData name="Daly, Dan" userId="1232290d-c824-4050-a582-15598b1d126b" providerId="ADAL" clId="{1F86CAD3-77DE-4D16-AAD8-BF1571D511A7}" dt="2020-11-25T20:04:00.398" v="108" actId="20577"/>
          <ac:spMkLst>
            <pc:docMk/>
            <pc:sldMk cId="246541831" sldId="2147307752"/>
            <ac:spMk id="4" creationId="{6CE9848D-4194-2F4E-820E-F8896AF1E35C}"/>
          </ac:spMkLst>
        </pc:spChg>
        <pc:spChg chg="del mod">
          <ac:chgData name="Daly, Dan" userId="1232290d-c824-4050-a582-15598b1d126b" providerId="ADAL" clId="{1F86CAD3-77DE-4D16-AAD8-BF1571D511A7}" dt="2020-11-25T20:04:02.625" v="110"/>
          <ac:spMkLst>
            <pc:docMk/>
            <pc:sldMk cId="246541831" sldId="2147307752"/>
            <ac:spMk id="13" creationId="{C8F796E2-2679-4CA3-891F-9D7429158727}"/>
          </ac:spMkLst>
        </pc:spChg>
        <pc:spChg chg="del">
          <ac:chgData name="Daly, Dan" userId="1232290d-c824-4050-a582-15598b1d126b" providerId="ADAL" clId="{1F86CAD3-77DE-4D16-AAD8-BF1571D511A7}" dt="2020-11-25T20:04:03.933" v="111" actId="478"/>
          <ac:spMkLst>
            <pc:docMk/>
            <pc:sldMk cId="246541831" sldId="2147307752"/>
            <ac:spMk id="15" creationId="{0C27C19F-BF1C-3640-B238-1DE620614418}"/>
          </ac:spMkLst>
        </pc:spChg>
        <pc:spChg chg="del">
          <ac:chgData name="Daly, Dan" userId="1232290d-c824-4050-a582-15598b1d126b" providerId="ADAL" clId="{1F86CAD3-77DE-4D16-AAD8-BF1571D511A7}" dt="2020-11-25T20:04:10.946" v="114" actId="478"/>
          <ac:spMkLst>
            <pc:docMk/>
            <pc:sldMk cId="246541831" sldId="2147307752"/>
            <ac:spMk id="16" creationId="{C73D5AAF-E611-1D4C-9AF4-60E28CDC7BE6}"/>
          </ac:spMkLst>
        </pc:spChg>
        <pc:spChg chg="del">
          <ac:chgData name="Daly, Dan" userId="1232290d-c824-4050-a582-15598b1d126b" providerId="ADAL" clId="{1F86CAD3-77DE-4D16-AAD8-BF1571D511A7}" dt="2020-11-25T20:04:12.343" v="115" actId="478"/>
          <ac:spMkLst>
            <pc:docMk/>
            <pc:sldMk cId="246541831" sldId="2147307752"/>
            <ac:spMk id="17" creationId="{040D9D90-2F17-EE46-8888-E1DB610A6EC1}"/>
          </ac:spMkLst>
        </pc:spChg>
        <pc:spChg chg="del">
          <ac:chgData name="Daly, Dan" userId="1232290d-c824-4050-a582-15598b1d126b" providerId="ADAL" clId="{1F86CAD3-77DE-4D16-AAD8-BF1571D511A7}" dt="2020-11-25T20:04:23.432" v="120" actId="478"/>
          <ac:spMkLst>
            <pc:docMk/>
            <pc:sldMk cId="246541831" sldId="2147307752"/>
            <ac:spMk id="18" creationId="{0A407E98-A531-CE43-9FE8-927F55AE8824}"/>
          </ac:spMkLst>
        </pc:spChg>
        <pc:spChg chg="del">
          <ac:chgData name="Daly, Dan" userId="1232290d-c824-4050-a582-15598b1d126b" providerId="ADAL" clId="{1F86CAD3-77DE-4D16-AAD8-BF1571D511A7}" dt="2020-11-25T20:04:23.432" v="120" actId="478"/>
          <ac:spMkLst>
            <pc:docMk/>
            <pc:sldMk cId="246541831" sldId="2147307752"/>
            <ac:spMk id="19" creationId="{C0C7976D-8D12-6C41-AE37-62E7DCA1ECE2}"/>
          </ac:spMkLst>
        </pc:spChg>
        <pc:spChg chg="del">
          <ac:chgData name="Daly, Dan" userId="1232290d-c824-4050-a582-15598b1d126b" providerId="ADAL" clId="{1F86CAD3-77DE-4D16-AAD8-BF1571D511A7}" dt="2020-11-25T20:04:23.432" v="120" actId="478"/>
          <ac:spMkLst>
            <pc:docMk/>
            <pc:sldMk cId="246541831" sldId="2147307752"/>
            <ac:spMk id="20" creationId="{A9BE9420-3110-AB4D-BC42-A4853AB301CD}"/>
          </ac:spMkLst>
        </pc:spChg>
        <pc:spChg chg="del">
          <ac:chgData name="Daly, Dan" userId="1232290d-c824-4050-a582-15598b1d126b" providerId="ADAL" clId="{1F86CAD3-77DE-4D16-AAD8-BF1571D511A7}" dt="2020-11-25T20:04:13.726" v="116" actId="478"/>
          <ac:spMkLst>
            <pc:docMk/>
            <pc:sldMk cId="246541831" sldId="2147307752"/>
            <ac:spMk id="21" creationId="{85E0AC95-B269-6142-B803-C189F971FE43}"/>
          </ac:spMkLst>
        </pc:spChg>
        <pc:spChg chg="del">
          <ac:chgData name="Daly, Dan" userId="1232290d-c824-4050-a582-15598b1d126b" providerId="ADAL" clId="{1F86CAD3-77DE-4D16-AAD8-BF1571D511A7}" dt="2020-11-25T20:04:17.470" v="118" actId="478"/>
          <ac:spMkLst>
            <pc:docMk/>
            <pc:sldMk cId="246541831" sldId="2147307752"/>
            <ac:spMk id="24" creationId="{94F47B5F-8EE3-5548-81BC-4B1CC206248B}"/>
          </ac:spMkLst>
        </pc:spChg>
        <pc:spChg chg="del">
          <ac:chgData name="Daly, Dan" userId="1232290d-c824-4050-a582-15598b1d126b" providerId="ADAL" clId="{1F86CAD3-77DE-4D16-AAD8-BF1571D511A7}" dt="2020-11-25T20:04:09.370" v="113" actId="478"/>
          <ac:spMkLst>
            <pc:docMk/>
            <pc:sldMk cId="246541831" sldId="2147307752"/>
            <ac:spMk id="28" creationId="{43AB02C6-972E-9E44-8494-89C36F9D6D3A}"/>
          </ac:spMkLst>
        </pc:spChg>
        <pc:spChg chg="del">
          <ac:chgData name="Daly, Dan" userId="1232290d-c824-4050-a582-15598b1d126b" providerId="ADAL" clId="{1F86CAD3-77DE-4D16-AAD8-BF1571D511A7}" dt="2020-11-25T20:03:48.833" v="99" actId="478"/>
          <ac:spMkLst>
            <pc:docMk/>
            <pc:sldMk cId="246541831" sldId="2147307752"/>
            <ac:spMk id="30" creationId="{7DEB33C1-CAFD-6F4E-A878-7556FF06196D}"/>
          </ac:spMkLst>
        </pc:spChg>
        <pc:spChg chg="del">
          <ac:chgData name="Daly, Dan" userId="1232290d-c824-4050-a582-15598b1d126b" providerId="ADAL" clId="{1F86CAD3-77DE-4D16-AAD8-BF1571D511A7}" dt="2020-11-25T20:04:19.649" v="119" actId="478"/>
          <ac:spMkLst>
            <pc:docMk/>
            <pc:sldMk cId="246541831" sldId="2147307752"/>
            <ac:spMk id="31" creationId="{28906A62-20DB-C149-BB5B-02DE0C8268DF}"/>
          </ac:spMkLst>
        </pc:spChg>
        <pc:spChg chg="del">
          <ac:chgData name="Daly, Dan" userId="1232290d-c824-4050-a582-15598b1d126b" providerId="ADAL" clId="{1F86CAD3-77DE-4D16-AAD8-BF1571D511A7}" dt="2020-11-25T20:04:15.824" v="117" actId="478"/>
          <ac:spMkLst>
            <pc:docMk/>
            <pc:sldMk cId="246541831" sldId="2147307752"/>
            <ac:spMk id="33" creationId="{8F057259-FF67-2249-A997-D16C6409BC34}"/>
          </ac:spMkLst>
        </pc:spChg>
        <pc:spChg chg="del">
          <ac:chgData name="Daly, Dan" userId="1232290d-c824-4050-a582-15598b1d126b" providerId="ADAL" clId="{1F86CAD3-77DE-4D16-AAD8-BF1571D511A7}" dt="2020-11-25T20:04:07.926" v="112" actId="478"/>
          <ac:spMkLst>
            <pc:docMk/>
            <pc:sldMk cId="246541831" sldId="2147307752"/>
            <ac:spMk id="34" creationId="{A0F1651B-FBA7-8049-AA60-271DC6F0499D}"/>
          </ac:spMkLst>
        </pc:spChg>
        <pc:spChg chg="del">
          <ac:chgData name="Daly, Dan" userId="1232290d-c824-4050-a582-15598b1d126b" providerId="ADAL" clId="{1F86CAD3-77DE-4D16-AAD8-BF1571D511A7}" dt="2020-11-25T20:04:03.933" v="111" actId="478"/>
          <ac:spMkLst>
            <pc:docMk/>
            <pc:sldMk cId="246541831" sldId="2147307752"/>
            <ac:spMk id="35" creationId="{DEBF029C-FAD1-6A4B-ACA6-B27DBF230B25}"/>
          </ac:spMkLst>
        </pc:spChg>
        <pc:grpChg chg="mod">
          <ac:chgData name="Daly, Dan" userId="1232290d-c824-4050-a582-15598b1d126b" providerId="ADAL" clId="{1F86CAD3-77DE-4D16-AAD8-BF1571D511A7}" dt="2020-11-25T20:05:30.584" v="128" actId="338"/>
          <ac:grpSpMkLst>
            <pc:docMk/>
            <pc:sldMk cId="246541831" sldId="2147307752"/>
            <ac:grpSpMk id="6" creationId="{0D45B89A-86DF-4052-B93B-77368A2C6D51}"/>
          </ac:grpSpMkLst>
        </pc:grpChg>
        <pc:picChg chg="add del mod">
          <ac:chgData name="Daly, Dan" userId="1232290d-c824-4050-a582-15598b1d126b" providerId="ADAL" clId="{1F86CAD3-77DE-4D16-AAD8-BF1571D511A7}" dt="2020-11-25T20:05:36.811" v="129" actId="338"/>
          <ac:picMkLst>
            <pc:docMk/>
            <pc:sldMk cId="246541831" sldId="2147307752"/>
            <ac:picMk id="5" creationId="{BE742F3B-8805-E447-8EED-007812CB52E7}"/>
          </ac:picMkLst>
        </pc:picChg>
      </pc:sldChg>
      <pc:sldChg chg="del">
        <pc:chgData name="Daly, Dan" userId="1232290d-c824-4050-a582-15598b1d126b" providerId="ADAL" clId="{1F86CAD3-77DE-4D16-AAD8-BF1571D511A7}" dt="2020-11-25T20:06:58.280" v="143" actId="2696"/>
        <pc:sldMkLst>
          <pc:docMk/>
          <pc:sldMk cId="847222484" sldId="2147307753"/>
        </pc:sldMkLst>
      </pc:sldChg>
      <pc:sldChg chg="del">
        <pc:chgData name="Daly, Dan" userId="1232290d-c824-4050-a582-15598b1d126b" providerId="ADAL" clId="{1F86CAD3-77DE-4D16-AAD8-BF1571D511A7}" dt="2020-11-25T20:06:48.896" v="139" actId="2696"/>
        <pc:sldMkLst>
          <pc:docMk/>
          <pc:sldMk cId="233524158" sldId="2147307757"/>
        </pc:sldMkLst>
      </pc:sldChg>
      <pc:sldChg chg="del">
        <pc:chgData name="Daly, Dan" userId="1232290d-c824-4050-a582-15598b1d126b" providerId="ADAL" clId="{1F86CAD3-77DE-4D16-AAD8-BF1571D511A7}" dt="2020-11-25T20:06:51.790" v="140" actId="2696"/>
        <pc:sldMkLst>
          <pc:docMk/>
          <pc:sldMk cId="1068014750" sldId="2147307759"/>
        </pc:sldMkLst>
      </pc:sldChg>
      <pc:sldChg chg="del">
        <pc:chgData name="Daly, Dan" userId="1232290d-c824-4050-a582-15598b1d126b" providerId="ADAL" clId="{1F86CAD3-77DE-4D16-AAD8-BF1571D511A7}" dt="2020-11-25T20:06:53.398" v="141" actId="2696"/>
        <pc:sldMkLst>
          <pc:docMk/>
          <pc:sldMk cId="782750361" sldId="2147307760"/>
        </pc:sldMkLst>
      </pc:sldChg>
      <pc:sldChg chg="del">
        <pc:chgData name="Daly, Dan" userId="1232290d-c824-4050-a582-15598b1d126b" providerId="ADAL" clId="{1F86CAD3-77DE-4D16-AAD8-BF1571D511A7}" dt="2020-11-25T20:06:43.762" v="136" actId="2696"/>
        <pc:sldMkLst>
          <pc:docMk/>
          <pc:sldMk cId="3748571503" sldId="2147307765"/>
        </pc:sldMkLst>
      </pc:sldChg>
      <pc:sldChg chg="del">
        <pc:chgData name="Daly, Dan" userId="1232290d-c824-4050-a582-15598b1d126b" providerId="ADAL" clId="{1F86CAD3-77DE-4D16-AAD8-BF1571D511A7}" dt="2020-11-25T20:06:44.444" v="137" actId="2696"/>
        <pc:sldMkLst>
          <pc:docMk/>
          <pc:sldMk cId="1965954718" sldId="2147307766"/>
        </pc:sldMkLst>
      </pc:sldChg>
      <pc:sldChg chg="del">
        <pc:chgData name="Daly, Dan" userId="1232290d-c824-4050-a582-15598b1d126b" providerId="ADAL" clId="{1F86CAD3-77DE-4D16-AAD8-BF1571D511A7}" dt="2020-11-25T20:06:54.044" v="142" actId="2696"/>
        <pc:sldMkLst>
          <pc:docMk/>
          <pc:sldMk cId="1342675952" sldId="2147307771"/>
        </pc:sldMkLst>
      </pc:sldChg>
      <pc:sldChg chg="addSp delSp modSp">
        <pc:chgData name="Daly, Dan" userId="1232290d-c824-4050-a582-15598b1d126b" providerId="ADAL" clId="{1F86CAD3-77DE-4D16-AAD8-BF1571D511A7}" dt="2020-11-25T20:24:33.906" v="387" actId="20577"/>
        <pc:sldMkLst>
          <pc:docMk/>
          <pc:sldMk cId="2520975181" sldId="2147307772"/>
        </pc:sldMkLst>
        <pc:spChg chg="add del mod">
          <ac:chgData name="Daly, Dan" userId="1232290d-c824-4050-a582-15598b1d126b" providerId="ADAL" clId="{1F86CAD3-77DE-4D16-AAD8-BF1571D511A7}" dt="2020-11-25T20:13:39.278" v="291"/>
          <ac:spMkLst>
            <pc:docMk/>
            <pc:sldMk cId="2520975181" sldId="2147307772"/>
            <ac:spMk id="2" creationId="{C3C867FC-0B20-4A25-B5FB-64662D8F7B25}"/>
          </ac:spMkLst>
        </pc:spChg>
        <pc:spChg chg="add del mod">
          <ac:chgData name="Daly, Dan" userId="1232290d-c824-4050-a582-15598b1d126b" providerId="ADAL" clId="{1F86CAD3-77DE-4D16-AAD8-BF1571D511A7}" dt="2020-11-25T20:23:57.445" v="315" actId="478"/>
          <ac:spMkLst>
            <pc:docMk/>
            <pc:sldMk cId="2520975181" sldId="2147307772"/>
            <ac:spMk id="3" creationId="{8EE87BFE-9880-4152-8140-45F87A498324}"/>
          </ac:spMkLst>
        </pc:spChg>
        <pc:spChg chg="mod">
          <ac:chgData name="Daly, Dan" userId="1232290d-c824-4050-a582-15598b1d126b" providerId="ADAL" clId="{1F86CAD3-77DE-4D16-AAD8-BF1571D511A7}" dt="2020-11-25T20:24:33.906" v="387" actId="20577"/>
          <ac:spMkLst>
            <pc:docMk/>
            <pc:sldMk cId="2520975181" sldId="2147307772"/>
            <ac:spMk id="5" creationId="{182FD59C-ECFB-46E8-8FD5-760331682213}"/>
          </ac:spMkLst>
        </pc:spChg>
        <pc:spChg chg="del mod">
          <ac:chgData name="Daly, Dan" userId="1232290d-c824-4050-a582-15598b1d126b" providerId="ADAL" clId="{1F86CAD3-77DE-4D16-AAD8-BF1571D511A7}" dt="2020-11-25T20:13:47.317" v="292" actId="478"/>
          <ac:spMkLst>
            <pc:docMk/>
            <pc:sldMk cId="2520975181" sldId="2147307772"/>
            <ac:spMk id="6" creationId="{4A6E5579-7433-4246-8125-1F7AA7C63242}"/>
          </ac:spMkLst>
        </pc:spChg>
      </pc:sldChg>
      <pc:sldChg chg="del">
        <pc:chgData name="Daly, Dan" userId="1232290d-c824-4050-a582-15598b1d126b" providerId="ADAL" clId="{1F86CAD3-77DE-4D16-AAD8-BF1571D511A7}" dt="2020-11-25T20:06:45.573" v="138" actId="2696"/>
        <pc:sldMkLst>
          <pc:docMk/>
          <pc:sldMk cId="1296838853" sldId="2147307773"/>
        </pc:sldMkLst>
      </pc:sldChg>
      <pc:sldMasterChg chg="addSp delSp modSp delSldLayout modSldLayout">
        <pc:chgData name="Daly, Dan" userId="1232290d-c824-4050-a582-15598b1d126b" providerId="ADAL" clId="{1F86CAD3-77DE-4D16-AAD8-BF1571D511A7}" dt="2020-11-25T20:07:01.007" v="145" actId="2696"/>
        <pc:sldMasterMkLst>
          <pc:docMk/>
          <pc:sldMasterMk cId="0" sldId="2147483779"/>
        </pc:sldMasterMkLst>
        <pc:spChg chg="del">
          <ac:chgData name="Daly, Dan" userId="1232290d-c824-4050-a582-15598b1d126b" providerId="ADAL" clId="{1F86CAD3-77DE-4D16-AAD8-BF1571D511A7}" dt="2020-11-25T19:46:14.270" v="0" actId="478"/>
          <ac:spMkLst>
            <pc:docMk/>
            <pc:sldMasterMk cId="0" sldId="2147483779"/>
            <ac:spMk id="2" creationId="{6D33D527-2918-4752-A9A7-0BDBA010BB39}"/>
          </ac:spMkLst>
        </pc:spChg>
        <pc:spChg chg="add del mod">
          <ac:chgData name="Daly, Dan" userId="1232290d-c824-4050-a582-15598b1d126b" providerId="ADAL" clId="{1F86CAD3-77DE-4D16-AAD8-BF1571D511A7}" dt="2020-11-25T19:53:40.610" v="59" actId="1076"/>
          <ac:spMkLst>
            <pc:docMk/>
            <pc:sldMasterMk cId="0" sldId="2147483779"/>
            <ac:spMk id="5" creationId="{7FE2005A-EE28-4562-A018-55A90BB1BA11}"/>
          </ac:spMkLst>
        </pc:spChg>
        <pc:picChg chg="add mod">
          <ac:chgData name="Daly, Dan" userId="1232290d-c824-4050-a582-15598b1d126b" providerId="ADAL" clId="{1F86CAD3-77DE-4D16-AAD8-BF1571D511A7}" dt="2020-11-25T19:53:53.946" v="60" actId="1076"/>
          <ac:picMkLst>
            <pc:docMk/>
            <pc:sldMasterMk cId="0" sldId="2147483779"/>
            <ac:picMk id="1026" creationId="{31F67386-AD11-4E78-A402-8E1AB6998C89}"/>
          </ac:picMkLst>
        </pc:picChg>
        <pc:sldLayoutChg chg="del">
          <pc:chgData name="Daly, Dan" userId="1232290d-c824-4050-a582-15598b1d126b" providerId="ADAL" clId="{1F86CAD3-77DE-4D16-AAD8-BF1571D511A7}" dt="2020-11-25T19:55:27.927" v="68" actId="2696"/>
          <pc:sldLayoutMkLst>
            <pc:docMk/>
            <pc:sldMasterMk cId="0" sldId="2147483779"/>
            <pc:sldLayoutMk cId="848009137" sldId="2147483723"/>
          </pc:sldLayoutMkLst>
        </pc:sldLayoutChg>
        <pc:sldLayoutChg chg="del">
          <pc:chgData name="Daly, Dan" userId="1232290d-c824-4050-a582-15598b1d126b" providerId="ADAL" clId="{1F86CAD3-77DE-4D16-AAD8-BF1571D511A7}" dt="2020-11-25T19:55:35.521" v="72" actId="2696"/>
          <pc:sldLayoutMkLst>
            <pc:docMk/>
            <pc:sldMasterMk cId="0" sldId="2147483779"/>
            <pc:sldLayoutMk cId="3163764267" sldId="2147483744"/>
          </pc:sldLayoutMkLst>
        </pc:sldLayoutChg>
        <pc:sldLayoutChg chg="delSp del">
          <pc:chgData name="Daly, Dan" userId="1232290d-c824-4050-a582-15598b1d126b" providerId="ADAL" clId="{1F86CAD3-77DE-4D16-AAD8-BF1571D511A7}" dt="2020-11-25T19:55:08.275" v="64" actId="2696"/>
          <pc:sldLayoutMkLst>
            <pc:docMk/>
            <pc:sldMasterMk cId="0" sldId="2147483779"/>
            <pc:sldLayoutMk cId="111115880" sldId="2147483746"/>
          </pc:sldLayoutMkLst>
          <pc:spChg chg="del">
            <ac:chgData name="Daly, Dan" userId="1232290d-c824-4050-a582-15598b1d126b" providerId="ADAL" clId="{1F86CAD3-77DE-4D16-AAD8-BF1571D511A7}" dt="2020-11-25T19:54:58.433" v="62" actId="478"/>
            <ac:spMkLst>
              <pc:docMk/>
              <pc:sldMasterMk cId="0" sldId="2147483779"/>
              <pc:sldLayoutMk cId="111115880" sldId="2147483746"/>
              <ac:spMk id="13" creationId="{ED4D76E8-466A-4C06-9261-BDE1AA914749}"/>
            </ac:spMkLst>
          </pc:spChg>
        </pc:sldLayoutChg>
        <pc:sldLayoutChg chg="del">
          <pc:chgData name="Daly, Dan" userId="1232290d-c824-4050-a582-15598b1d126b" providerId="ADAL" clId="{1F86CAD3-77DE-4D16-AAD8-BF1571D511A7}" dt="2020-11-25T19:55:10.220" v="65" actId="2696"/>
          <pc:sldLayoutMkLst>
            <pc:docMk/>
            <pc:sldMasterMk cId="0" sldId="2147483779"/>
            <pc:sldLayoutMk cId="1069130286" sldId="2147483747"/>
          </pc:sldLayoutMkLst>
        </pc:sldLayoutChg>
        <pc:sldLayoutChg chg="delSp del">
          <pc:chgData name="Daly, Dan" userId="1232290d-c824-4050-a582-15598b1d126b" providerId="ADAL" clId="{1F86CAD3-77DE-4D16-AAD8-BF1571D511A7}" dt="2020-11-25T19:55:04.246" v="63" actId="2696"/>
          <pc:sldLayoutMkLst>
            <pc:docMk/>
            <pc:sldMasterMk cId="0" sldId="2147483779"/>
            <pc:sldLayoutMk cId="2659977097" sldId="2147483761"/>
          </pc:sldLayoutMkLst>
          <pc:spChg chg="del">
            <ac:chgData name="Daly, Dan" userId="1232290d-c824-4050-a582-15598b1d126b" providerId="ADAL" clId="{1F86CAD3-77DE-4D16-AAD8-BF1571D511A7}" dt="2020-11-25T19:54:51.508" v="61" actId="478"/>
            <ac:spMkLst>
              <pc:docMk/>
              <pc:sldMasterMk cId="0" sldId="2147483779"/>
              <pc:sldLayoutMk cId="2659977097" sldId="2147483761"/>
              <ac:spMk id="12" creationId="{EBD06FF7-C66A-4B8C-9693-1423A8337983}"/>
            </ac:spMkLst>
          </pc:spChg>
        </pc:sldLayoutChg>
        <pc:sldLayoutChg chg="del">
          <pc:chgData name="Daly, Dan" userId="1232290d-c824-4050-a582-15598b1d126b" providerId="ADAL" clId="{1F86CAD3-77DE-4D16-AAD8-BF1571D511A7}" dt="2020-11-25T19:55:26.843" v="67" actId="2696"/>
          <pc:sldLayoutMkLst>
            <pc:docMk/>
            <pc:sldMasterMk cId="0" sldId="2147483779"/>
            <pc:sldLayoutMk cId="1206316103" sldId="2147483768"/>
          </pc:sldLayoutMkLst>
        </pc:sldLayoutChg>
        <pc:sldLayoutChg chg="del">
          <pc:chgData name="Daly, Dan" userId="1232290d-c824-4050-a582-15598b1d126b" providerId="ADAL" clId="{1F86CAD3-77DE-4D16-AAD8-BF1571D511A7}" dt="2020-11-25T19:55:12.876" v="66" actId="2696"/>
          <pc:sldLayoutMkLst>
            <pc:docMk/>
            <pc:sldMasterMk cId="0" sldId="2147483779"/>
            <pc:sldLayoutMk cId="2929401118" sldId="2147483769"/>
          </pc:sldLayoutMkLst>
        </pc:sldLayoutChg>
        <pc:sldLayoutChg chg="del">
          <pc:chgData name="Daly, Dan" userId="1232290d-c824-4050-a582-15598b1d126b" providerId="ADAL" clId="{1F86CAD3-77DE-4D16-AAD8-BF1571D511A7}" dt="2020-11-25T19:55:30.754" v="69" actId="2696"/>
          <pc:sldLayoutMkLst>
            <pc:docMk/>
            <pc:sldMasterMk cId="0" sldId="2147483779"/>
            <pc:sldLayoutMk cId="2721394469" sldId="2147483771"/>
          </pc:sldLayoutMkLst>
        </pc:sldLayoutChg>
        <pc:sldLayoutChg chg="del">
          <pc:chgData name="Daly, Dan" userId="1232290d-c824-4050-a582-15598b1d126b" providerId="ADAL" clId="{1F86CAD3-77DE-4D16-AAD8-BF1571D511A7}" dt="2020-11-25T19:55:31.770" v="70" actId="2696"/>
          <pc:sldLayoutMkLst>
            <pc:docMk/>
            <pc:sldMasterMk cId="0" sldId="2147483779"/>
            <pc:sldLayoutMk cId="1275472773" sldId="2147483772"/>
          </pc:sldLayoutMkLst>
        </pc:sldLayoutChg>
        <pc:sldLayoutChg chg="del">
          <pc:chgData name="Daly, Dan" userId="1232290d-c824-4050-a582-15598b1d126b" providerId="ADAL" clId="{1F86CAD3-77DE-4D16-AAD8-BF1571D511A7}" dt="2020-11-25T19:55:34.218" v="71" actId="2696"/>
          <pc:sldLayoutMkLst>
            <pc:docMk/>
            <pc:sldMasterMk cId="0" sldId="2147483779"/>
            <pc:sldLayoutMk cId="4037652969" sldId="2147483780"/>
          </pc:sldLayoutMkLst>
        </pc:sldLayoutChg>
        <pc:sldLayoutChg chg="del">
          <pc:chgData name="Daly, Dan" userId="1232290d-c824-4050-a582-15598b1d126b" providerId="ADAL" clId="{1F86CAD3-77DE-4D16-AAD8-BF1571D511A7}" dt="2020-11-25T20:06:03.016" v="135" actId="2696"/>
          <pc:sldLayoutMkLst>
            <pc:docMk/>
            <pc:sldMasterMk cId="0" sldId="2147483779"/>
            <pc:sldLayoutMk cId="1681587619" sldId="2147483781"/>
          </pc:sldLayoutMkLst>
        </pc:sldLayoutChg>
        <pc:sldLayoutChg chg="delSp del">
          <pc:chgData name="Daly, Dan" userId="1232290d-c824-4050-a582-15598b1d126b" providerId="ADAL" clId="{1F86CAD3-77DE-4D16-AAD8-BF1571D511A7}" dt="2020-11-25T20:07:01.007" v="145" actId="2696"/>
          <pc:sldLayoutMkLst>
            <pc:docMk/>
            <pc:sldMasterMk cId="0" sldId="2147483779"/>
            <pc:sldLayoutMk cId="3193648737" sldId="2147483782"/>
          </pc:sldLayoutMkLst>
          <pc:spChg chg="del">
            <ac:chgData name="Daly, Dan" userId="1232290d-c824-4050-a582-15598b1d126b" providerId="ADAL" clId="{1F86CAD3-77DE-4D16-AAD8-BF1571D511A7}" dt="2020-11-25T19:55:43.001" v="73" actId="478"/>
            <ac:spMkLst>
              <pc:docMk/>
              <pc:sldMasterMk cId="0" sldId="2147483779"/>
              <pc:sldLayoutMk cId="3193648737" sldId="2147483782"/>
              <ac:spMk id="5" creationId="{54A5A48E-A9B9-42B2-8FBD-DE5B04665201}"/>
            </ac:spMkLst>
          </pc:spChg>
        </pc:sldLayoutChg>
      </pc:sldMasterChg>
    </pc:docChg>
  </pc:docChgLst>
  <pc:docChgLst>
    <pc:chgData name="Daly, Dan" userId="S::dan.daly@intel.com::1232290d-c824-4050-a582-15598b1d126b" providerId="AD" clId="Web-{46D4B59A-E567-4197-A442-16037A6172AF}"/>
    <pc:docChg chg="modSld">
      <pc:chgData name="Daly, Dan" userId="S::dan.daly@intel.com::1232290d-c824-4050-a582-15598b1d126b" providerId="AD" clId="Web-{46D4B59A-E567-4197-A442-16037A6172AF}" dt="2020-11-28T08:25:35.176" v="101" actId="20577"/>
      <pc:docMkLst>
        <pc:docMk/>
      </pc:docMkLst>
      <pc:sldChg chg="modSp">
        <pc:chgData name="Daly, Dan" userId="S::dan.daly@intel.com::1232290d-c824-4050-a582-15598b1d126b" providerId="AD" clId="Web-{46D4B59A-E567-4197-A442-16037A6172AF}" dt="2020-11-28T08:25:35.176" v="100" actId="20577"/>
        <pc:sldMkLst>
          <pc:docMk/>
          <pc:sldMk cId="4173709734" sldId="2147307783"/>
        </pc:sldMkLst>
        <pc:spChg chg="mod">
          <ac:chgData name="Daly, Dan" userId="S::dan.daly@intel.com::1232290d-c824-4050-a582-15598b1d126b" providerId="AD" clId="Web-{46D4B59A-E567-4197-A442-16037A6172AF}" dt="2020-11-28T08:25:35.176" v="100" actId="20577"/>
          <ac:spMkLst>
            <pc:docMk/>
            <pc:sldMk cId="4173709734" sldId="2147307783"/>
            <ac:spMk id="3" creationId="{9FDD8F68-9822-4AE2-80E2-1F0379048DF5}"/>
          </ac:spMkLst>
        </pc:spChg>
      </pc:sldChg>
    </pc:docChg>
  </pc:docChgLst>
  <pc:docChgLst>
    <pc:chgData name="Daly, Dan" userId="1232290d-c824-4050-a582-15598b1d126b" providerId="ADAL" clId="{EC6C465F-07EC-479A-814E-46543E49E9C0}"/>
    <pc:docChg chg="undo custSel addSld delSld modSld sldOrd">
      <pc:chgData name="Daly, Dan" userId="1232290d-c824-4050-a582-15598b1d126b" providerId="ADAL" clId="{EC6C465F-07EC-479A-814E-46543E49E9C0}" dt="2020-12-02T21:22:26.293" v="7031" actId="2696"/>
      <pc:docMkLst>
        <pc:docMk/>
      </pc:docMkLst>
      <pc:sldChg chg="modSp ord">
        <pc:chgData name="Daly, Dan" userId="1232290d-c824-4050-a582-15598b1d126b" providerId="ADAL" clId="{EC6C465F-07EC-479A-814E-46543E49E9C0}" dt="2020-11-28T07:47:09.744" v="2646" actId="20577"/>
        <pc:sldMkLst>
          <pc:docMk/>
          <pc:sldMk cId="2767411269" sldId="2147307551"/>
        </pc:sldMkLst>
        <pc:spChg chg="mod">
          <ac:chgData name="Daly, Dan" userId="1232290d-c824-4050-a582-15598b1d126b" providerId="ADAL" clId="{EC6C465F-07EC-479A-814E-46543E49E9C0}" dt="2020-11-28T07:47:09.744" v="2646" actId="20577"/>
          <ac:spMkLst>
            <pc:docMk/>
            <pc:sldMk cId="2767411269" sldId="2147307551"/>
            <ac:spMk id="4" creationId="{A15340D5-388C-4197-B568-674FD072AA95}"/>
          </ac:spMkLst>
        </pc:spChg>
      </pc:sldChg>
      <pc:sldChg chg="addSp modSp del">
        <pc:chgData name="Daly, Dan" userId="1232290d-c824-4050-a582-15598b1d126b" providerId="ADAL" clId="{EC6C465F-07EC-479A-814E-46543E49E9C0}" dt="2020-12-02T21:22:24.156" v="7028" actId="2696"/>
        <pc:sldMkLst>
          <pc:docMk/>
          <pc:sldMk cId="2301710774" sldId="2147307746"/>
        </pc:sldMkLst>
        <pc:spChg chg="add mod">
          <ac:chgData name="Daly, Dan" userId="1232290d-c824-4050-a582-15598b1d126b" providerId="ADAL" clId="{EC6C465F-07EC-479A-814E-46543E49E9C0}" dt="2020-11-28T07:56:30.015" v="3142" actId="1076"/>
          <ac:spMkLst>
            <pc:docMk/>
            <pc:sldMk cId="2301710774" sldId="2147307746"/>
            <ac:spMk id="2" creationId="{479DB6CB-4427-4B71-ACE2-69193A1E2645}"/>
          </ac:spMkLst>
        </pc:spChg>
      </pc:sldChg>
      <pc:sldChg chg="addSp delSp modSp ord modAnim">
        <pc:chgData name="Daly, Dan" userId="1232290d-c824-4050-a582-15598b1d126b" providerId="ADAL" clId="{EC6C465F-07EC-479A-814E-46543E49E9C0}" dt="2020-12-02T09:13:07.241" v="5577"/>
        <pc:sldMkLst>
          <pc:docMk/>
          <pc:sldMk cId="246541831" sldId="2147307752"/>
        </pc:sldMkLst>
        <pc:spChg chg="del">
          <ac:chgData name="Daly, Dan" userId="1232290d-c824-4050-a582-15598b1d126b" providerId="ADAL" clId="{EC6C465F-07EC-479A-814E-46543E49E9C0}" dt="2020-11-28T07:39:58.017" v="2494" actId="478"/>
          <ac:spMkLst>
            <pc:docMk/>
            <pc:sldMk cId="246541831" sldId="2147307752"/>
            <ac:spMk id="2" creationId="{9D962815-1D91-B34E-8138-2306F55E681F}"/>
          </ac:spMkLst>
        </pc:spChg>
        <pc:spChg chg="mod">
          <ac:chgData name="Daly, Dan" userId="1232290d-c824-4050-a582-15598b1d126b" providerId="ADAL" clId="{EC6C465F-07EC-479A-814E-46543E49E9C0}" dt="2020-11-28T07:45:48.088" v="2622" actId="20577"/>
          <ac:spMkLst>
            <pc:docMk/>
            <pc:sldMk cId="246541831" sldId="2147307752"/>
            <ac:spMk id="4" creationId="{6CE9848D-4194-2F4E-820E-F8896AF1E35C}"/>
          </ac:spMkLst>
        </pc:spChg>
        <pc:spChg chg="add del">
          <ac:chgData name="Daly, Dan" userId="1232290d-c824-4050-a582-15598b1d126b" providerId="ADAL" clId="{EC6C465F-07EC-479A-814E-46543E49E9C0}" dt="2020-11-28T07:40:01.580" v="2496"/>
          <ac:spMkLst>
            <pc:docMk/>
            <pc:sldMk cId="246541831" sldId="2147307752"/>
            <ac:spMk id="7" creationId="{368419CB-FFD0-487B-9898-8C63075CD261}"/>
          </ac:spMkLst>
        </pc:spChg>
        <pc:spChg chg="add del">
          <ac:chgData name="Daly, Dan" userId="1232290d-c824-4050-a582-15598b1d126b" providerId="ADAL" clId="{EC6C465F-07EC-479A-814E-46543E49E9C0}" dt="2020-11-28T07:40:01.580" v="2496"/>
          <ac:spMkLst>
            <pc:docMk/>
            <pc:sldMk cId="246541831" sldId="2147307752"/>
            <ac:spMk id="9" creationId="{949C7994-956D-44EE-B270-989FDBE2BCE8}"/>
          </ac:spMkLst>
        </pc:spChg>
        <pc:spChg chg="add del">
          <ac:chgData name="Daly, Dan" userId="1232290d-c824-4050-a582-15598b1d126b" providerId="ADAL" clId="{EC6C465F-07EC-479A-814E-46543E49E9C0}" dt="2020-11-28T07:40:01.580" v="2496"/>
          <ac:spMkLst>
            <pc:docMk/>
            <pc:sldMk cId="246541831" sldId="2147307752"/>
            <ac:spMk id="16" creationId="{407FCA3E-0CA1-4180-AB45-15A107118FBC}"/>
          </ac:spMkLst>
        </pc:spChg>
        <pc:spChg chg="add del">
          <ac:chgData name="Daly, Dan" userId="1232290d-c824-4050-a582-15598b1d126b" providerId="ADAL" clId="{EC6C465F-07EC-479A-814E-46543E49E9C0}" dt="2020-11-28T07:40:01.580" v="2496"/>
          <ac:spMkLst>
            <pc:docMk/>
            <pc:sldMk cId="246541831" sldId="2147307752"/>
            <ac:spMk id="17" creationId="{657BF156-C04F-4716-B85D-26BF1B9DD17F}"/>
          </ac:spMkLst>
        </pc:spChg>
        <pc:spChg chg="add del">
          <ac:chgData name="Daly, Dan" userId="1232290d-c824-4050-a582-15598b1d126b" providerId="ADAL" clId="{EC6C465F-07EC-479A-814E-46543E49E9C0}" dt="2020-11-28T07:40:01.580" v="2496"/>
          <ac:spMkLst>
            <pc:docMk/>
            <pc:sldMk cId="246541831" sldId="2147307752"/>
            <ac:spMk id="18" creationId="{AA920E0E-7862-48A1-8B99-CEA1D4EB80FB}"/>
          </ac:spMkLst>
        </pc:spChg>
        <pc:spChg chg="add del">
          <ac:chgData name="Daly, Dan" userId="1232290d-c824-4050-a582-15598b1d126b" providerId="ADAL" clId="{EC6C465F-07EC-479A-814E-46543E49E9C0}" dt="2020-11-28T07:40:01.580" v="2496"/>
          <ac:spMkLst>
            <pc:docMk/>
            <pc:sldMk cId="246541831" sldId="2147307752"/>
            <ac:spMk id="19" creationId="{2483BFF1-F43C-43FA-AF19-6B18738914AF}"/>
          </ac:spMkLst>
        </pc:spChg>
        <pc:spChg chg="add del">
          <ac:chgData name="Daly, Dan" userId="1232290d-c824-4050-a582-15598b1d126b" providerId="ADAL" clId="{EC6C465F-07EC-479A-814E-46543E49E9C0}" dt="2020-11-28T07:40:01.580" v="2496"/>
          <ac:spMkLst>
            <pc:docMk/>
            <pc:sldMk cId="246541831" sldId="2147307752"/>
            <ac:spMk id="20" creationId="{19226350-710D-46FF-AE1D-56FD09CBEBD4}"/>
          </ac:spMkLst>
        </pc:spChg>
        <pc:spChg chg="add mod topLvl">
          <ac:chgData name="Daly, Dan" userId="1232290d-c824-4050-a582-15598b1d126b" providerId="ADAL" clId="{EC6C465F-07EC-479A-814E-46543E49E9C0}" dt="2020-11-28T07:42:19.902" v="2547" actId="165"/>
          <ac:spMkLst>
            <pc:docMk/>
            <pc:sldMk cId="246541831" sldId="2147307752"/>
            <ac:spMk id="69" creationId="{1C6D1A90-F74F-491D-BD15-C28814065AFC}"/>
          </ac:spMkLst>
        </pc:spChg>
        <pc:spChg chg="add mod topLvl">
          <ac:chgData name="Daly, Dan" userId="1232290d-c824-4050-a582-15598b1d126b" providerId="ADAL" clId="{EC6C465F-07EC-479A-814E-46543E49E9C0}" dt="2020-11-28T07:42:19.902" v="2547" actId="165"/>
          <ac:spMkLst>
            <pc:docMk/>
            <pc:sldMk cId="246541831" sldId="2147307752"/>
            <ac:spMk id="71" creationId="{75DB6BD9-7E79-4EA9-99A1-D9D0B2A778D2}"/>
          </ac:spMkLst>
        </pc:spChg>
        <pc:spChg chg="add mod topLvl">
          <ac:chgData name="Daly, Dan" userId="1232290d-c824-4050-a582-15598b1d126b" providerId="ADAL" clId="{EC6C465F-07EC-479A-814E-46543E49E9C0}" dt="2020-11-28T07:42:19.902" v="2547" actId="165"/>
          <ac:spMkLst>
            <pc:docMk/>
            <pc:sldMk cId="246541831" sldId="2147307752"/>
            <ac:spMk id="78" creationId="{7BCC1544-5CA6-4BEB-B15B-03DFFF5FA0E2}"/>
          </ac:spMkLst>
        </pc:spChg>
        <pc:spChg chg="add mod topLvl">
          <ac:chgData name="Daly, Dan" userId="1232290d-c824-4050-a582-15598b1d126b" providerId="ADAL" clId="{EC6C465F-07EC-479A-814E-46543E49E9C0}" dt="2020-11-28T07:42:19.902" v="2547" actId="165"/>
          <ac:spMkLst>
            <pc:docMk/>
            <pc:sldMk cId="246541831" sldId="2147307752"/>
            <ac:spMk id="79" creationId="{B1000492-A066-4EA8-B862-427E1FE404E5}"/>
          </ac:spMkLst>
        </pc:spChg>
        <pc:spChg chg="add mod topLvl">
          <ac:chgData name="Daly, Dan" userId="1232290d-c824-4050-a582-15598b1d126b" providerId="ADAL" clId="{EC6C465F-07EC-479A-814E-46543E49E9C0}" dt="2020-11-28T07:42:19.902" v="2547" actId="165"/>
          <ac:spMkLst>
            <pc:docMk/>
            <pc:sldMk cId="246541831" sldId="2147307752"/>
            <ac:spMk id="80" creationId="{814E776F-3E1B-4BF6-8BD1-CCD847CF7239}"/>
          </ac:spMkLst>
        </pc:spChg>
        <pc:spChg chg="add mod topLvl">
          <ac:chgData name="Daly, Dan" userId="1232290d-c824-4050-a582-15598b1d126b" providerId="ADAL" clId="{EC6C465F-07EC-479A-814E-46543E49E9C0}" dt="2020-11-28T07:42:19.902" v="2547" actId="165"/>
          <ac:spMkLst>
            <pc:docMk/>
            <pc:sldMk cId="246541831" sldId="2147307752"/>
            <ac:spMk id="81" creationId="{7BA1629C-4DC0-4B80-91D9-7ACF1A41F460}"/>
          </ac:spMkLst>
        </pc:spChg>
        <pc:spChg chg="add mod topLvl">
          <ac:chgData name="Daly, Dan" userId="1232290d-c824-4050-a582-15598b1d126b" providerId="ADAL" clId="{EC6C465F-07EC-479A-814E-46543E49E9C0}" dt="2020-11-28T07:42:19.902" v="2547" actId="165"/>
          <ac:spMkLst>
            <pc:docMk/>
            <pc:sldMk cId="246541831" sldId="2147307752"/>
            <ac:spMk id="82" creationId="{863E9E49-85FF-494E-94D1-B449857F0225}"/>
          </ac:spMkLst>
        </pc:spChg>
        <pc:spChg chg="mod">
          <ac:chgData name="Daly, Dan" userId="1232290d-c824-4050-a582-15598b1d126b" providerId="ADAL" clId="{EC6C465F-07EC-479A-814E-46543E49E9C0}" dt="2020-11-28T07:40:32.538" v="2506" actId="1037"/>
          <ac:spMkLst>
            <pc:docMk/>
            <pc:sldMk cId="246541831" sldId="2147307752"/>
            <ac:spMk id="106" creationId="{0D1C83E5-CA12-4010-A898-2C722A0B2F74}"/>
          </ac:spMkLst>
        </pc:spChg>
        <pc:spChg chg="mod topLvl">
          <ac:chgData name="Daly, Dan" userId="1232290d-c824-4050-a582-15598b1d126b" providerId="ADAL" clId="{EC6C465F-07EC-479A-814E-46543E49E9C0}" dt="2020-11-28T07:42:51.678" v="2552" actId="121"/>
          <ac:spMkLst>
            <pc:docMk/>
            <pc:sldMk cId="246541831" sldId="2147307752"/>
            <ac:spMk id="119" creationId="{ADA8486D-A36E-467E-B3EB-EAA3A48047CD}"/>
          </ac:spMkLst>
        </pc:spChg>
        <pc:spChg chg="del">
          <ac:chgData name="Daly, Dan" userId="1232290d-c824-4050-a582-15598b1d126b" providerId="ADAL" clId="{EC6C465F-07EC-479A-814E-46543E49E9C0}" dt="2020-11-28T07:42:04.822" v="2543" actId="478"/>
          <ac:spMkLst>
            <pc:docMk/>
            <pc:sldMk cId="246541831" sldId="2147307752"/>
            <ac:spMk id="120" creationId="{DFCD79A4-A582-4EB2-87CF-A2A66D2B21C4}"/>
          </ac:spMkLst>
        </pc:spChg>
        <pc:spChg chg="del">
          <ac:chgData name="Daly, Dan" userId="1232290d-c824-4050-a582-15598b1d126b" providerId="ADAL" clId="{EC6C465F-07EC-479A-814E-46543E49E9C0}" dt="2020-11-28T07:42:08.919" v="2546" actId="478"/>
          <ac:spMkLst>
            <pc:docMk/>
            <pc:sldMk cId="246541831" sldId="2147307752"/>
            <ac:spMk id="121" creationId="{D5D57049-681B-4BD8-9357-24285FD40C48}"/>
          </ac:spMkLst>
        </pc:spChg>
        <pc:spChg chg="mod topLvl">
          <ac:chgData name="Daly, Dan" userId="1232290d-c824-4050-a582-15598b1d126b" providerId="ADAL" clId="{EC6C465F-07EC-479A-814E-46543E49E9C0}" dt="2020-11-28T07:42:41.696" v="2551" actId="165"/>
          <ac:spMkLst>
            <pc:docMk/>
            <pc:sldMk cId="246541831" sldId="2147307752"/>
            <ac:spMk id="122" creationId="{275308E2-A230-401A-BE34-88F1DA8A84BE}"/>
          </ac:spMkLst>
        </pc:spChg>
        <pc:spChg chg="mod topLvl">
          <ac:chgData name="Daly, Dan" userId="1232290d-c824-4050-a582-15598b1d126b" providerId="ADAL" clId="{EC6C465F-07EC-479A-814E-46543E49E9C0}" dt="2020-11-28T07:42:41.696" v="2551" actId="165"/>
          <ac:spMkLst>
            <pc:docMk/>
            <pc:sldMk cId="246541831" sldId="2147307752"/>
            <ac:spMk id="123" creationId="{C1CA57DC-902C-432E-AEC3-7B27D0B4F8FE}"/>
          </ac:spMkLst>
        </pc:spChg>
        <pc:spChg chg="mod topLvl">
          <ac:chgData name="Daly, Dan" userId="1232290d-c824-4050-a582-15598b1d126b" providerId="ADAL" clId="{EC6C465F-07EC-479A-814E-46543E49E9C0}" dt="2020-11-28T07:42:41.696" v="2551" actId="165"/>
          <ac:spMkLst>
            <pc:docMk/>
            <pc:sldMk cId="246541831" sldId="2147307752"/>
            <ac:spMk id="124" creationId="{755B06DE-9517-4E73-A1E1-7ABFC9E96285}"/>
          </ac:spMkLst>
        </pc:spChg>
        <pc:spChg chg="mod topLvl">
          <ac:chgData name="Daly, Dan" userId="1232290d-c824-4050-a582-15598b1d126b" providerId="ADAL" clId="{EC6C465F-07EC-479A-814E-46543E49E9C0}" dt="2020-11-28T07:42:41.696" v="2551" actId="165"/>
          <ac:spMkLst>
            <pc:docMk/>
            <pc:sldMk cId="246541831" sldId="2147307752"/>
            <ac:spMk id="125" creationId="{F8F3760B-2E34-416E-9033-51A896240D9C}"/>
          </ac:spMkLst>
        </pc:spChg>
        <pc:spChg chg="mod topLvl">
          <ac:chgData name="Daly, Dan" userId="1232290d-c824-4050-a582-15598b1d126b" providerId="ADAL" clId="{EC6C465F-07EC-479A-814E-46543E49E9C0}" dt="2020-11-28T07:42:41.696" v="2551" actId="165"/>
          <ac:spMkLst>
            <pc:docMk/>
            <pc:sldMk cId="246541831" sldId="2147307752"/>
            <ac:spMk id="126" creationId="{325B86BD-C92A-4E7F-9F66-20F1A1F8379C}"/>
          </ac:spMkLst>
        </pc:spChg>
        <pc:spChg chg="mod topLvl">
          <ac:chgData name="Daly, Dan" userId="1232290d-c824-4050-a582-15598b1d126b" providerId="ADAL" clId="{EC6C465F-07EC-479A-814E-46543E49E9C0}" dt="2020-11-28T07:42:41.696" v="2551" actId="165"/>
          <ac:spMkLst>
            <pc:docMk/>
            <pc:sldMk cId="246541831" sldId="2147307752"/>
            <ac:spMk id="127" creationId="{17335459-F46A-41ED-9DFD-3369A123E62B}"/>
          </ac:spMkLst>
        </pc:spChg>
        <pc:spChg chg="mod topLvl">
          <ac:chgData name="Daly, Dan" userId="1232290d-c824-4050-a582-15598b1d126b" providerId="ADAL" clId="{EC6C465F-07EC-479A-814E-46543E49E9C0}" dt="2020-11-28T07:42:41.696" v="2551" actId="165"/>
          <ac:spMkLst>
            <pc:docMk/>
            <pc:sldMk cId="246541831" sldId="2147307752"/>
            <ac:spMk id="128" creationId="{A169FB43-F6B3-494B-8860-1961B64CE034}"/>
          </ac:spMkLst>
        </pc:spChg>
        <pc:spChg chg="mod topLvl">
          <ac:chgData name="Daly, Dan" userId="1232290d-c824-4050-a582-15598b1d126b" providerId="ADAL" clId="{EC6C465F-07EC-479A-814E-46543E49E9C0}" dt="2020-11-28T07:42:41.696" v="2551" actId="165"/>
          <ac:spMkLst>
            <pc:docMk/>
            <pc:sldMk cId="246541831" sldId="2147307752"/>
            <ac:spMk id="129" creationId="{4330CABF-131C-4A0B-A1C5-ED6383E29061}"/>
          </ac:spMkLst>
        </pc:spChg>
        <pc:spChg chg="add mod">
          <ac:chgData name="Daly, Dan" userId="1232290d-c824-4050-a582-15598b1d126b" providerId="ADAL" clId="{EC6C465F-07EC-479A-814E-46543E49E9C0}" dt="2020-11-28T07:43:04.721" v="2554" actId="1076"/>
          <ac:spMkLst>
            <pc:docMk/>
            <pc:sldMk cId="246541831" sldId="2147307752"/>
            <ac:spMk id="131" creationId="{5AD97256-81CC-4C1F-8C9F-A446738046FC}"/>
          </ac:spMkLst>
        </pc:spChg>
        <pc:spChg chg="add mod">
          <ac:chgData name="Daly, Dan" userId="1232290d-c824-4050-a582-15598b1d126b" providerId="ADAL" clId="{EC6C465F-07EC-479A-814E-46543E49E9C0}" dt="2020-11-28T07:43:22.055" v="2556" actId="1076"/>
          <ac:spMkLst>
            <pc:docMk/>
            <pc:sldMk cId="246541831" sldId="2147307752"/>
            <ac:spMk id="133" creationId="{3B19E417-10DF-4668-834A-D490A8AEA099}"/>
          </ac:spMkLst>
        </pc:spChg>
        <pc:spChg chg="add mod">
          <ac:chgData name="Daly, Dan" userId="1232290d-c824-4050-a582-15598b1d126b" providerId="ADAL" clId="{EC6C465F-07EC-479A-814E-46543E49E9C0}" dt="2020-12-02T07:44:49.486" v="4285" actId="20577"/>
          <ac:spMkLst>
            <pc:docMk/>
            <pc:sldMk cId="246541831" sldId="2147307752"/>
            <ac:spMk id="135" creationId="{2C332EE6-FAEC-4D11-A471-DBD9AFB51FC9}"/>
          </ac:spMkLst>
        </pc:spChg>
        <pc:spChg chg="add del mod">
          <ac:chgData name="Daly, Dan" userId="1232290d-c824-4050-a582-15598b1d126b" providerId="ADAL" clId="{EC6C465F-07EC-479A-814E-46543E49E9C0}" dt="2020-12-02T09:11:53.751" v="5555" actId="478"/>
          <ac:spMkLst>
            <pc:docMk/>
            <pc:sldMk cId="246541831" sldId="2147307752"/>
            <ac:spMk id="137" creationId="{FDBB2CA0-2741-48F0-A308-72C1C88D0C2F}"/>
          </ac:spMkLst>
        </pc:spChg>
        <pc:spChg chg="add mod">
          <ac:chgData name="Daly, Dan" userId="1232290d-c824-4050-a582-15598b1d126b" providerId="ADAL" clId="{EC6C465F-07EC-479A-814E-46543E49E9C0}" dt="2020-12-02T09:12:52.118" v="5576" actId="207"/>
          <ac:spMkLst>
            <pc:docMk/>
            <pc:sldMk cId="246541831" sldId="2147307752"/>
            <ac:spMk id="138" creationId="{A34406C0-1996-4374-A37D-672DB6E028EF}"/>
          </ac:spMkLst>
        </pc:spChg>
        <pc:grpChg chg="add del mod">
          <ac:chgData name="Daly, Dan" userId="1232290d-c824-4050-a582-15598b1d126b" providerId="ADAL" clId="{EC6C465F-07EC-479A-814E-46543E49E9C0}" dt="2020-11-28T07:42:19.902" v="2547" actId="165"/>
          <ac:grpSpMkLst>
            <pc:docMk/>
            <pc:sldMk cId="246541831" sldId="2147307752"/>
            <ac:grpSpMk id="3" creationId="{ED85094F-2171-4B7D-9299-B8929BEF5426}"/>
          </ac:grpSpMkLst>
        </pc:grpChg>
        <pc:grpChg chg="add del">
          <ac:chgData name="Daly, Dan" userId="1232290d-c824-4050-a582-15598b1d126b" providerId="ADAL" clId="{EC6C465F-07EC-479A-814E-46543E49E9C0}" dt="2020-11-28T07:40:01.580" v="2496"/>
          <ac:grpSpMkLst>
            <pc:docMk/>
            <pc:sldMk cId="246541831" sldId="2147307752"/>
            <ac:grpSpMk id="28" creationId="{FD53449A-9B7D-4449-BE41-72DC64A4244A}"/>
          </ac:grpSpMkLst>
        </pc:grpChg>
        <pc:grpChg chg="add del">
          <ac:chgData name="Daly, Dan" userId="1232290d-c824-4050-a582-15598b1d126b" providerId="ADAL" clId="{EC6C465F-07EC-479A-814E-46543E49E9C0}" dt="2020-11-28T07:40:01.580" v="2496"/>
          <ac:grpSpMkLst>
            <pc:docMk/>
            <pc:sldMk cId="246541831" sldId="2147307752"/>
            <ac:grpSpMk id="37" creationId="{89D882BD-DC58-4DC2-8C30-850F9FABCCFD}"/>
          </ac:grpSpMkLst>
        </pc:grpChg>
        <pc:grpChg chg="add del">
          <ac:chgData name="Daly, Dan" userId="1232290d-c824-4050-a582-15598b1d126b" providerId="ADAL" clId="{EC6C465F-07EC-479A-814E-46543E49E9C0}" dt="2020-11-28T07:40:01.580" v="2496"/>
          <ac:grpSpMkLst>
            <pc:docMk/>
            <pc:sldMk cId="246541831" sldId="2147307752"/>
            <ac:grpSpMk id="40" creationId="{661B2E5E-E023-4127-9369-D6299AF3EAA7}"/>
          </ac:grpSpMkLst>
        </pc:grpChg>
        <pc:grpChg chg="add del">
          <ac:chgData name="Daly, Dan" userId="1232290d-c824-4050-a582-15598b1d126b" providerId="ADAL" clId="{EC6C465F-07EC-479A-814E-46543E49E9C0}" dt="2020-11-28T07:40:01.580" v="2496"/>
          <ac:grpSpMkLst>
            <pc:docMk/>
            <pc:sldMk cId="246541831" sldId="2147307752"/>
            <ac:grpSpMk id="47" creationId="{7074D76D-3A64-4AF2-889C-2D409E750CB1}"/>
          </ac:grpSpMkLst>
        </pc:grpChg>
        <pc:grpChg chg="add mod topLvl">
          <ac:chgData name="Daly, Dan" userId="1232290d-c824-4050-a582-15598b1d126b" providerId="ADAL" clId="{EC6C465F-07EC-479A-814E-46543E49E9C0}" dt="2020-11-28T07:42:19.902" v="2547" actId="165"/>
          <ac:grpSpMkLst>
            <pc:docMk/>
            <pc:sldMk cId="246541831" sldId="2147307752"/>
            <ac:grpSpMk id="90" creationId="{D6914862-4C9D-40E4-8B3D-2D188E2D72F2}"/>
          </ac:grpSpMkLst>
        </pc:grpChg>
        <pc:grpChg chg="add mod topLvl">
          <ac:chgData name="Daly, Dan" userId="1232290d-c824-4050-a582-15598b1d126b" providerId="ADAL" clId="{EC6C465F-07EC-479A-814E-46543E49E9C0}" dt="2020-11-28T07:42:19.902" v="2547" actId="165"/>
          <ac:grpSpMkLst>
            <pc:docMk/>
            <pc:sldMk cId="246541831" sldId="2147307752"/>
            <ac:grpSpMk id="99" creationId="{37C5F310-93A2-4228-A572-14FD303D488F}"/>
          </ac:grpSpMkLst>
        </pc:grpChg>
        <pc:grpChg chg="add mod topLvl">
          <ac:chgData name="Daly, Dan" userId="1232290d-c824-4050-a582-15598b1d126b" providerId="ADAL" clId="{EC6C465F-07EC-479A-814E-46543E49E9C0}" dt="2020-11-28T07:42:19.902" v="2547" actId="165"/>
          <ac:grpSpMkLst>
            <pc:docMk/>
            <pc:sldMk cId="246541831" sldId="2147307752"/>
            <ac:grpSpMk id="102" creationId="{74587231-680B-42B5-A468-90E07EBCAD39}"/>
          </ac:grpSpMkLst>
        </pc:grpChg>
        <pc:grpChg chg="add del mod topLvl">
          <ac:chgData name="Daly, Dan" userId="1232290d-c824-4050-a582-15598b1d126b" providerId="ADAL" clId="{EC6C465F-07EC-479A-814E-46543E49E9C0}" dt="2020-11-28T07:42:31.808" v="2550" actId="165"/>
          <ac:grpSpMkLst>
            <pc:docMk/>
            <pc:sldMk cId="246541831" sldId="2147307752"/>
            <ac:grpSpMk id="109" creationId="{B97A5149-DD84-414D-81EC-B62AD319F858}"/>
          </ac:grpSpMkLst>
        </pc:grpChg>
        <pc:grpChg chg="del mod topLvl">
          <ac:chgData name="Daly, Dan" userId="1232290d-c824-4050-a582-15598b1d126b" providerId="ADAL" clId="{EC6C465F-07EC-479A-814E-46543E49E9C0}" dt="2020-11-28T07:42:41.696" v="2551" actId="165"/>
          <ac:grpSpMkLst>
            <pc:docMk/>
            <pc:sldMk cId="246541831" sldId="2147307752"/>
            <ac:grpSpMk id="110" creationId="{564AAE7E-29D1-4057-8B57-6573F991F1E3}"/>
          </ac:grpSpMkLst>
        </pc:grpChg>
        <pc:picChg chg="del">
          <ac:chgData name="Daly, Dan" userId="1232290d-c824-4050-a582-15598b1d126b" providerId="ADAL" clId="{EC6C465F-07EC-479A-814E-46543E49E9C0}" dt="2020-11-28T07:39:58.017" v="2494" actId="478"/>
          <ac:picMkLst>
            <pc:docMk/>
            <pc:sldMk cId="246541831" sldId="2147307752"/>
            <ac:picMk id="5" creationId="{BE742F3B-8805-E447-8EED-007812CB52E7}"/>
          </ac:picMkLst>
        </pc:picChg>
        <pc:picChg chg="add del">
          <ac:chgData name="Daly, Dan" userId="1232290d-c824-4050-a582-15598b1d126b" providerId="ADAL" clId="{EC6C465F-07EC-479A-814E-46543E49E9C0}" dt="2020-11-28T07:40:01.580" v="2496"/>
          <ac:picMkLst>
            <pc:docMk/>
            <pc:sldMk cId="246541831" sldId="2147307752"/>
            <ac:picMk id="6" creationId="{DDAFD1FE-0693-4882-9A2A-AE6022D6840D}"/>
          </ac:picMkLst>
        </pc:picChg>
        <pc:picChg chg="add del">
          <ac:chgData name="Daly, Dan" userId="1232290d-c824-4050-a582-15598b1d126b" providerId="ADAL" clId="{EC6C465F-07EC-479A-814E-46543E49E9C0}" dt="2020-11-28T07:40:01.580" v="2496"/>
          <ac:picMkLst>
            <pc:docMk/>
            <pc:sldMk cId="246541831" sldId="2147307752"/>
            <ac:picMk id="8" creationId="{C2D8412D-F26B-4D26-88B9-518D2EFC2182}"/>
          </ac:picMkLst>
        </pc:picChg>
        <pc:picChg chg="add del">
          <ac:chgData name="Daly, Dan" userId="1232290d-c824-4050-a582-15598b1d126b" providerId="ADAL" clId="{EC6C465F-07EC-479A-814E-46543E49E9C0}" dt="2020-11-28T07:40:01.580" v="2496"/>
          <ac:picMkLst>
            <pc:docMk/>
            <pc:sldMk cId="246541831" sldId="2147307752"/>
            <ac:picMk id="10" creationId="{1780DED5-62C7-4BCC-9268-AE99C4695601}"/>
          </ac:picMkLst>
        </pc:picChg>
        <pc:picChg chg="add del">
          <ac:chgData name="Daly, Dan" userId="1232290d-c824-4050-a582-15598b1d126b" providerId="ADAL" clId="{EC6C465F-07EC-479A-814E-46543E49E9C0}" dt="2020-11-28T07:40:01.580" v="2496"/>
          <ac:picMkLst>
            <pc:docMk/>
            <pc:sldMk cId="246541831" sldId="2147307752"/>
            <ac:picMk id="12" creationId="{E6425C8A-E5FF-4E03-B435-27061FF304FD}"/>
          </ac:picMkLst>
        </pc:picChg>
        <pc:picChg chg="add del">
          <ac:chgData name="Daly, Dan" userId="1232290d-c824-4050-a582-15598b1d126b" providerId="ADAL" clId="{EC6C465F-07EC-479A-814E-46543E49E9C0}" dt="2020-11-28T07:40:01.580" v="2496"/>
          <ac:picMkLst>
            <pc:docMk/>
            <pc:sldMk cId="246541831" sldId="2147307752"/>
            <ac:picMk id="13" creationId="{462DF004-EB0D-4724-A364-DC2B23D3E5A2}"/>
          </ac:picMkLst>
        </pc:picChg>
        <pc:picChg chg="add del">
          <ac:chgData name="Daly, Dan" userId="1232290d-c824-4050-a582-15598b1d126b" providerId="ADAL" clId="{EC6C465F-07EC-479A-814E-46543E49E9C0}" dt="2020-11-28T07:40:01.580" v="2496"/>
          <ac:picMkLst>
            <pc:docMk/>
            <pc:sldMk cId="246541831" sldId="2147307752"/>
            <ac:picMk id="14" creationId="{4C4180F3-4D8E-40BB-8031-2EF52E8F1443}"/>
          </ac:picMkLst>
        </pc:picChg>
        <pc:picChg chg="add del">
          <ac:chgData name="Daly, Dan" userId="1232290d-c824-4050-a582-15598b1d126b" providerId="ADAL" clId="{EC6C465F-07EC-479A-814E-46543E49E9C0}" dt="2020-11-28T07:40:01.580" v="2496"/>
          <ac:picMkLst>
            <pc:docMk/>
            <pc:sldMk cId="246541831" sldId="2147307752"/>
            <ac:picMk id="15" creationId="{948632D2-04A5-431A-9163-9373A0BD4B5D}"/>
          </ac:picMkLst>
        </pc:picChg>
        <pc:picChg chg="add mod topLvl">
          <ac:chgData name="Daly, Dan" userId="1232290d-c824-4050-a582-15598b1d126b" providerId="ADAL" clId="{EC6C465F-07EC-479A-814E-46543E49E9C0}" dt="2020-11-28T07:42:19.902" v="2547" actId="165"/>
          <ac:picMkLst>
            <pc:docMk/>
            <pc:sldMk cId="246541831" sldId="2147307752"/>
            <ac:picMk id="68" creationId="{DF7607AA-EAFC-4746-AEA0-3C35884EFD3F}"/>
          </ac:picMkLst>
        </pc:picChg>
        <pc:picChg chg="add mod topLvl">
          <ac:chgData name="Daly, Dan" userId="1232290d-c824-4050-a582-15598b1d126b" providerId="ADAL" clId="{EC6C465F-07EC-479A-814E-46543E49E9C0}" dt="2020-11-28T07:42:19.902" v="2547" actId="165"/>
          <ac:picMkLst>
            <pc:docMk/>
            <pc:sldMk cId="246541831" sldId="2147307752"/>
            <ac:picMk id="70" creationId="{3146CF25-56DC-4DD2-AA7B-FF12B6A2C585}"/>
          </ac:picMkLst>
        </pc:picChg>
        <pc:picChg chg="add mod topLvl">
          <ac:chgData name="Daly, Dan" userId="1232290d-c824-4050-a582-15598b1d126b" providerId="ADAL" clId="{EC6C465F-07EC-479A-814E-46543E49E9C0}" dt="2020-11-28T07:42:19.902" v="2547" actId="165"/>
          <ac:picMkLst>
            <pc:docMk/>
            <pc:sldMk cId="246541831" sldId="2147307752"/>
            <ac:picMk id="72" creationId="{BBED749B-918E-4A6C-8071-734534FC62DD}"/>
          </ac:picMkLst>
        </pc:picChg>
        <pc:picChg chg="add mod topLvl">
          <ac:chgData name="Daly, Dan" userId="1232290d-c824-4050-a582-15598b1d126b" providerId="ADAL" clId="{EC6C465F-07EC-479A-814E-46543E49E9C0}" dt="2020-11-28T07:42:19.902" v="2547" actId="165"/>
          <ac:picMkLst>
            <pc:docMk/>
            <pc:sldMk cId="246541831" sldId="2147307752"/>
            <ac:picMk id="74" creationId="{75C589A5-29C1-44E3-A948-19B528EC56A9}"/>
          </ac:picMkLst>
        </pc:picChg>
        <pc:picChg chg="add mod topLvl">
          <ac:chgData name="Daly, Dan" userId="1232290d-c824-4050-a582-15598b1d126b" providerId="ADAL" clId="{EC6C465F-07EC-479A-814E-46543E49E9C0}" dt="2020-11-28T07:42:19.902" v="2547" actId="165"/>
          <ac:picMkLst>
            <pc:docMk/>
            <pc:sldMk cId="246541831" sldId="2147307752"/>
            <ac:picMk id="75" creationId="{777DEA81-0157-4033-A555-F3DD3EB469FD}"/>
          </ac:picMkLst>
        </pc:picChg>
        <pc:picChg chg="add mod topLvl">
          <ac:chgData name="Daly, Dan" userId="1232290d-c824-4050-a582-15598b1d126b" providerId="ADAL" clId="{EC6C465F-07EC-479A-814E-46543E49E9C0}" dt="2020-11-28T07:42:19.902" v="2547" actId="165"/>
          <ac:picMkLst>
            <pc:docMk/>
            <pc:sldMk cId="246541831" sldId="2147307752"/>
            <ac:picMk id="76" creationId="{D6094BD1-8A49-4F75-B0AB-785D5DDD0534}"/>
          </ac:picMkLst>
        </pc:picChg>
        <pc:picChg chg="add mod topLvl">
          <ac:chgData name="Daly, Dan" userId="1232290d-c824-4050-a582-15598b1d126b" providerId="ADAL" clId="{EC6C465F-07EC-479A-814E-46543E49E9C0}" dt="2020-11-28T07:42:19.902" v="2547" actId="165"/>
          <ac:picMkLst>
            <pc:docMk/>
            <pc:sldMk cId="246541831" sldId="2147307752"/>
            <ac:picMk id="77" creationId="{11AADDA7-5527-4C07-BB66-44A542D3506A}"/>
          </ac:picMkLst>
        </pc:picChg>
        <pc:picChg chg="mod topLvl">
          <ac:chgData name="Daly, Dan" userId="1232290d-c824-4050-a582-15598b1d126b" providerId="ADAL" clId="{EC6C465F-07EC-479A-814E-46543E49E9C0}" dt="2020-11-28T07:42:31.808" v="2550" actId="165"/>
          <ac:picMkLst>
            <pc:docMk/>
            <pc:sldMk cId="246541831" sldId="2147307752"/>
            <ac:picMk id="111" creationId="{3CC75005-604C-4D50-9499-6F489069BBBB}"/>
          </ac:picMkLst>
        </pc:picChg>
        <pc:picChg chg="mod topLvl">
          <ac:chgData name="Daly, Dan" userId="1232290d-c824-4050-a582-15598b1d126b" providerId="ADAL" clId="{EC6C465F-07EC-479A-814E-46543E49E9C0}" dt="2020-11-28T07:42:31.808" v="2550" actId="165"/>
          <ac:picMkLst>
            <pc:docMk/>
            <pc:sldMk cId="246541831" sldId="2147307752"/>
            <ac:picMk id="112" creationId="{38F2C3C2-1EC9-4764-965A-DE6962114B5B}"/>
          </ac:picMkLst>
        </pc:picChg>
        <pc:picChg chg="mod topLvl">
          <ac:chgData name="Daly, Dan" userId="1232290d-c824-4050-a582-15598b1d126b" providerId="ADAL" clId="{EC6C465F-07EC-479A-814E-46543E49E9C0}" dt="2020-11-28T07:42:31.808" v="2550" actId="165"/>
          <ac:picMkLst>
            <pc:docMk/>
            <pc:sldMk cId="246541831" sldId="2147307752"/>
            <ac:picMk id="113" creationId="{4D66F023-A777-4EB8-85F9-1791C2623418}"/>
          </ac:picMkLst>
        </pc:picChg>
        <pc:picChg chg="mod topLvl">
          <ac:chgData name="Daly, Dan" userId="1232290d-c824-4050-a582-15598b1d126b" providerId="ADAL" clId="{EC6C465F-07EC-479A-814E-46543E49E9C0}" dt="2020-11-28T07:42:31.808" v="2550" actId="165"/>
          <ac:picMkLst>
            <pc:docMk/>
            <pc:sldMk cId="246541831" sldId="2147307752"/>
            <ac:picMk id="114" creationId="{CF3C46DD-8852-45B3-9B15-2CC7ABE73D58}"/>
          </ac:picMkLst>
        </pc:picChg>
        <pc:picChg chg="mod topLvl">
          <ac:chgData name="Daly, Dan" userId="1232290d-c824-4050-a582-15598b1d126b" providerId="ADAL" clId="{EC6C465F-07EC-479A-814E-46543E49E9C0}" dt="2020-11-28T07:42:31.808" v="2550" actId="165"/>
          <ac:picMkLst>
            <pc:docMk/>
            <pc:sldMk cId="246541831" sldId="2147307752"/>
            <ac:picMk id="115" creationId="{9B7B4BDC-F84D-4DF5-84A2-775D8047B121}"/>
          </ac:picMkLst>
        </pc:picChg>
        <pc:picChg chg="mod topLvl">
          <ac:chgData name="Daly, Dan" userId="1232290d-c824-4050-a582-15598b1d126b" providerId="ADAL" clId="{EC6C465F-07EC-479A-814E-46543E49E9C0}" dt="2020-11-28T07:42:31.808" v="2550" actId="165"/>
          <ac:picMkLst>
            <pc:docMk/>
            <pc:sldMk cId="246541831" sldId="2147307752"/>
            <ac:picMk id="116" creationId="{AAF4765D-8D10-4C2D-9962-C734BEA4E7CE}"/>
          </ac:picMkLst>
        </pc:picChg>
        <pc:picChg chg="mod topLvl">
          <ac:chgData name="Daly, Dan" userId="1232290d-c824-4050-a582-15598b1d126b" providerId="ADAL" clId="{EC6C465F-07EC-479A-814E-46543E49E9C0}" dt="2020-11-28T07:42:31.808" v="2550" actId="165"/>
          <ac:picMkLst>
            <pc:docMk/>
            <pc:sldMk cId="246541831" sldId="2147307752"/>
            <ac:picMk id="117" creationId="{A7B0D9A7-3974-497D-A7C3-B649EFA4CE2E}"/>
          </ac:picMkLst>
        </pc:picChg>
        <pc:picChg chg="mod topLvl">
          <ac:chgData name="Daly, Dan" userId="1232290d-c824-4050-a582-15598b1d126b" providerId="ADAL" clId="{EC6C465F-07EC-479A-814E-46543E49E9C0}" dt="2020-11-28T07:42:31.808" v="2550" actId="165"/>
          <ac:picMkLst>
            <pc:docMk/>
            <pc:sldMk cId="246541831" sldId="2147307752"/>
            <ac:picMk id="118" creationId="{8B50E400-FC35-4FA4-B67E-DFD1BC370C0B}"/>
          </ac:picMkLst>
        </pc:picChg>
        <pc:picChg chg="add mod">
          <ac:chgData name="Daly, Dan" userId="1232290d-c824-4050-a582-15598b1d126b" providerId="ADAL" clId="{EC6C465F-07EC-479A-814E-46543E49E9C0}" dt="2020-11-28T07:42:25.639" v="2549" actId="1036"/>
          <ac:picMkLst>
            <pc:docMk/>
            <pc:sldMk cId="246541831" sldId="2147307752"/>
            <ac:picMk id="130" creationId="{F2A2B678-7118-45DD-AB1A-C60D009FBE71}"/>
          </ac:picMkLst>
        </pc:picChg>
        <pc:picChg chg="add mod">
          <ac:chgData name="Daly, Dan" userId="1232290d-c824-4050-a582-15598b1d126b" providerId="ADAL" clId="{EC6C465F-07EC-479A-814E-46543E49E9C0}" dt="2020-11-28T07:43:04.721" v="2554" actId="1076"/>
          <ac:picMkLst>
            <pc:docMk/>
            <pc:sldMk cId="246541831" sldId="2147307752"/>
            <ac:picMk id="132" creationId="{90CB0B05-2694-4A0E-AC42-B88FBA1FF3BE}"/>
          </ac:picMkLst>
        </pc:picChg>
        <pc:picChg chg="add mod">
          <ac:chgData name="Daly, Dan" userId="1232290d-c824-4050-a582-15598b1d126b" providerId="ADAL" clId="{EC6C465F-07EC-479A-814E-46543E49E9C0}" dt="2020-11-28T07:43:22.055" v="2556" actId="1076"/>
          <ac:picMkLst>
            <pc:docMk/>
            <pc:sldMk cId="246541831" sldId="2147307752"/>
            <ac:picMk id="134" creationId="{22B90EFD-02B2-45E6-9428-E82D1772F427}"/>
          </ac:picMkLst>
        </pc:picChg>
        <pc:picChg chg="add mod">
          <ac:chgData name="Daly, Dan" userId="1232290d-c824-4050-a582-15598b1d126b" providerId="ADAL" clId="{EC6C465F-07EC-479A-814E-46543E49E9C0}" dt="2020-12-02T07:44:53.497" v="4286" actId="1076"/>
          <ac:picMkLst>
            <pc:docMk/>
            <pc:sldMk cId="246541831" sldId="2147307752"/>
            <ac:picMk id="136" creationId="{A5EFBD47-693D-4FC8-A765-F53F9F21F279}"/>
          </ac:picMkLst>
        </pc:picChg>
        <pc:cxnChg chg="add del">
          <ac:chgData name="Daly, Dan" userId="1232290d-c824-4050-a582-15598b1d126b" providerId="ADAL" clId="{EC6C465F-07EC-479A-814E-46543E49E9C0}" dt="2020-11-28T07:40:01.580" v="2496"/>
          <ac:cxnSpMkLst>
            <pc:docMk/>
            <pc:sldMk cId="246541831" sldId="2147307752"/>
            <ac:cxnSpMk id="11" creationId="{29ADC0C5-2C62-4CF6-9092-024140FA7600}"/>
          </ac:cxnSpMkLst>
        </pc:cxnChg>
        <pc:cxnChg chg="add del">
          <ac:chgData name="Daly, Dan" userId="1232290d-c824-4050-a582-15598b1d126b" providerId="ADAL" clId="{EC6C465F-07EC-479A-814E-46543E49E9C0}" dt="2020-11-28T07:40:01.580" v="2496"/>
          <ac:cxnSpMkLst>
            <pc:docMk/>
            <pc:sldMk cId="246541831" sldId="2147307752"/>
            <ac:cxnSpMk id="21" creationId="{4679EFF3-A76B-467D-B1B9-56A02133F64C}"/>
          </ac:cxnSpMkLst>
        </pc:cxnChg>
        <pc:cxnChg chg="add del">
          <ac:chgData name="Daly, Dan" userId="1232290d-c824-4050-a582-15598b1d126b" providerId="ADAL" clId="{EC6C465F-07EC-479A-814E-46543E49E9C0}" dt="2020-11-28T07:40:01.580" v="2496"/>
          <ac:cxnSpMkLst>
            <pc:docMk/>
            <pc:sldMk cId="246541831" sldId="2147307752"/>
            <ac:cxnSpMk id="22" creationId="{6DEAA8EE-6696-48F6-91A4-57E5844B1A6A}"/>
          </ac:cxnSpMkLst>
        </pc:cxnChg>
        <pc:cxnChg chg="add del">
          <ac:chgData name="Daly, Dan" userId="1232290d-c824-4050-a582-15598b1d126b" providerId="ADAL" clId="{EC6C465F-07EC-479A-814E-46543E49E9C0}" dt="2020-11-28T07:40:01.580" v="2496"/>
          <ac:cxnSpMkLst>
            <pc:docMk/>
            <pc:sldMk cId="246541831" sldId="2147307752"/>
            <ac:cxnSpMk id="23" creationId="{787DA59A-77FA-4A01-9FE0-91F2F24EF9A9}"/>
          </ac:cxnSpMkLst>
        </pc:cxnChg>
        <pc:cxnChg chg="add del">
          <ac:chgData name="Daly, Dan" userId="1232290d-c824-4050-a582-15598b1d126b" providerId="ADAL" clId="{EC6C465F-07EC-479A-814E-46543E49E9C0}" dt="2020-11-28T07:40:01.580" v="2496"/>
          <ac:cxnSpMkLst>
            <pc:docMk/>
            <pc:sldMk cId="246541831" sldId="2147307752"/>
            <ac:cxnSpMk id="24" creationId="{0B610B1F-7D07-4BEE-8244-4B465558E64F}"/>
          </ac:cxnSpMkLst>
        </pc:cxnChg>
        <pc:cxnChg chg="add del">
          <ac:chgData name="Daly, Dan" userId="1232290d-c824-4050-a582-15598b1d126b" providerId="ADAL" clId="{EC6C465F-07EC-479A-814E-46543E49E9C0}" dt="2020-11-28T07:40:01.580" v="2496"/>
          <ac:cxnSpMkLst>
            <pc:docMk/>
            <pc:sldMk cId="246541831" sldId="2147307752"/>
            <ac:cxnSpMk id="25" creationId="{DBE0FB16-DDD9-4D55-902C-DCCDCE637770}"/>
          </ac:cxnSpMkLst>
        </pc:cxnChg>
        <pc:cxnChg chg="add del">
          <ac:chgData name="Daly, Dan" userId="1232290d-c824-4050-a582-15598b1d126b" providerId="ADAL" clId="{EC6C465F-07EC-479A-814E-46543E49E9C0}" dt="2020-11-28T07:40:01.580" v="2496"/>
          <ac:cxnSpMkLst>
            <pc:docMk/>
            <pc:sldMk cId="246541831" sldId="2147307752"/>
            <ac:cxnSpMk id="26" creationId="{CB512E2A-47EF-4AA3-873B-961049E02B2F}"/>
          </ac:cxnSpMkLst>
        </pc:cxnChg>
        <pc:cxnChg chg="add del">
          <ac:chgData name="Daly, Dan" userId="1232290d-c824-4050-a582-15598b1d126b" providerId="ADAL" clId="{EC6C465F-07EC-479A-814E-46543E49E9C0}" dt="2020-11-28T07:40:01.580" v="2496"/>
          <ac:cxnSpMkLst>
            <pc:docMk/>
            <pc:sldMk cId="246541831" sldId="2147307752"/>
            <ac:cxnSpMk id="27" creationId="{5D303EC0-02C6-4406-853E-9ACC712A5FD2}"/>
          </ac:cxnSpMkLst>
        </pc:cxnChg>
        <pc:cxnChg chg="add mod topLvl">
          <ac:chgData name="Daly, Dan" userId="1232290d-c824-4050-a582-15598b1d126b" providerId="ADAL" clId="{EC6C465F-07EC-479A-814E-46543E49E9C0}" dt="2020-11-28T07:42:19.902" v="2547" actId="165"/>
          <ac:cxnSpMkLst>
            <pc:docMk/>
            <pc:sldMk cId="246541831" sldId="2147307752"/>
            <ac:cxnSpMk id="73" creationId="{53D631FA-AF90-4B07-B5A4-7D67326E8123}"/>
          </ac:cxnSpMkLst>
        </pc:cxnChg>
        <pc:cxnChg chg="add mod topLvl">
          <ac:chgData name="Daly, Dan" userId="1232290d-c824-4050-a582-15598b1d126b" providerId="ADAL" clId="{EC6C465F-07EC-479A-814E-46543E49E9C0}" dt="2020-11-28T07:42:19.902" v="2547" actId="165"/>
          <ac:cxnSpMkLst>
            <pc:docMk/>
            <pc:sldMk cId="246541831" sldId="2147307752"/>
            <ac:cxnSpMk id="83" creationId="{E62155B2-5A4A-4C87-9EF1-86CD14F3CEF5}"/>
          </ac:cxnSpMkLst>
        </pc:cxnChg>
        <pc:cxnChg chg="add mod topLvl">
          <ac:chgData name="Daly, Dan" userId="1232290d-c824-4050-a582-15598b1d126b" providerId="ADAL" clId="{EC6C465F-07EC-479A-814E-46543E49E9C0}" dt="2020-11-28T07:42:19.902" v="2547" actId="165"/>
          <ac:cxnSpMkLst>
            <pc:docMk/>
            <pc:sldMk cId="246541831" sldId="2147307752"/>
            <ac:cxnSpMk id="84" creationId="{116AFDAE-7132-4773-84AF-66C4C463D7A0}"/>
          </ac:cxnSpMkLst>
        </pc:cxnChg>
        <pc:cxnChg chg="add mod topLvl">
          <ac:chgData name="Daly, Dan" userId="1232290d-c824-4050-a582-15598b1d126b" providerId="ADAL" clId="{EC6C465F-07EC-479A-814E-46543E49E9C0}" dt="2020-11-28T07:42:19.902" v="2547" actId="165"/>
          <ac:cxnSpMkLst>
            <pc:docMk/>
            <pc:sldMk cId="246541831" sldId="2147307752"/>
            <ac:cxnSpMk id="85" creationId="{2EEB51D8-8202-44DE-BA5E-488FA23067F7}"/>
          </ac:cxnSpMkLst>
        </pc:cxnChg>
        <pc:cxnChg chg="add mod topLvl">
          <ac:chgData name="Daly, Dan" userId="1232290d-c824-4050-a582-15598b1d126b" providerId="ADAL" clId="{EC6C465F-07EC-479A-814E-46543E49E9C0}" dt="2020-11-28T07:42:25.639" v="2549" actId="1036"/>
          <ac:cxnSpMkLst>
            <pc:docMk/>
            <pc:sldMk cId="246541831" sldId="2147307752"/>
            <ac:cxnSpMk id="86" creationId="{40A4C6E9-8F13-4239-A159-261A504787EF}"/>
          </ac:cxnSpMkLst>
        </pc:cxnChg>
        <pc:cxnChg chg="add mod topLvl">
          <ac:chgData name="Daly, Dan" userId="1232290d-c824-4050-a582-15598b1d126b" providerId="ADAL" clId="{EC6C465F-07EC-479A-814E-46543E49E9C0}" dt="2020-11-28T07:42:19.902" v="2547" actId="165"/>
          <ac:cxnSpMkLst>
            <pc:docMk/>
            <pc:sldMk cId="246541831" sldId="2147307752"/>
            <ac:cxnSpMk id="87" creationId="{9BCAC770-684A-4937-A833-9881988E9CF7}"/>
          </ac:cxnSpMkLst>
        </pc:cxnChg>
        <pc:cxnChg chg="add mod topLvl">
          <ac:chgData name="Daly, Dan" userId="1232290d-c824-4050-a582-15598b1d126b" providerId="ADAL" clId="{EC6C465F-07EC-479A-814E-46543E49E9C0}" dt="2020-11-28T07:42:19.902" v="2547" actId="165"/>
          <ac:cxnSpMkLst>
            <pc:docMk/>
            <pc:sldMk cId="246541831" sldId="2147307752"/>
            <ac:cxnSpMk id="88" creationId="{194AA412-C524-4622-9270-AE9708D1B1DE}"/>
          </ac:cxnSpMkLst>
        </pc:cxnChg>
        <pc:cxnChg chg="add mod topLvl">
          <ac:chgData name="Daly, Dan" userId="1232290d-c824-4050-a582-15598b1d126b" providerId="ADAL" clId="{EC6C465F-07EC-479A-814E-46543E49E9C0}" dt="2020-11-28T07:42:19.902" v="2547" actId="165"/>
          <ac:cxnSpMkLst>
            <pc:docMk/>
            <pc:sldMk cId="246541831" sldId="2147307752"/>
            <ac:cxnSpMk id="89" creationId="{DC8C1880-A57C-429A-91E8-BCB61A907A62}"/>
          </ac:cxnSpMkLst>
        </pc:cxnChg>
      </pc:sldChg>
      <pc:sldChg chg="addSp modSp ord">
        <pc:chgData name="Daly, Dan" userId="1232290d-c824-4050-a582-15598b1d126b" providerId="ADAL" clId="{EC6C465F-07EC-479A-814E-46543E49E9C0}" dt="2020-11-28T08:06:14.455" v="3569" actId="20577"/>
        <pc:sldMkLst>
          <pc:docMk/>
          <pc:sldMk cId="582020849" sldId="2147307756"/>
        </pc:sldMkLst>
        <pc:spChg chg="mod">
          <ac:chgData name="Daly, Dan" userId="1232290d-c824-4050-a582-15598b1d126b" providerId="ADAL" clId="{EC6C465F-07EC-479A-814E-46543E49E9C0}" dt="2020-11-28T08:06:14.455" v="3569" actId="20577"/>
          <ac:spMkLst>
            <pc:docMk/>
            <pc:sldMk cId="582020849" sldId="2147307756"/>
            <ac:spMk id="2" creationId="{100C1C07-3BD2-4FFD-AA0F-EE59C8FB8C60}"/>
          </ac:spMkLst>
        </pc:spChg>
        <pc:spChg chg="add mod">
          <ac:chgData name="Daly, Dan" userId="1232290d-c824-4050-a582-15598b1d126b" providerId="ADAL" clId="{EC6C465F-07EC-479A-814E-46543E49E9C0}" dt="2020-11-28T07:57:51.064" v="3184" actId="1036"/>
          <ac:spMkLst>
            <pc:docMk/>
            <pc:sldMk cId="582020849" sldId="2147307756"/>
            <ac:spMk id="3" creationId="{114AB56F-B331-45BC-ACDF-9446853E27D7}"/>
          </ac:spMkLst>
        </pc:spChg>
        <pc:spChg chg="mod">
          <ac:chgData name="Daly, Dan" userId="1232290d-c824-4050-a582-15598b1d126b" providerId="ADAL" clId="{EC6C465F-07EC-479A-814E-46543E49E9C0}" dt="2020-11-28T07:50:57.886" v="2748" actId="20577"/>
          <ac:spMkLst>
            <pc:docMk/>
            <pc:sldMk cId="582020849" sldId="2147307756"/>
            <ac:spMk id="8" creationId="{0807439C-B5AE-491A-999A-EB47E2D4A56E}"/>
          </ac:spMkLst>
        </pc:spChg>
        <pc:spChg chg="mod">
          <ac:chgData name="Daly, Dan" userId="1232290d-c824-4050-a582-15598b1d126b" providerId="ADAL" clId="{EC6C465F-07EC-479A-814E-46543E49E9C0}" dt="2020-11-28T07:50:27.015" v="2682" actId="20577"/>
          <ac:spMkLst>
            <pc:docMk/>
            <pc:sldMk cId="582020849" sldId="2147307756"/>
            <ac:spMk id="9" creationId="{6A50F99E-B042-432A-B1E5-92730F3899F7}"/>
          </ac:spMkLst>
        </pc:spChg>
        <pc:spChg chg="mod">
          <ac:chgData name="Daly, Dan" userId="1232290d-c824-4050-a582-15598b1d126b" providerId="ADAL" clId="{EC6C465F-07EC-479A-814E-46543E49E9C0}" dt="2020-11-28T07:50:41.726" v="2719" actId="20577"/>
          <ac:spMkLst>
            <pc:docMk/>
            <pc:sldMk cId="582020849" sldId="2147307756"/>
            <ac:spMk id="10" creationId="{DB4DCA23-0129-4896-876A-DBC52DAF210F}"/>
          </ac:spMkLst>
        </pc:spChg>
        <pc:spChg chg="mod">
          <ac:chgData name="Daly, Dan" userId="1232290d-c824-4050-a582-15598b1d126b" providerId="ADAL" clId="{EC6C465F-07EC-479A-814E-46543E49E9C0}" dt="2020-11-28T07:50:34.454" v="2697" actId="20577"/>
          <ac:spMkLst>
            <pc:docMk/>
            <pc:sldMk cId="582020849" sldId="2147307756"/>
            <ac:spMk id="13" creationId="{5F4A791B-F11A-4552-9D08-3F680A4A5D59}"/>
          </ac:spMkLst>
        </pc:spChg>
        <pc:spChg chg="mod">
          <ac:chgData name="Daly, Dan" userId="1232290d-c824-4050-a582-15598b1d126b" providerId="ADAL" clId="{EC6C465F-07EC-479A-814E-46543E49E9C0}" dt="2020-11-28T07:55:04.121" v="3080" actId="1037"/>
          <ac:spMkLst>
            <pc:docMk/>
            <pc:sldMk cId="582020849" sldId="2147307756"/>
            <ac:spMk id="18" creationId="{A9C04859-470C-495F-96BC-86A437BE956C}"/>
          </ac:spMkLst>
        </pc:spChg>
        <pc:spChg chg="mod">
          <ac:chgData name="Daly, Dan" userId="1232290d-c824-4050-a582-15598b1d126b" providerId="ADAL" clId="{EC6C465F-07EC-479A-814E-46543E49E9C0}" dt="2020-11-28T07:51:53.224" v="2779" actId="20577"/>
          <ac:spMkLst>
            <pc:docMk/>
            <pc:sldMk cId="582020849" sldId="2147307756"/>
            <ac:spMk id="22" creationId="{ED3D69AC-2F3A-4B28-B285-A33E01D4CC9A}"/>
          </ac:spMkLst>
        </pc:spChg>
        <pc:spChg chg="mod">
          <ac:chgData name="Daly, Dan" userId="1232290d-c824-4050-a582-15598b1d126b" providerId="ADAL" clId="{EC6C465F-07EC-479A-814E-46543E49E9C0}" dt="2020-11-28T07:51:01.969" v="2760" actId="20577"/>
          <ac:spMkLst>
            <pc:docMk/>
            <pc:sldMk cId="582020849" sldId="2147307756"/>
            <ac:spMk id="24" creationId="{24C1BABB-40C1-44ED-BB30-A8F84DE02203}"/>
          </ac:spMkLst>
        </pc:spChg>
        <pc:spChg chg="mod">
          <ac:chgData name="Daly, Dan" userId="1232290d-c824-4050-a582-15598b1d126b" providerId="ADAL" clId="{EC6C465F-07EC-479A-814E-46543E49E9C0}" dt="2020-11-28T07:51:57.579" v="2787" actId="20577"/>
          <ac:spMkLst>
            <pc:docMk/>
            <pc:sldMk cId="582020849" sldId="2147307756"/>
            <ac:spMk id="29" creationId="{EA4E290A-E06E-445D-AE03-F0A77AB8372A}"/>
          </ac:spMkLst>
        </pc:spChg>
        <pc:spChg chg="mod">
          <ac:chgData name="Daly, Dan" userId="1232290d-c824-4050-a582-15598b1d126b" providerId="ADAL" clId="{EC6C465F-07EC-479A-814E-46543E49E9C0}" dt="2020-11-28T07:51:07.884" v="2764" actId="20577"/>
          <ac:spMkLst>
            <pc:docMk/>
            <pc:sldMk cId="582020849" sldId="2147307756"/>
            <ac:spMk id="31" creationId="{FCE5A10B-8C8E-4702-A89B-B373E3C6A5F8}"/>
          </ac:spMkLst>
        </pc:spChg>
        <pc:spChg chg="mod">
          <ac:chgData name="Daly, Dan" userId="1232290d-c824-4050-a582-15598b1d126b" providerId="ADAL" clId="{EC6C465F-07EC-479A-814E-46543E49E9C0}" dt="2020-11-28T07:51:44.866" v="2769" actId="20577"/>
          <ac:spMkLst>
            <pc:docMk/>
            <pc:sldMk cId="582020849" sldId="2147307756"/>
            <ac:spMk id="35" creationId="{79084DC0-0100-49B4-BDEF-ABBC98C92465}"/>
          </ac:spMkLst>
        </pc:spChg>
        <pc:spChg chg="mod">
          <ac:chgData name="Daly, Dan" userId="1232290d-c824-4050-a582-15598b1d126b" providerId="ADAL" clId="{EC6C465F-07EC-479A-814E-46543E49E9C0}" dt="2020-11-28T07:50:45.951" v="2731" actId="20577"/>
          <ac:spMkLst>
            <pc:docMk/>
            <pc:sldMk cId="582020849" sldId="2147307756"/>
            <ac:spMk id="37" creationId="{EA502F10-BB64-43F0-8AA1-6B072E541D0D}"/>
          </ac:spMkLst>
        </pc:spChg>
        <pc:spChg chg="mod">
          <ac:chgData name="Daly, Dan" userId="1232290d-c824-4050-a582-15598b1d126b" providerId="ADAL" clId="{EC6C465F-07EC-479A-814E-46543E49E9C0}" dt="2020-11-28T07:55:49.851" v="3139" actId="1035"/>
          <ac:spMkLst>
            <pc:docMk/>
            <pc:sldMk cId="582020849" sldId="2147307756"/>
            <ac:spMk id="40" creationId="{C3DA7BA4-CC7F-4FDA-9371-953745556EFC}"/>
          </ac:spMkLst>
        </pc:spChg>
        <pc:spChg chg="mod">
          <ac:chgData name="Daly, Dan" userId="1232290d-c824-4050-a582-15598b1d126b" providerId="ADAL" clId="{EC6C465F-07EC-479A-814E-46543E49E9C0}" dt="2020-11-28T07:55:49.851" v="3139" actId="1035"/>
          <ac:spMkLst>
            <pc:docMk/>
            <pc:sldMk cId="582020849" sldId="2147307756"/>
            <ac:spMk id="41" creationId="{33946B86-6976-4185-B1B7-CEBA526BC04E}"/>
          </ac:spMkLst>
        </pc:spChg>
        <pc:spChg chg="mod">
          <ac:chgData name="Daly, Dan" userId="1232290d-c824-4050-a582-15598b1d126b" providerId="ADAL" clId="{EC6C465F-07EC-479A-814E-46543E49E9C0}" dt="2020-11-28T07:55:49.851" v="3139" actId="1035"/>
          <ac:spMkLst>
            <pc:docMk/>
            <pc:sldMk cId="582020849" sldId="2147307756"/>
            <ac:spMk id="42" creationId="{6286703B-3D6E-4F21-AB07-58D0B8C40F71}"/>
          </ac:spMkLst>
        </pc:spChg>
        <pc:spChg chg="mod">
          <ac:chgData name="Daly, Dan" userId="1232290d-c824-4050-a582-15598b1d126b" providerId="ADAL" clId="{EC6C465F-07EC-479A-814E-46543E49E9C0}" dt="2020-11-28T07:50:52.415" v="2741" actId="20577"/>
          <ac:spMkLst>
            <pc:docMk/>
            <pc:sldMk cId="582020849" sldId="2147307756"/>
            <ac:spMk id="46" creationId="{4F0A34E7-9250-48DC-88E3-C7C46701B897}"/>
          </ac:spMkLst>
        </pc:spChg>
        <pc:spChg chg="add mod ord">
          <ac:chgData name="Daly, Dan" userId="1232290d-c824-4050-a582-15598b1d126b" providerId="ADAL" clId="{EC6C465F-07EC-479A-814E-46543E49E9C0}" dt="2020-11-28T08:02:57.673" v="3506" actId="20577"/>
          <ac:spMkLst>
            <pc:docMk/>
            <pc:sldMk cId="582020849" sldId="2147307756"/>
            <ac:spMk id="48" creationId="{FD8F7030-55FA-4979-8141-00BE68DD4512}"/>
          </ac:spMkLst>
        </pc:spChg>
        <pc:spChg chg="add mod">
          <ac:chgData name="Daly, Dan" userId="1232290d-c824-4050-a582-15598b1d126b" providerId="ADAL" clId="{EC6C465F-07EC-479A-814E-46543E49E9C0}" dt="2020-11-28T08:04:43.029" v="3513" actId="692"/>
          <ac:spMkLst>
            <pc:docMk/>
            <pc:sldMk cId="582020849" sldId="2147307756"/>
            <ac:spMk id="49" creationId="{7CD37986-FD3D-4CD1-AD8D-6A9441EB0CFE}"/>
          </ac:spMkLst>
        </pc:spChg>
        <pc:spChg chg="add mod">
          <ac:chgData name="Daly, Dan" userId="1232290d-c824-4050-a582-15598b1d126b" providerId="ADAL" clId="{EC6C465F-07EC-479A-814E-46543E49E9C0}" dt="2020-11-28T08:04:00.261" v="3511" actId="207"/>
          <ac:spMkLst>
            <pc:docMk/>
            <pc:sldMk cId="582020849" sldId="2147307756"/>
            <ac:spMk id="50" creationId="{C8460B24-D3D1-4FC3-AA47-BD9C98AC6DEE}"/>
          </ac:spMkLst>
        </pc:spChg>
        <pc:grpChg chg="mod">
          <ac:chgData name="Daly, Dan" userId="1232290d-c824-4050-a582-15598b1d126b" providerId="ADAL" clId="{EC6C465F-07EC-479A-814E-46543E49E9C0}" dt="2020-11-28T08:02:31.314" v="3481" actId="1036"/>
          <ac:grpSpMkLst>
            <pc:docMk/>
            <pc:sldMk cId="582020849" sldId="2147307756"/>
            <ac:grpSpMk id="4" creationId="{6FD6DCE5-E7E6-463C-A439-7C02EF3D3DF5}"/>
          </ac:grpSpMkLst>
        </pc:grpChg>
        <pc:grpChg chg="mod">
          <ac:chgData name="Daly, Dan" userId="1232290d-c824-4050-a582-15598b1d126b" providerId="ADAL" clId="{EC6C465F-07EC-479A-814E-46543E49E9C0}" dt="2020-11-28T08:02:31.314" v="3481" actId="1036"/>
          <ac:grpSpMkLst>
            <pc:docMk/>
            <pc:sldMk cId="582020849" sldId="2147307756"/>
            <ac:grpSpMk id="17" creationId="{9B92BA3A-55FD-4EDF-A4AC-AA5599AB2882}"/>
          </ac:grpSpMkLst>
        </pc:grpChg>
        <pc:grpChg chg="mod">
          <ac:chgData name="Daly, Dan" userId="1232290d-c824-4050-a582-15598b1d126b" providerId="ADAL" clId="{EC6C465F-07EC-479A-814E-46543E49E9C0}" dt="2020-11-28T08:02:31.314" v="3481" actId="1036"/>
          <ac:grpSpMkLst>
            <pc:docMk/>
            <pc:sldMk cId="582020849" sldId="2147307756"/>
            <ac:grpSpMk id="20" creationId="{6A531351-1C4C-4F15-B65E-6CD6A9B27DFA}"/>
          </ac:grpSpMkLst>
        </pc:grpChg>
        <pc:grpChg chg="mod">
          <ac:chgData name="Daly, Dan" userId="1232290d-c824-4050-a582-15598b1d126b" providerId="ADAL" clId="{EC6C465F-07EC-479A-814E-46543E49E9C0}" dt="2020-11-28T08:02:31.314" v="3481" actId="1036"/>
          <ac:grpSpMkLst>
            <pc:docMk/>
            <pc:sldMk cId="582020849" sldId="2147307756"/>
            <ac:grpSpMk id="21" creationId="{A2568414-FCE9-4E75-9F90-9888D44334F5}"/>
          </ac:grpSpMkLst>
        </pc:grpChg>
        <pc:grpChg chg="mod">
          <ac:chgData name="Daly, Dan" userId="1232290d-c824-4050-a582-15598b1d126b" providerId="ADAL" clId="{EC6C465F-07EC-479A-814E-46543E49E9C0}" dt="2020-11-28T08:02:31.314" v="3481" actId="1036"/>
          <ac:grpSpMkLst>
            <pc:docMk/>
            <pc:sldMk cId="582020849" sldId="2147307756"/>
            <ac:grpSpMk id="27" creationId="{2E925AEA-7423-4941-846B-B91CBB0436C5}"/>
          </ac:grpSpMkLst>
        </pc:grpChg>
        <pc:grpChg chg="mod">
          <ac:chgData name="Daly, Dan" userId="1232290d-c824-4050-a582-15598b1d126b" providerId="ADAL" clId="{EC6C465F-07EC-479A-814E-46543E49E9C0}" dt="2020-11-28T08:02:31.314" v="3481" actId="1036"/>
          <ac:grpSpMkLst>
            <pc:docMk/>
            <pc:sldMk cId="582020849" sldId="2147307756"/>
            <ac:grpSpMk id="28" creationId="{1F5B3DEB-018E-4F22-97CE-835A5C8F558E}"/>
          </ac:grpSpMkLst>
        </pc:grpChg>
        <pc:grpChg chg="mod">
          <ac:chgData name="Daly, Dan" userId="1232290d-c824-4050-a582-15598b1d126b" providerId="ADAL" clId="{EC6C465F-07EC-479A-814E-46543E49E9C0}" dt="2020-11-28T08:02:31.314" v="3481" actId="1036"/>
          <ac:grpSpMkLst>
            <pc:docMk/>
            <pc:sldMk cId="582020849" sldId="2147307756"/>
            <ac:grpSpMk id="34" creationId="{16B8144A-BED2-4C48-8434-DF6BF23FEB2E}"/>
          </ac:grpSpMkLst>
        </pc:grpChg>
        <pc:grpChg chg="mod">
          <ac:chgData name="Daly, Dan" userId="1232290d-c824-4050-a582-15598b1d126b" providerId="ADAL" clId="{EC6C465F-07EC-479A-814E-46543E49E9C0}" dt="2020-11-28T08:02:31.314" v="3481" actId="1036"/>
          <ac:grpSpMkLst>
            <pc:docMk/>
            <pc:sldMk cId="582020849" sldId="2147307756"/>
            <ac:grpSpMk id="39" creationId="{5FEA81EA-C8D6-4E79-8138-F0BF4CC2CC99}"/>
          </ac:grpSpMkLst>
        </pc:grpChg>
        <pc:grpChg chg="mod">
          <ac:chgData name="Daly, Dan" userId="1232290d-c824-4050-a582-15598b1d126b" providerId="ADAL" clId="{EC6C465F-07EC-479A-814E-46543E49E9C0}" dt="2020-11-28T08:02:31.314" v="3481" actId="1036"/>
          <ac:grpSpMkLst>
            <pc:docMk/>
            <pc:sldMk cId="582020849" sldId="2147307756"/>
            <ac:grpSpMk id="43" creationId="{08B38E26-479C-4575-9AA6-3D5FA9AA96FC}"/>
          </ac:grpSpMkLst>
        </pc:grpChg>
        <pc:grpChg chg="mod">
          <ac:chgData name="Daly, Dan" userId="1232290d-c824-4050-a582-15598b1d126b" providerId="ADAL" clId="{EC6C465F-07EC-479A-814E-46543E49E9C0}" dt="2020-11-28T08:02:31.314" v="3481" actId="1036"/>
          <ac:grpSpMkLst>
            <pc:docMk/>
            <pc:sldMk cId="582020849" sldId="2147307756"/>
            <ac:grpSpMk id="47" creationId="{D96E85D2-7F3A-48A2-A6B1-87BD90C8447C}"/>
          </ac:grpSpMkLst>
        </pc:grpChg>
      </pc:sldChg>
      <pc:sldChg chg="del">
        <pc:chgData name="Daly, Dan" userId="1232290d-c824-4050-a582-15598b1d126b" providerId="ADAL" clId="{EC6C465F-07EC-479A-814E-46543E49E9C0}" dt="2020-12-02T21:22:25.103" v="7029" actId="2696"/>
        <pc:sldMkLst>
          <pc:docMk/>
          <pc:sldMk cId="3834888847" sldId="2147307758"/>
        </pc:sldMkLst>
      </pc:sldChg>
      <pc:sldChg chg="del">
        <pc:chgData name="Daly, Dan" userId="1232290d-c824-4050-a582-15598b1d126b" providerId="ADAL" clId="{EC6C465F-07EC-479A-814E-46543E49E9C0}" dt="2020-12-02T21:22:25.683" v="7030" actId="2696"/>
        <pc:sldMkLst>
          <pc:docMk/>
          <pc:sldMk cId="733486244" sldId="2147307761"/>
        </pc:sldMkLst>
      </pc:sldChg>
      <pc:sldChg chg="del">
        <pc:chgData name="Daly, Dan" userId="1232290d-c824-4050-a582-15598b1d126b" providerId="ADAL" clId="{EC6C465F-07EC-479A-814E-46543E49E9C0}" dt="2020-12-02T21:22:26.293" v="7031" actId="2696"/>
        <pc:sldMkLst>
          <pc:docMk/>
          <pc:sldMk cId="1661088085" sldId="2147307762"/>
        </pc:sldMkLst>
      </pc:sldChg>
      <pc:sldChg chg="del">
        <pc:chgData name="Daly, Dan" userId="1232290d-c824-4050-a582-15598b1d126b" providerId="ADAL" clId="{EC6C465F-07EC-479A-814E-46543E49E9C0}" dt="2020-12-02T21:22:18.980" v="7027" actId="2696"/>
        <pc:sldMkLst>
          <pc:docMk/>
          <pc:sldMk cId="3120719781" sldId="2147307770"/>
        </pc:sldMkLst>
      </pc:sldChg>
      <pc:sldChg chg="modNotesTx">
        <pc:chgData name="Daly, Dan" userId="1232290d-c824-4050-a582-15598b1d126b" providerId="ADAL" clId="{EC6C465F-07EC-479A-814E-46543E49E9C0}" dt="2020-11-28T08:20:36.750" v="4108" actId="20577"/>
        <pc:sldMkLst>
          <pc:docMk/>
          <pc:sldMk cId="2520975181" sldId="2147307772"/>
        </pc:sldMkLst>
      </pc:sldChg>
      <pc:sldChg chg="addSp delSp modSp add ord">
        <pc:chgData name="Daly, Dan" userId="1232290d-c824-4050-a582-15598b1d126b" providerId="ADAL" clId="{EC6C465F-07EC-479A-814E-46543E49E9C0}" dt="2020-12-02T09:21:32.595" v="5822" actId="20577"/>
        <pc:sldMkLst>
          <pc:docMk/>
          <pc:sldMk cId="3107011931" sldId="2147307775"/>
        </pc:sldMkLst>
        <pc:spChg chg="del">
          <ac:chgData name="Daly, Dan" userId="1232290d-c824-4050-a582-15598b1d126b" providerId="ADAL" clId="{EC6C465F-07EC-479A-814E-46543E49E9C0}" dt="2020-11-28T06:29:49.894" v="1"/>
          <ac:spMkLst>
            <pc:docMk/>
            <pc:sldMk cId="3107011931" sldId="2147307775"/>
            <ac:spMk id="2" creationId="{6F405056-84A9-41EE-9E19-662B37A0BA98}"/>
          </ac:spMkLst>
        </pc:spChg>
        <pc:spChg chg="del">
          <ac:chgData name="Daly, Dan" userId="1232290d-c824-4050-a582-15598b1d126b" providerId="ADAL" clId="{EC6C465F-07EC-479A-814E-46543E49E9C0}" dt="2020-11-28T06:29:49.894" v="1"/>
          <ac:spMkLst>
            <pc:docMk/>
            <pc:sldMk cId="3107011931" sldId="2147307775"/>
            <ac:spMk id="3" creationId="{D283CE8A-DEA3-4985-A133-7802C79F7798}"/>
          </ac:spMkLst>
        </pc:spChg>
        <pc:spChg chg="add mod">
          <ac:chgData name="Daly, Dan" userId="1232290d-c824-4050-a582-15598b1d126b" providerId="ADAL" clId="{EC6C465F-07EC-479A-814E-46543E49E9C0}" dt="2020-12-02T09:20:20.524" v="5771" actId="20577"/>
          <ac:spMkLst>
            <pc:docMk/>
            <pc:sldMk cId="3107011931" sldId="2147307775"/>
            <ac:spMk id="4" creationId="{295E608F-E5E3-42CF-BE78-E40068579ECE}"/>
          </ac:spMkLst>
        </pc:spChg>
        <pc:spChg chg="add del mod">
          <ac:chgData name="Daly, Dan" userId="1232290d-c824-4050-a582-15598b1d126b" providerId="ADAL" clId="{EC6C465F-07EC-479A-814E-46543E49E9C0}" dt="2020-11-28T06:30:43.398" v="10"/>
          <ac:spMkLst>
            <pc:docMk/>
            <pc:sldMk cId="3107011931" sldId="2147307775"/>
            <ac:spMk id="5" creationId="{A777F103-43AA-414D-9F0D-357B581DB38E}"/>
          </ac:spMkLst>
        </pc:spChg>
        <pc:spChg chg="add mod">
          <ac:chgData name="Daly, Dan" userId="1232290d-c824-4050-a582-15598b1d126b" providerId="ADAL" clId="{EC6C465F-07EC-479A-814E-46543E49E9C0}" dt="2020-11-28T08:19:47.159" v="4105" actId="20577"/>
          <ac:spMkLst>
            <pc:docMk/>
            <pc:sldMk cId="3107011931" sldId="2147307775"/>
            <ac:spMk id="6" creationId="{2CA0F537-D25F-4646-968E-EBB665CA6F3C}"/>
          </ac:spMkLst>
        </pc:spChg>
        <pc:spChg chg="add mod">
          <ac:chgData name="Daly, Dan" userId="1232290d-c824-4050-a582-15598b1d126b" providerId="ADAL" clId="{EC6C465F-07EC-479A-814E-46543E49E9C0}" dt="2020-12-02T09:21:32.595" v="5822" actId="20577"/>
          <ac:spMkLst>
            <pc:docMk/>
            <pc:sldMk cId="3107011931" sldId="2147307775"/>
            <ac:spMk id="7" creationId="{BB4824CC-924C-4DCE-AA6D-D592332105FE}"/>
          </ac:spMkLst>
        </pc:spChg>
        <pc:spChg chg="add mod">
          <ac:chgData name="Daly, Dan" userId="1232290d-c824-4050-a582-15598b1d126b" providerId="ADAL" clId="{EC6C465F-07EC-479A-814E-46543E49E9C0}" dt="2020-12-02T09:19:12.039" v="5720" actId="20577"/>
          <ac:spMkLst>
            <pc:docMk/>
            <pc:sldMk cId="3107011931" sldId="2147307775"/>
            <ac:spMk id="8" creationId="{491849D0-75CE-4403-93E9-F309DC55F4D1}"/>
          </ac:spMkLst>
        </pc:spChg>
      </pc:sldChg>
      <pc:sldChg chg="addSp delSp modSp add del ord">
        <pc:chgData name="Daly, Dan" userId="1232290d-c824-4050-a582-15598b1d126b" providerId="ADAL" clId="{EC6C465F-07EC-479A-814E-46543E49E9C0}" dt="2020-11-28T07:58:20.438" v="3186" actId="2696"/>
        <pc:sldMkLst>
          <pc:docMk/>
          <pc:sldMk cId="1872866300" sldId="2147307776"/>
        </pc:sldMkLst>
        <pc:spChg chg="add del mod">
          <ac:chgData name="Daly, Dan" userId="1232290d-c824-4050-a582-15598b1d126b" providerId="ADAL" clId="{EC6C465F-07EC-479A-814E-46543E49E9C0}" dt="2020-11-28T07:52:21.613" v="2789" actId="14100"/>
          <ac:spMkLst>
            <pc:docMk/>
            <pc:sldMk cId="1872866300" sldId="2147307776"/>
            <ac:spMk id="2" creationId="{E4699525-D5A8-4004-8098-0FBD996772C3}"/>
          </ac:spMkLst>
        </pc:spChg>
        <pc:spChg chg="mod">
          <ac:chgData name="Daly, Dan" userId="1232290d-c824-4050-a582-15598b1d126b" providerId="ADAL" clId="{EC6C465F-07EC-479A-814E-46543E49E9C0}" dt="2020-11-28T07:45:43.914" v="2618" actId="20577"/>
          <ac:spMkLst>
            <pc:docMk/>
            <pc:sldMk cId="1872866300" sldId="2147307776"/>
            <ac:spMk id="5" creationId="{182FD59C-ECFB-46E8-8FD5-760331682213}"/>
          </ac:spMkLst>
        </pc:spChg>
      </pc:sldChg>
      <pc:sldChg chg="modSp add ord">
        <pc:chgData name="Daly, Dan" userId="1232290d-c824-4050-a582-15598b1d126b" providerId="ADAL" clId="{EC6C465F-07EC-479A-814E-46543E49E9C0}" dt="2020-12-02T07:53:23.574" v="4469" actId="20577"/>
        <pc:sldMkLst>
          <pc:docMk/>
          <pc:sldMk cId="2691923409" sldId="2147307777"/>
        </pc:sldMkLst>
        <pc:spChg chg="mod">
          <ac:chgData name="Daly, Dan" userId="1232290d-c824-4050-a582-15598b1d126b" providerId="ADAL" clId="{EC6C465F-07EC-479A-814E-46543E49E9C0}" dt="2020-12-02T07:53:23.574" v="4469" actId="20577"/>
          <ac:spMkLst>
            <pc:docMk/>
            <pc:sldMk cId="2691923409" sldId="2147307777"/>
            <ac:spMk id="2" creationId="{E4699525-D5A8-4004-8098-0FBD996772C3}"/>
          </ac:spMkLst>
        </pc:spChg>
        <pc:spChg chg="mod">
          <ac:chgData name="Daly, Dan" userId="1232290d-c824-4050-a582-15598b1d126b" providerId="ADAL" clId="{EC6C465F-07EC-479A-814E-46543E49E9C0}" dt="2020-11-28T07:35:31.156" v="2367" actId="20577"/>
          <ac:spMkLst>
            <pc:docMk/>
            <pc:sldMk cId="2691923409" sldId="2147307777"/>
            <ac:spMk id="5" creationId="{182FD59C-ECFB-46E8-8FD5-760331682213}"/>
          </ac:spMkLst>
        </pc:spChg>
      </pc:sldChg>
      <pc:sldChg chg="addSp modSp add">
        <pc:chgData name="Daly, Dan" userId="1232290d-c824-4050-a582-15598b1d126b" providerId="ADAL" clId="{EC6C465F-07EC-479A-814E-46543E49E9C0}" dt="2020-12-02T21:22:07.599" v="7025" actId="20577"/>
        <pc:sldMkLst>
          <pc:docMk/>
          <pc:sldMk cId="879517288" sldId="2147307778"/>
        </pc:sldMkLst>
        <pc:spChg chg="mod">
          <ac:chgData name="Daly, Dan" userId="1232290d-c824-4050-a582-15598b1d126b" providerId="ADAL" clId="{EC6C465F-07EC-479A-814E-46543E49E9C0}" dt="2020-12-02T11:41:01.373" v="7023" actId="20577"/>
          <ac:spMkLst>
            <pc:docMk/>
            <pc:sldMk cId="879517288" sldId="2147307778"/>
            <ac:spMk id="2" creationId="{E4699525-D5A8-4004-8098-0FBD996772C3}"/>
          </ac:spMkLst>
        </pc:spChg>
        <pc:spChg chg="add mod">
          <ac:chgData name="Daly, Dan" userId="1232290d-c824-4050-a582-15598b1d126b" providerId="ADAL" clId="{EC6C465F-07EC-479A-814E-46543E49E9C0}" dt="2020-11-28T08:14:10.952" v="3859" actId="1037"/>
          <ac:spMkLst>
            <pc:docMk/>
            <pc:sldMk cId="879517288" sldId="2147307778"/>
            <ac:spMk id="4" creationId="{7AEB698A-4427-4EC4-BB0B-5F20A2AF58ED}"/>
          </ac:spMkLst>
        </pc:spChg>
        <pc:spChg chg="mod">
          <ac:chgData name="Daly, Dan" userId="1232290d-c824-4050-a582-15598b1d126b" providerId="ADAL" clId="{EC6C465F-07EC-479A-814E-46543E49E9C0}" dt="2020-12-02T21:22:07.599" v="7025" actId="20577"/>
          <ac:spMkLst>
            <pc:docMk/>
            <pc:sldMk cId="879517288" sldId="2147307778"/>
            <ac:spMk id="5" creationId="{182FD59C-ECFB-46E8-8FD5-760331682213}"/>
          </ac:spMkLst>
        </pc:spChg>
      </pc:sldChg>
      <pc:sldChg chg="addSp delSp modSp add delAnim modAnim">
        <pc:chgData name="Daly, Dan" userId="1232290d-c824-4050-a582-15598b1d126b" providerId="ADAL" clId="{EC6C465F-07EC-479A-814E-46543E49E9C0}" dt="2020-12-02T09:17:56.836" v="5685" actId="20577"/>
        <pc:sldMkLst>
          <pc:docMk/>
          <pc:sldMk cId="2021571593" sldId="2147307779"/>
        </pc:sldMkLst>
        <pc:spChg chg="mod">
          <ac:chgData name="Daly, Dan" userId="1232290d-c824-4050-a582-15598b1d126b" providerId="ADAL" clId="{EC6C465F-07EC-479A-814E-46543E49E9C0}" dt="2020-12-02T09:03:56.910" v="5362" actId="14100"/>
          <ac:spMkLst>
            <pc:docMk/>
            <pc:sldMk cId="2021571593" sldId="2147307779"/>
            <ac:spMk id="2" creationId="{13BDA23C-2782-4AB0-9E7C-FFEE98B71A41}"/>
          </ac:spMkLst>
        </pc:spChg>
        <pc:spChg chg="mod">
          <ac:chgData name="Daly, Dan" userId="1232290d-c824-4050-a582-15598b1d126b" providerId="ADAL" clId="{EC6C465F-07EC-479A-814E-46543E49E9C0}" dt="2020-12-02T09:17:06.602" v="5606" actId="20577"/>
          <ac:spMkLst>
            <pc:docMk/>
            <pc:sldMk cId="2021571593" sldId="2147307779"/>
            <ac:spMk id="3" creationId="{5378F3AE-49E3-469C-A0E1-26AF79208EBD}"/>
          </ac:spMkLst>
        </pc:spChg>
        <pc:spChg chg="del">
          <ac:chgData name="Daly, Dan" userId="1232290d-c824-4050-a582-15598b1d126b" providerId="ADAL" clId="{EC6C465F-07EC-479A-814E-46543E49E9C0}" dt="2020-12-02T09:00:14.972" v="5287" actId="478"/>
          <ac:spMkLst>
            <pc:docMk/>
            <pc:sldMk cId="2021571593" sldId="2147307779"/>
            <ac:spMk id="4" creationId="{07598E47-9FB5-484C-9D44-243FB25AED15}"/>
          </ac:spMkLst>
        </pc:spChg>
        <pc:spChg chg="mod">
          <ac:chgData name="Daly, Dan" userId="1232290d-c824-4050-a582-15598b1d126b" providerId="ADAL" clId="{EC6C465F-07EC-479A-814E-46543E49E9C0}" dt="2020-12-02T09:17:56.836" v="5685" actId="20577"/>
          <ac:spMkLst>
            <pc:docMk/>
            <pc:sldMk cId="2021571593" sldId="2147307779"/>
            <ac:spMk id="5" creationId="{04C5739D-D17E-4647-AD7B-268AEAF43A22}"/>
          </ac:spMkLst>
        </pc:spChg>
        <pc:spChg chg="add del mod">
          <ac:chgData name="Daly, Dan" userId="1232290d-c824-4050-a582-15598b1d126b" providerId="ADAL" clId="{EC6C465F-07EC-479A-814E-46543E49E9C0}" dt="2020-12-02T09:00:19.686" v="5291"/>
          <ac:spMkLst>
            <pc:docMk/>
            <pc:sldMk cId="2021571593" sldId="2147307779"/>
            <ac:spMk id="6" creationId="{FB81FFC6-1196-4277-94CF-6FD17B20CA6E}"/>
          </ac:spMkLst>
        </pc:spChg>
        <pc:spChg chg="add del mod">
          <ac:chgData name="Daly, Dan" userId="1232290d-c824-4050-a582-15598b1d126b" providerId="ADAL" clId="{EC6C465F-07EC-479A-814E-46543E49E9C0}" dt="2020-12-02T09:00:19.686" v="5291"/>
          <ac:spMkLst>
            <pc:docMk/>
            <pc:sldMk cId="2021571593" sldId="2147307779"/>
            <ac:spMk id="7" creationId="{8FCB6D48-F36C-48B1-9B94-F05135E03126}"/>
          </ac:spMkLst>
        </pc:spChg>
        <pc:spChg chg="add del mod">
          <ac:chgData name="Daly, Dan" userId="1232290d-c824-4050-a582-15598b1d126b" providerId="ADAL" clId="{EC6C465F-07EC-479A-814E-46543E49E9C0}" dt="2020-12-02T09:00:19.686" v="5291"/>
          <ac:spMkLst>
            <pc:docMk/>
            <pc:sldMk cId="2021571593" sldId="2147307779"/>
            <ac:spMk id="8" creationId="{B9823413-CCE8-4CAE-8E41-8916B4741EBC}"/>
          </ac:spMkLst>
        </pc:spChg>
        <pc:spChg chg="add del mod">
          <ac:chgData name="Daly, Dan" userId="1232290d-c824-4050-a582-15598b1d126b" providerId="ADAL" clId="{EC6C465F-07EC-479A-814E-46543E49E9C0}" dt="2020-12-02T09:00:19.686" v="5291"/>
          <ac:spMkLst>
            <pc:docMk/>
            <pc:sldMk cId="2021571593" sldId="2147307779"/>
            <ac:spMk id="9" creationId="{85176D41-87CD-4A2B-8667-3493CC11D5E7}"/>
          </ac:spMkLst>
        </pc:spChg>
        <pc:spChg chg="add del mod">
          <ac:chgData name="Daly, Dan" userId="1232290d-c824-4050-a582-15598b1d126b" providerId="ADAL" clId="{EC6C465F-07EC-479A-814E-46543E49E9C0}" dt="2020-12-02T09:00:19.686" v="5291"/>
          <ac:spMkLst>
            <pc:docMk/>
            <pc:sldMk cId="2021571593" sldId="2147307779"/>
            <ac:spMk id="31" creationId="{A963B8CB-AAB9-433F-88C1-4259648683A8}"/>
          </ac:spMkLst>
        </pc:spChg>
        <pc:spChg chg="add del mod">
          <ac:chgData name="Daly, Dan" userId="1232290d-c824-4050-a582-15598b1d126b" providerId="ADAL" clId="{EC6C465F-07EC-479A-814E-46543E49E9C0}" dt="2020-12-02T09:00:19.686" v="5291"/>
          <ac:spMkLst>
            <pc:docMk/>
            <pc:sldMk cId="2021571593" sldId="2147307779"/>
            <ac:spMk id="33" creationId="{F3071CBA-2A0F-4264-B79E-35B0D886D2EA}"/>
          </ac:spMkLst>
        </pc:spChg>
        <pc:spChg chg="add del mod">
          <ac:chgData name="Daly, Dan" userId="1232290d-c824-4050-a582-15598b1d126b" providerId="ADAL" clId="{EC6C465F-07EC-479A-814E-46543E49E9C0}" dt="2020-12-02T09:00:19.686" v="5291"/>
          <ac:spMkLst>
            <pc:docMk/>
            <pc:sldMk cId="2021571593" sldId="2147307779"/>
            <ac:spMk id="35" creationId="{08C0A842-06E0-48C1-A326-C2953B2751EA}"/>
          </ac:spMkLst>
        </pc:spChg>
        <pc:spChg chg="add del mod">
          <ac:chgData name="Daly, Dan" userId="1232290d-c824-4050-a582-15598b1d126b" providerId="ADAL" clId="{EC6C465F-07EC-479A-814E-46543E49E9C0}" dt="2020-12-02T09:00:19.686" v="5291"/>
          <ac:spMkLst>
            <pc:docMk/>
            <pc:sldMk cId="2021571593" sldId="2147307779"/>
            <ac:spMk id="36" creationId="{9813AE46-812F-4A2A-B48F-77411031942B}"/>
          </ac:spMkLst>
        </pc:spChg>
        <pc:spChg chg="add del mod">
          <ac:chgData name="Daly, Dan" userId="1232290d-c824-4050-a582-15598b1d126b" providerId="ADAL" clId="{EC6C465F-07EC-479A-814E-46543E49E9C0}" dt="2020-12-02T09:00:19.686" v="5291"/>
          <ac:spMkLst>
            <pc:docMk/>
            <pc:sldMk cId="2021571593" sldId="2147307779"/>
            <ac:spMk id="38" creationId="{D43093A6-F02B-4EE9-86B7-72E7E339CA97}"/>
          </ac:spMkLst>
        </pc:spChg>
        <pc:spChg chg="add del mod">
          <ac:chgData name="Daly, Dan" userId="1232290d-c824-4050-a582-15598b1d126b" providerId="ADAL" clId="{EC6C465F-07EC-479A-814E-46543E49E9C0}" dt="2020-12-02T09:00:19.686" v="5291"/>
          <ac:spMkLst>
            <pc:docMk/>
            <pc:sldMk cId="2021571593" sldId="2147307779"/>
            <ac:spMk id="39" creationId="{B354F787-A7CC-4EA0-91CB-7E5E3A21ED89}"/>
          </ac:spMkLst>
        </pc:spChg>
        <pc:spChg chg="add del mod">
          <ac:chgData name="Daly, Dan" userId="1232290d-c824-4050-a582-15598b1d126b" providerId="ADAL" clId="{EC6C465F-07EC-479A-814E-46543E49E9C0}" dt="2020-12-02T09:00:19.686" v="5291"/>
          <ac:spMkLst>
            <pc:docMk/>
            <pc:sldMk cId="2021571593" sldId="2147307779"/>
            <ac:spMk id="40" creationId="{F69BE1B6-8752-48BF-9B01-EF9CC5121C9B}"/>
          </ac:spMkLst>
        </pc:spChg>
        <pc:spChg chg="add del mod">
          <ac:chgData name="Daly, Dan" userId="1232290d-c824-4050-a582-15598b1d126b" providerId="ADAL" clId="{EC6C465F-07EC-479A-814E-46543E49E9C0}" dt="2020-12-02T09:00:19.686" v="5291"/>
          <ac:spMkLst>
            <pc:docMk/>
            <pc:sldMk cId="2021571593" sldId="2147307779"/>
            <ac:spMk id="41" creationId="{EAF85EE1-152A-412E-B598-72938309918A}"/>
          </ac:spMkLst>
        </pc:spChg>
        <pc:spChg chg="add del mod">
          <ac:chgData name="Daly, Dan" userId="1232290d-c824-4050-a582-15598b1d126b" providerId="ADAL" clId="{EC6C465F-07EC-479A-814E-46543E49E9C0}" dt="2020-12-02T09:00:19.686" v="5291"/>
          <ac:spMkLst>
            <pc:docMk/>
            <pc:sldMk cId="2021571593" sldId="2147307779"/>
            <ac:spMk id="42" creationId="{D5E3D340-64AA-4808-AAEF-396AB0574254}"/>
          </ac:spMkLst>
        </pc:spChg>
        <pc:spChg chg="add del mod">
          <ac:chgData name="Daly, Dan" userId="1232290d-c824-4050-a582-15598b1d126b" providerId="ADAL" clId="{EC6C465F-07EC-479A-814E-46543E49E9C0}" dt="2020-12-02T09:00:19.686" v="5291"/>
          <ac:spMkLst>
            <pc:docMk/>
            <pc:sldMk cId="2021571593" sldId="2147307779"/>
            <ac:spMk id="43" creationId="{E2081C36-35F7-4E84-AD12-2F8C14C8DC30}"/>
          </ac:spMkLst>
        </pc:spChg>
        <pc:spChg chg="add del mod">
          <ac:chgData name="Daly, Dan" userId="1232290d-c824-4050-a582-15598b1d126b" providerId="ADAL" clId="{EC6C465F-07EC-479A-814E-46543E49E9C0}" dt="2020-12-02T09:00:19.686" v="5291"/>
          <ac:spMkLst>
            <pc:docMk/>
            <pc:sldMk cId="2021571593" sldId="2147307779"/>
            <ac:spMk id="44" creationId="{99745D44-CCCD-47A5-9B95-785342DEA9A8}"/>
          </ac:spMkLst>
        </pc:spChg>
        <pc:spChg chg="add del mod">
          <ac:chgData name="Daly, Dan" userId="1232290d-c824-4050-a582-15598b1d126b" providerId="ADAL" clId="{EC6C465F-07EC-479A-814E-46543E49E9C0}" dt="2020-12-02T09:00:19.686" v="5291"/>
          <ac:spMkLst>
            <pc:docMk/>
            <pc:sldMk cId="2021571593" sldId="2147307779"/>
            <ac:spMk id="45" creationId="{A680BCF9-B5FD-4394-B6D3-9AC5530BCBE0}"/>
          </ac:spMkLst>
        </pc:spChg>
        <pc:spChg chg="add del mod">
          <ac:chgData name="Daly, Dan" userId="1232290d-c824-4050-a582-15598b1d126b" providerId="ADAL" clId="{EC6C465F-07EC-479A-814E-46543E49E9C0}" dt="2020-12-02T09:00:19.686" v="5291"/>
          <ac:spMkLst>
            <pc:docMk/>
            <pc:sldMk cId="2021571593" sldId="2147307779"/>
            <ac:spMk id="46" creationId="{360658D2-635E-4EE9-91C8-B2FC463D82E3}"/>
          </ac:spMkLst>
        </pc:spChg>
        <pc:spChg chg="add del mod">
          <ac:chgData name="Daly, Dan" userId="1232290d-c824-4050-a582-15598b1d126b" providerId="ADAL" clId="{EC6C465F-07EC-479A-814E-46543E49E9C0}" dt="2020-12-02T09:00:19.686" v="5291"/>
          <ac:spMkLst>
            <pc:docMk/>
            <pc:sldMk cId="2021571593" sldId="2147307779"/>
            <ac:spMk id="47" creationId="{2FEEB7BC-5DB8-49C1-ACD2-F4AE049EC52C}"/>
          </ac:spMkLst>
        </pc:spChg>
        <pc:spChg chg="add del mod">
          <ac:chgData name="Daly, Dan" userId="1232290d-c824-4050-a582-15598b1d126b" providerId="ADAL" clId="{EC6C465F-07EC-479A-814E-46543E49E9C0}" dt="2020-12-02T09:00:19.686" v="5291"/>
          <ac:spMkLst>
            <pc:docMk/>
            <pc:sldMk cId="2021571593" sldId="2147307779"/>
            <ac:spMk id="48" creationId="{742900DE-5209-4F37-A599-4B3CFCE012E3}"/>
          </ac:spMkLst>
        </pc:spChg>
        <pc:spChg chg="add del mod">
          <ac:chgData name="Daly, Dan" userId="1232290d-c824-4050-a582-15598b1d126b" providerId="ADAL" clId="{EC6C465F-07EC-479A-814E-46543E49E9C0}" dt="2020-12-02T09:00:19.686" v="5291"/>
          <ac:spMkLst>
            <pc:docMk/>
            <pc:sldMk cId="2021571593" sldId="2147307779"/>
            <ac:spMk id="49" creationId="{A7DCFE71-F1BE-4319-9EFD-9AB9FD4DAFA5}"/>
          </ac:spMkLst>
        </pc:spChg>
        <pc:spChg chg="add del mod">
          <ac:chgData name="Daly, Dan" userId="1232290d-c824-4050-a582-15598b1d126b" providerId="ADAL" clId="{EC6C465F-07EC-479A-814E-46543E49E9C0}" dt="2020-12-02T09:00:19.686" v="5291"/>
          <ac:spMkLst>
            <pc:docMk/>
            <pc:sldMk cId="2021571593" sldId="2147307779"/>
            <ac:spMk id="50" creationId="{9E4F11AE-BF1D-4613-A4B2-A099187086B7}"/>
          </ac:spMkLst>
        </pc:spChg>
        <pc:spChg chg="add del mod">
          <ac:chgData name="Daly, Dan" userId="1232290d-c824-4050-a582-15598b1d126b" providerId="ADAL" clId="{EC6C465F-07EC-479A-814E-46543E49E9C0}" dt="2020-12-02T09:00:19.686" v="5291"/>
          <ac:spMkLst>
            <pc:docMk/>
            <pc:sldMk cId="2021571593" sldId="2147307779"/>
            <ac:spMk id="52" creationId="{A861DD7F-B618-43CE-B4D9-16AD8203BD35}"/>
          </ac:spMkLst>
        </pc:spChg>
        <pc:spChg chg="add del mod">
          <ac:chgData name="Daly, Dan" userId="1232290d-c824-4050-a582-15598b1d126b" providerId="ADAL" clId="{EC6C465F-07EC-479A-814E-46543E49E9C0}" dt="2020-12-02T09:01:02.185" v="5307" actId="478"/>
          <ac:spMkLst>
            <pc:docMk/>
            <pc:sldMk cId="2021571593" sldId="2147307779"/>
            <ac:spMk id="53" creationId="{D3AEECE4-9C10-481F-895E-63B163A987DF}"/>
          </ac:spMkLst>
        </pc:spChg>
        <pc:spChg chg="add mod">
          <ac:chgData name="Daly, Dan" userId="1232290d-c824-4050-a582-15598b1d126b" providerId="ADAL" clId="{EC6C465F-07EC-479A-814E-46543E49E9C0}" dt="2020-12-02T09:03:40.545" v="5358" actId="1076"/>
          <ac:spMkLst>
            <pc:docMk/>
            <pc:sldMk cId="2021571593" sldId="2147307779"/>
            <ac:spMk id="54" creationId="{0206A7B3-03B9-4FE9-BCFC-8AEB23CBBB10}"/>
          </ac:spMkLst>
        </pc:spChg>
        <pc:spChg chg="add mod">
          <ac:chgData name="Daly, Dan" userId="1232290d-c824-4050-a582-15598b1d126b" providerId="ADAL" clId="{EC6C465F-07EC-479A-814E-46543E49E9C0}" dt="2020-12-02T09:03:40.545" v="5358" actId="1076"/>
          <ac:spMkLst>
            <pc:docMk/>
            <pc:sldMk cId="2021571593" sldId="2147307779"/>
            <ac:spMk id="55" creationId="{D7E709C0-6D24-4607-BE03-2148D63C1BED}"/>
          </ac:spMkLst>
        </pc:spChg>
        <pc:spChg chg="add del mod ord">
          <ac:chgData name="Daly, Dan" userId="1232290d-c824-4050-a582-15598b1d126b" providerId="ADAL" clId="{EC6C465F-07EC-479A-814E-46543E49E9C0}" dt="2020-12-02T09:05:25.208" v="5382" actId="167"/>
          <ac:spMkLst>
            <pc:docMk/>
            <pc:sldMk cId="2021571593" sldId="2147307779"/>
            <ac:spMk id="56" creationId="{34C01EC8-950B-4500-9DFC-32DEE3BEDB7E}"/>
          </ac:spMkLst>
        </pc:spChg>
        <pc:spChg chg="add mod">
          <ac:chgData name="Daly, Dan" userId="1232290d-c824-4050-a582-15598b1d126b" providerId="ADAL" clId="{EC6C465F-07EC-479A-814E-46543E49E9C0}" dt="2020-12-02T09:05:04.179" v="5379" actId="20577"/>
          <ac:spMkLst>
            <pc:docMk/>
            <pc:sldMk cId="2021571593" sldId="2147307779"/>
            <ac:spMk id="78" creationId="{7A4D2F14-02EC-4786-9ED0-CC2CBA0518F2}"/>
          </ac:spMkLst>
        </pc:spChg>
        <pc:spChg chg="add mod">
          <ac:chgData name="Daly, Dan" userId="1232290d-c824-4050-a582-15598b1d126b" providerId="ADAL" clId="{EC6C465F-07EC-479A-814E-46543E49E9C0}" dt="2020-12-02T09:03:40.545" v="5358" actId="1076"/>
          <ac:spMkLst>
            <pc:docMk/>
            <pc:sldMk cId="2021571593" sldId="2147307779"/>
            <ac:spMk id="80" creationId="{67C561BB-FBE9-4906-8294-B4EABEFC196F}"/>
          </ac:spMkLst>
        </pc:spChg>
        <pc:spChg chg="add mod">
          <ac:chgData name="Daly, Dan" userId="1232290d-c824-4050-a582-15598b1d126b" providerId="ADAL" clId="{EC6C465F-07EC-479A-814E-46543E49E9C0}" dt="2020-12-02T09:03:40.545" v="5358" actId="1076"/>
          <ac:spMkLst>
            <pc:docMk/>
            <pc:sldMk cId="2021571593" sldId="2147307779"/>
            <ac:spMk id="82" creationId="{007323B8-92F1-4A1A-AA54-6A63F680DB68}"/>
          </ac:spMkLst>
        </pc:spChg>
        <pc:spChg chg="add mod">
          <ac:chgData name="Daly, Dan" userId="1232290d-c824-4050-a582-15598b1d126b" providerId="ADAL" clId="{EC6C465F-07EC-479A-814E-46543E49E9C0}" dt="2020-12-02T09:03:40.545" v="5358" actId="1076"/>
          <ac:spMkLst>
            <pc:docMk/>
            <pc:sldMk cId="2021571593" sldId="2147307779"/>
            <ac:spMk id="83" creationId="{988899FE-B4E0-476E-A7FA-1EF252300FA3}"/>
          </ac:spMkLst>
        </pc:spChg>
        <pc:spChg chg="add mod">
          <ac:chgData name="Daly, Dan" userId="1232290d-c824-4050-a582-15598b1d126b" providerId="ADAL" clId="{EC6C465F-07EC-479A-814E-46543E49E9C0}" dt="2020-12-02T09:03:40.545" v="5358" actId="1076"/>
          <ac:spMkLst>
            <pc:docMk/>
            <pc:sldMk cId="2021571593" sldId="2147307779"/>
            <ac:spMk id="85" creationId="{05F26276-060E-4E7B-AE9D-7FBE8A4BA0A5}"/>
          </ac:spMkLst>
        </pc:spChg>
        <pc:spChg chg="add mod">
          <ac:chgData name="Daly, Dan" userId="1232290d-c824-4050-a582-15598b1d126b" providerId="ADAL" clId="{EC6C465F-07EC-479A-814E-46543E49E9C0}" dt="2020-12-02T09:03:40.545" v="5358" actId="1076"/>
          <ac:spMkLst>
            <pc:docMk/>
            <pc:sldMk cId="2021571593" sldId="2147307779"/>
            <ac:spMk id="86" creationId="{8CD92E04-4F37-4D37-B068-0957E99B0CFA}"/>
          </ac:spMkLst>
        </pc:spChg>
        <pc:spChg chg="add mod">
          <ac:chgData name="Daly, Dan" userId="1232290d-c824-4050-a582-15598b1d126b" providerId="ADAL" clId="{EC6C465F-07EC-479A-814E-46543E49E9C0}" dt="2020-12-02T09:03:40.545" v="5358" actId="1076"/>
          <ac:spMkLst>
            <pc:docMk/>
            <pc:sldMk cId="2021571593" sldId="2147307779"/>
            <ac:spMk id="87" creationId="{D36E298D-647E-483D-89A9-1D1592A4B074}"/>
          </ac:spMkLst>
        </pc:spChg>
        <pc:spChg chg="add mod">
          <ac:chgData name="Daly, Dan" userId="1232290d-c824-4050-a582-15598b1d126b" providerId="ADAL" clId="{EC6C465F-07EC-479A-814E-46543E49E9C0}" dt="2020-12-02T09:03:40.545" v="5358" actId="1076"/>
          <ac:spMkLst>
            <pc:docMk/>
            <pc:sldMk cId="2021571593" sldId="2147307779"/>
            <ac:spMk id="88" creationId="{4CEB342C-8026-4AE2-B039-7C3735699997}"/>
          </ac:spMkLst>
        </pc:spChg>
        <pc:spChg chg="add mod">
          <ac:chgData name="Daly, Dan" userId="1232290d-c824-4050-a582-15598b1d126b" providerId="ADAL" clId="{EC6C465F-07EC-479A-814E-46543E49E9C0}" dt="2020-12-02T09:03:40.545" v="5358" actId="1076"/>
          <ac:spMkLst>
            <pc:docMk/>
            <pc:sldMk cId="2021571593" sldId="2147307779"/>
            <ac:spMk id="89" creationId="{C8A85CBF-B727-4087-8AA2-54217200D290}"/>
          </ac:spMkLst>
        </pc:spChg>
        <pc:spChg chg="add mod">
          <ac:chgData name="Daly, Dan" userId="1232290d-c824-4050-a582-15598b1d126b" providerId="ADAL" clId="{EC6C465F-07EC-479A-814E-46543E49E9C0}" dt="2020-12-02T09:03:40.545" v="5358" actId="1076"/>
          <ac:spMkLst>
            <pc:docMk/>
            <pc:sldMk cId="2021571593" sldId="2147307779"/>
            <ac:spMk id="90" creationId="{18312BB4-EAFC-4FFB-8F44-58068D9E808E}"/>
          </ac:spMkLst>
        </pc:spChg>
        <pc:spChg chg="add mod">
          <ac:chgData name="Daly, Dan" userId="1232290d-c824-4050-a582-15598b1d126b" providerId="ADAL" clId="{EC6C465F-07EC-479A-814E-46543E49E9C0}" dt="2020-12-02T09:03:40.545" v="5358" actId="1076"/>
          <ac:spMkLst>
            <pc:docMk/>
            <pc:sldMk cId="2021571593" sldId="2147307779"/>
            <ac:spMk id="91" creationId="{47AC9DB2-B5AB-41A3-AE28-9C162880234B}"/>
          </ac:spMkLst>
        </pc:spChg>
        <pc:spChg chg="add mod">
          <ac:chgData name="Daly, Dan" userId="1232290d-c824-4050-a582-15598b1d126b" providerId="ADAL" clId="{EC6C465F-07EC-479A-814E-46543E49E9C0}" dt="2020-12-02T09:03:40.545" v="5358" actId="1076"/>
          <ac:spMkLst>
            <pc:docMk/>
            <pc:sldMk cId="2021571593" sldId="2147307779"/>
            <ac:spMk id="92" creationId="{74E2D9E4-FE5A-4EC4-A926-628F86D85CF7}"/>
          </ac:spMkLst>
        </pc:spChg>
        <pc:spChg chg="add del mod">
          <ac:chgData name="Daly, Dan" userId="1232290d-c824-4050-a582-15598b1d126b" providerId="ADAL" clId="{EC6C465F-07EC-479A-814E-46543E49E9C0}" dt="2020-12-02T09:03:04.868" v="5343" actId="478"/>
          <ac:spMkLst>
            <pc:docMk/>
            <pc:sldMk cId="2021571593" sldId="2147307779"/>
            <ac:spMk id="93" creationId="{0CCC7BF3-475F-4182-AFFA-436FAE86BA22}"/>
          </ac:spMkLst>
        </pc:spChg>
        <pc:spChg chg="add mod">
          <ac:chgData name="Daly, Dan" userId="1232290d-c824-4050-a582-15598b1d126b" providerId="ADAL" clId="{EC6C465F-07EC-479A-814E-46543E49E9C0}" dt="2020-12-02T09:03:40.545" v="5358" actId="1076"/>
          <ac:spMkLst>
            <pc:docMk/>
            <pc:sldMk cId="2021571593" sldId="2147307779"/>
            <ac:spMk id="94" creationId="{3DEA4658-A2AB-4AE6-B899-14DC69E1D1B2}"/>
          </ac:spMkLst>
        </pc:spChg>
        <pc:spChg chg="add mod">
          <ac:chgData name="Daly, Dan" userId="1232290d-c824-4050-a582-15598b1d126b" providerId="ADAL" clId="{EC6C465F-07EC-479A-814E-46543E49E9C0}" dt="2020-12-02T09:03:40.545" v="5358" actId="1076"/>
          <ac:spMkLst>
            <pc:docMk/>
            <pc:sldMk cId="2021571593" sldId="2147307779"/>
            <ac:spMk id="95" creationId="{8B6ED368-DD03-402D-A0E0-1C611BA846B6}"/>
          </ac:spMkLst>
        </pc:spChg>
        <pc:spChg chg="add mod">
          <ac:chgData name="Daly, Dan" userId="1232290d-c824-4050-a582-15598b1d126b" providerId="ADAL" clId="{EC6C465F-07EC-479A-814E-46543E49E9C0}" dt="2020-12-02T09:03:40.545" v="5358" actId="1076"/>
          <ac:spMkLst>
            <pc:docMk/>
            <pc:sldMk cId="2021571593" sldId="2147307779"/>
            <ac:spMk id="96" creationId="{91A8E502-8000-42D3-811E-05E7DB50B303}"/>
          </ac:spMkLst>
        </pc:spChg>
        <pc:spChg chg="add mod">
          <ac:chgData name="Daly, Dan" userId="1232290d-c824-4050-a582-15598b1d126b" providerId="ADAL" clId="{EC6C465F-07EC-479A-814E-46543E49E9C0}" dt="2020-12-02T09:03:40.545" v="5358" actId="1076"/>
          <ac:spMkLst>
            <pc:docMk/>
            <pc:sldMk cId="2021571593" sldId="2147307779"/>
            <ac:spMk id="97" creationId="{63C5781A-481C-463D-81BD-06F038E56F28}"/>
          </ac:spMkLst>
        </pc:spChg>
        <pc:spChg chg="add mod">
          <ac:chgData name="Daly, Dan" userId="1232290d-c824-4050-a582-15598b1d126b" providerId="ADAL" clId="{EC6C465F-07EC-479A-814E-46543E49E9C0}" dt="2020-12-02T09:03:50.234" v="5361" actId="1076"/>
          <ac:spMkLst>
            <pc:docMk/>
            <pc:sldMk cId="2021571593" sldId="2147307779"/>
            <ac:spMk id="99" creationId="{70125B86-643A-4CB3-A507-6ED498ADDF2B}"/>
          </ac:spMkLst>
        </pc:spChg>
        <pc:spChg chg="add mod">
          <ac:chgData name="Daly, Dan" userId="1232290d-c824-4050-a582-15598b1d126b" providerId="ADAL" clId="{EC6C465F-07EC-479A-814E-46543E49E9C0}" dt="2020-12-02T09:03:40.545" v="5358" actId="1076"/>
          <ac:spMkLst>
            <pc:docMk/>
            <pc:sldMk cId="2021571593" sldId="2147307779"/>
            <ac:spMk id="100" creationId="{1BB95699-9553-4395-A693-DCB729FE5385}"/>
          </ac:spMkLst>
        </pc:spChg>
        <pc:spChg chg="add mod">
          <ac:chgData name="Daly, Dan" userId="1232290d-c824-4050-a582-15598b1d126b" providerId="ADAL" clId="{EC6C465F-07EC-479A-814E-46543E49E9C0}" dt="2020-12-02T09:03:40.545" v="5358" actId="1076"/>
          <ac:spMkLst>
            <pc:docMk/>
            <pc:sldMk cId="2021571593" sldId="2147307779"/>
            <ac:spMk id="101" creationId="{0A06FF94-B8CC-4578-A651-FC85EFDFEE04}"/>
          </ac:spMkLst>
        </pc:spChg>
        <pc:grpChg chg="add del mod">
          <ac:chgData name="Daly, Dan" userId="1232290d-c824-4050-a582-15598b1d126b" providerId="ADAL" clId="{EC6C465F-07EC-479A-814E-46543E49E9C0}" dt="2020-12-02T09:00:19.686" v="5291"/>
          <ac:grpSpMkLst>
            <pc:docMk/>
            <pc:sldMk cId="2021571593" sldId="2147307779"/>
            <ac:grpSpMk id="15" creationId="{3BFCF2CA-5094-4CE0-8C7D-9154C7E7F8A1}"/>
          </ac:grpSpMkLst>
        </pc:grpChg>
        <pc:grpChg chg="add mod">
          <ac:chgData name="Daly, Dan" userId="1232290d-c824-4050-a582-15598b1d126b" providerId="ADAL" clId="{EC6C465F-07EC-479A-814E-46543E49E9C0}" dt="2020-12-02T09:03:40.545" v="5358" actId="1076"/>
          <ac:grpSpMkLst>
            <pc:docMk/>
            <pc:sldMk cId="2021571593" sldId="2147307779"/>
            <ac:grpSpMk id="62" creationId="{2BF9273B-0514-4952-BE03-63394C487F7E}"/>
          </ac:grpSpMkLst>
        </pc:grpChg>
        <pc:picChg chg="add del mod">
          <ac:chgData name="Daly, Dan" userId="1232290d-c824-4050-a582-15598b1d126b" providerId="ADAL" clId="{EC6C465F-07EC-479A-814E-46543E49E9C0}" dt="2020-12-02T09:00:19.686" v="5291"/>
          <ac:picMkLst>
            <pc:docMk/>
            <pc:sldMk cId="2021571593" sldId="2147307779"/>
            <ac:picMk id="34" creationId="{F846AA56-4311-499C-8DF4-205926802578}"/>
          </ac:picMkLst>
        </pc:picChg>
        <pc:picChg chg="add del mod">
          <ac:chgData name="Daly, Dan" userId="1232290d-c824-4050-a582-15598b1d126b" providerId="ADAL" clId="{EC6C465F-07EC-479A-814E-46543E49E9C0}" dt="2020-12-02T09:02:09.387" v="5322" actId="478"/>
          <ac:picMkLst>
            <pc:docMk/>
            <pc:sldMk cId="2021571593" sldId="2147307779"/>
            <ac:picMk id="81" creationId="{06EA63A4-DF67-408B-8A34-B56F2B0E98C6}"/>
          </ac:picMkLst>
        </pc:picChg>
        <pc:picChg chg="add mod">
          <ac:chgData name="Daly, Dan" userId="1232290d-c824-4050-a582-15598b1d126b" providerId="ADAL" clId="{EC6C465F-07EC-479A-814E-46543E49E9C0}" dt="2020-12-02T09:05:10.039" v="5380" actId="1076"/>
          <ac:picMkLst>
            <pc:docMk/>
            <pc:sldMk cId="2021571593" sldId="2147307779"/>
            <ac:picMk id="103" creationId="{CA50C84F-3DCE-4FEB-8112-AF323088F4A1}"/>
          </ac:picMkLst>
        </pc:picChg>
        <pc:picChg chg="add mod">
          <ac:chgData name="Daly, Dan" userId="1232290d-c824-4050-a582-15598b1d126b" providerId="ADAL" clId="{EC6C465F-07EC-479A-814E-46543E49E9C0}" dt="2020-12-02T09:05:12.870" v="5381" actId="1076"/>
          <ac:picMkLst>
            <pc:docMk/>
            <pc:sldMk cId="2021571593" sldId="2147307779"/>
            <ac:picMk id="1026" creationId="{470E29A0-4C7A-48F8-A917-4F4141B4F47A}"/>
          </ac:picMkLst>
        </pc:picChg>
        <pc:cxnChg chg="add del mod">
          <ac:chgData name="Daly, Dan" userId="1232290d-c824-4050-a582-15598b1d126b" providerId="ADAL" clId="{EC6C465F-07EC-479A-814E-46543E49E9C0}" dt="2020-12-02T09:00:19.686" v="5291"/>
          <ac:cxnSpMkLst>
            <pc:docMk/>
            <pc:sldMk cId="2021571593" sldId="2147307779"/>
            <ac:cxnSpMk id="10" creationId="{C196672A-DD1C-4CE4-B3C7-58A998E116BA}"/>
          </ac:cxnSpMkLst>
        </pc:cxnChg>
        <pc:cxnChg chg="add del mod">
          <ac:chgData name="Daly, Dan" userId="1232290d-c824-4050-a582-15598b1d126b" providerId="ADAL" clId="{EC6C465F-07EC-479A-814E-46543E49E9C0}" dt="2020-12-02T09:00:19.686" v="5291"/>
          <ac:cxnSpMkLst>
            <pc:docMk/>
            <pc:sldMk cId="2021571593" sldId="2147307779"/>
            <ac:cxnSpMk id="11" creationId="{53E26A74-9A1E-49EA-9105-50215FD75F5F}"/>
          </ac:cxnSpMkLst>
        </pc:cxnChg>
        <pc:cxnChg chg="add del mod">
          <ac:chgData name="Daly, Dan" userId="1232290d-c824-4050-a582-15598b1d126b" providerId="ADAL" clId="{EC6C465F-07EC-479A-814E-46543E49E9C0}" dt="2020-12-02T09:00:19.686" v="5291"/>
          <ac:cxnSpMkLst>
            <pc:docMk/>
            <pc:sldMk cId="2021571593" sldId="2147307779"/>
            <ac:cxnSpMk id="12" creationId="{1630AC48-ECA9-4020-840B-9B14C9894DB9}"/>
          </ac:cxnSpMkLst>
        </pc:cxnChg>
        <pc:cxnChg chg="add del mod">
          <ac:chgData name="Daly, Dan" userId="1232290d-c824-4050-a582-15598b1d126b" providerId="ADAL" clId="{EC6C465F-07EC-479A-814E-46543E49E9C0}" dt="2020-12-02T09:00:19.686" v="5291"/>
          <ac:cxnSpMkLst>
            <pc:docMk/>
            <pc:sldMk cId="2021571593" sldId="2147307779"/>
            <ac:cxnSpMk id="13" creationId="{B5D123D1-E8A4-4B05-B8E3-0F48F5A9D1A3}"/>
          </ac:cxnSpMkLst>
        </pc:cxnChg>
        <pc:cxnChg chg="add del mod">
          <ac:chgData name="Daly, Dan" userId="1232290d-c824-4050-a582-15598b1d126b" providerId="ADAL" clId="{EC6C465F-07EC-479A-814E-46543E49E9C0}" dt="2020-12-02T09:00:19.686" v="5291"/>
          <ac:cxnSpMkLst>
            <pc:docMk/>
            <pc:sldMk cId="2021571593" sldId="2147307779"/>
            <ac:cxnSpMk id="14" creationId="{4EEFB2B1-22B1-4B91-B5AE-766548C6A730}"/>
          </ac:cxnSpMkLst>
        </pc:cxnChg>
        <pc:cxnChg chg="add del mod">
          <ac:chgData name="Daly, Dan" userId="1232290d-c824-4050-a582-15598b1d126b" providerId="ADAL" clId="{EC6C465F-07EC-479A-814E-46543E49E9C0}" dt="2020-12-02T09:00:19.686" v="5291"/>
          <ac:cxnSpMkLst>
            <pc:docMk/>
            <pc:sldMk cId="2021571593" sldId="2147307779"/>
            <ac:cxnSpMk id="32" creationId="{91795377-61AF-4702-B0C7-0833889A204E}"/>
          </ac:cxnSpMkLst>
        </pc:cxnChg>
        <pc:cxnChg chg="add del mod">
          <ac:chgData name="Daly, Dan" userId="1232290d-c824-4050-a582-15598b1d126b" providerId="ADAL" clId="{EC6C465F-07EC-479A-814E-46543E49E9C0}" dt="2020-12-02T09:00:19.686" v="5291"/>
          <ac:cxnSpMkLst>
            <pc:docMk/>
            <pc:sldMk cId="2021571593" sldId="2147307779"/>
            <ac:cxnSpMk id="37" creationId="{37BF9C8A-18AD-4C59-9CFF-89E0132F5814}"/>
          </ac:cxnSpMkLst>
        </pc:cxnChg>
        <pc:cxnChg chg="add del mod">
          <ac:chgData name="Daly, Dan" userId="1232290d-c824-4050-a582-15598b1d126b" providerId="ADAL" clId="{EC6C465F-07EC-479A-814E-46543E49E9C0}" dt="2020-12-02T09:00:19.686" v="5291"/>
          <ac:cxnSpMkLst>
            <pc:docMk/>
            <pc:sldMk cId="2021571593" sldId="2147307779"/>
            <ac:cxnSpMk id="51" creationId="{6860EC61-1999-4BBE-ABBE-05D0ADD0DF3C}"/>
          </ac:cxnSpMkLst>
        </pc:cxnChg>
        <pc:cxnChg chg="add mod">
          <ac:chgData name="Daly, Dan" userId="1232290d-c824-4050-a582-15598b1d126b" providerId="ADAL" clId="{EC6C465F-07EC-479A-814E-46543E49E9C0}" dt="2020-12-02T09:03:40.545" v="5358" actId="1076"/>
          <ac:cxnSpMkLst>
            <pc:docMk/>
            <pc:sldMk cId="2021571593" sldId="2147307779"/>
            <ac:cxnSpMk id="57" creationId="{941268F8-DBF9-4D22-A864-F3E2540A0D2C}"/>
          </ac:cxnSpMkLst>
        </pc:cxnChg>
        <pc:cxnChg chg="add mod">
          <ac:chgData name="Daly, Dan" userId="1232290d-c824-4050-a582-15598b1d126b" providerId="ADAL" clId="{EC6C465F-07EC-479A-814E-46543E49E9C0}" dt="2020-12-02T09:03:40.545" v="5358" actId="1076"/>
          <ac:cxnSpMkLst>
            <pc:docMk/>
            <pc:sldMk cId="2021571593" sldId="2147307779"/>
            <ac:cxnSpMk id="58" creationId="{AF6AA9CB-A062-425F-944F-8D102645EAE7}"/>
          </ac:cxnSpMkLst>
        </pc:cxnChg>
        <pc:cxnChg chg="add mod">
          <ac:chgData name="Daly, Dan" userId="1232290d-c824-4050-a582-15598b1d126b" providerId="ADAL" clId="{EC6C465F-07EC-479A-814E-46543E49E9C0}" dt="2020-12-02T09:03:40.545" v="5358" actId="1076"/>
          <ac:cxnSpMkLst>
            <pc:docMk/>
            <pc:sldMk cId="2021571593" sldId="2147307779"/>
            <ac:cxnSpMk id="59" creationId="{0AA05AE4-F800-4121-B582-13445B4B41E6}"/>
          </ac:cxnSpMkLst>
        </pc:cxnChg>
        <pc:cxnChg chg="add mod">
          <ac:chgData name="Daly, Dan" userId="1232290d-c824-4050-a582-15598b1d126b" providerId="ADAL" clId="{EC6C465F-07EC-479A-814E-46543E49E9C0}" dt="2020-12-02T09:03:40.545" v="5358" actId="1076"/>
          <ac:cxnSpMkLst>
            <pc:docMk/>
            <pc:sldMk cId="2021571593" sldId="2147307779"/>
            <ac:cxnSpMk id="60" creationId="{3EF0192F-C49A-4B2D-83A9-E2A0AD8FA436}"/>
          </ac:cxnSpMkLst>
        </pc:cxnChg>
        <pc:cxnChg chg="add mod">
          <ac:chgData name="Daly, Dan" userId="1232290d-c824-4050-a582-15598b1d126b" providerId="ADAL" clId="{EC6C465F-07EC-479A-814E-46543E49E9C0}" dt="2020-12-02T09:03:40.545" v="5358" actId="1076"/>
          <ac:cxnSpMkLst>
            <pc:docMk/>
            <pc:sldMk cId="2021571593" sldId="2147307779"/>
            <ac:cxnSpMk id="61" creationId="{EF945F1E-3681-405B-ABA6-57FBD4DBD408}"/>
          </ac:cxnSpMkLst>
        </pc:cxnChg>
        <pc:cxnChg chg="add mod">
          <ac:chgData name="Daly, Dan" userId="1232290d-c824-4050-a582-15598b1d126b" providerId="ADAL" clId="{EC6C465F-07EC-479A-814E-46543E49E9C0}" dt="2020-12-02T09:03:40.545" v="5358" actId="1076"/>
          <ac:cxnSpMkLst>
            <pc:docMk/>
            <pc:sldMk cId="2021571593" sldId="2147307779"/>
            <ac:cxnSpMk id="79" creationId="{EB92EAAD-82B6-4E65-81C1-C20A55528E74}"/>
          </ac:cxnSpMkLst>
        </pc:cxnChg>
        <pc:cxnChg chg="add mod">
          <ac:chgData name="Daly, Dan" userId="1232290d-c824-4050-a582-15598b1d126b" providerId="ADAL" clId="{EC6C465F-07EC-479A-814E-46543E49E9C0}" dt="2020-12-02T09:03:40.545" v="5358" actId="1076"/>
          <ac:cxnSpMkLst>
            <pc:docMk/>
            <pc:sldMk cId="2021571593" sldId="2147307779"/>
            <ac:cxnSpMk id="84" creationId="{F7E21751-1FB4-4AA5-8316-5EAED8C031F7}"/>
          </ac:cxnSpMkLst>
        </pc:cxnChg>
        <pc:cxnChg chg="add del mod">
          <ac:chgData name="Daly, Dan" userId="1232290d-c824-4050-a582-15598b1d126b" providerId="ADAL" clId="{EC6C465F-07EC-479A-814E-46543E49E9C0}" dt="2020-12-02T09:01:04.098" v="5308" actId="478"/>
          <ac:cxnSpMkLst>
            <pc:docMk/>
            <pc:sldMk cId="2021571593" sldId="2147307779"/>
            <ac:cxnSpMk id="98" creationId="{0744913C-6362-44EE-9DBD-DA81133AC0EC}"/>
          </ac:cxnSpMkLst>
        </pc:cxnChg>
      </pc:sldChg>
      <pc:sldChg chg="modSp add del">
        <pc:chgData name="Daly, Dan" userId="1232290d-c824-4050-a582-15598b1d126b" providerId="ADAL" clId="{EC6C465F-07EC-479A-814E-46543E49E9C0}" dt="2020-12-02T09:14:52.937" v="5581" actId="2696"/>
        <pc:sldMkLst>
          <pc:docMk/>
          <pc:sldMk cId="492353638" sldId="2147307780"/>
        </pc:sldMkLst>
        <pc:spChg chg="mod">
          <ac:chgData name="Daly, Dan" userId="1232290d-c824-4050-a582-15598b1d126b" providerId="ADAL" clId="{EC6C465F-07EC-479A-814E-46543E49E9C0}" dt="2020-11-28T08:08:52.321" v="3664" actId="20577"/>
          <ac:spMkLst>
            <pc:docMk/>
            <pc:sldMk cId="492353638" sldId="2147307780"/>
            <ac:spMk id="5" creationId="{04C5739D-D17E-4647-AD7B-268AEAF43A22}"/>
          </ac:spMkLst>
        </pc:spChg>
      </pc:sldChg>
      <pc:sldChg chg="modSp add del">
        <pc:chgData name="Daly, Dan" userId="1232290d-c824-4050-a582-15598b1d126b" providerId="ADAL" clId="{EC6C465F-07EC-479A-814E-46543E49E9C0}" dt="2020-12-02T21:22:18.101" v="7026" actId="2696"/>
        <pc:sldMkLst>
          <pc:docMk/>
          <pc:sldMk cId="1952721193" sldId="2147307781"/>
        </pc:sldMkLst>
        <pc:spChg chg="mod">
          <ac:chgData name="Daly, Dan" userId="1232290d-c824-4050-a582-15598b1d126b" providerId="ADAL" clId="{EC6C465F-07EC-479A-814E-46543E49E9C0}" dt="2020-11-28T08:09:53.264" v="3702" actId="20577"/>
          <ac:spMkLst>
            <pc:docMk/>
            <pc:sldMk cId="1952721193" sldId="2147307781"/>
            <ac:spMk id="2" creationId="{676BC6EB-F04A-4F80-A9EF-E47E766B7E51}"/>
          </ac:spMkLst>
        </pc:spChg>
      </pc:sldChg>
      <pc:sldChg chg="addSp modSp add del">
        <pc:chgData name="Daly, Dan" userId="1232290d-c824-4050-a582-15598b1d126b" providerId="ADAL" clId="{EC6C465F-07EC-479A-814E-46543E49E9C0}" dt="2020-12-02T09:14:51.657" v="5580" actId="2696"/>
        <pc:sldMkLst>
          <pc:docMk/>
          <pc:sldMk cId="4147589141" sldId="2147307782"/>
        </pc:sldMkLst>
        <pc:spChg chg="mod">
          <ac:chgData name="Daly, Dan" userId="1232290d-c824-4050-a582-15598b1d126b" providerId="ADAL" clId="{EC6C465F-07EC-479A-814E-46543E49E9C0}" dt="2020-11-28T08:15:00.059" v="3872" actId="20577"/>
          <ac:spMkLst>
            <pc:docMk/>
            <pc:sldMk cId="4147589141" sldId="2147307782"/>
            <ac:spMk id="2" creationId="{13BDA23C-2782-4AB0-9E7C-FFEE98B71A41}"/>
          </ac:spMkLst>
        </pc:spChg>
        <pc:spChg chg="mod">
          <ac:chgData name="Daly, Dan" userId="1232290d-c824-4050-a582-15598b1d126b" providerId="ADAL" clId="{EC6C465F-07EC-479A-814E-46543E49E9C0}" dt="2020-11-28T08:17:32.451" v="3980" actId="20577"/>
          <ac:spMkLst>
            <pc:docMk/>
            <pc:sldMk cId="4147589141" sldId="2147307782"/>
            <ac:spMk id="5" creationId="{04C5739D-D17E-4647-AD7B-268AEAF43A22}"/>
          </ac:spMkLst>
        </pc:spChg>
        <pc:spChg chg="add mod">
          <ac:chgData name="Daly, Dan" userId="1232290d-c824-4050-a582-15598b1d126b" providerId="ADAL" clId="{EC6C465F-07EC-479A-814E-46543E49E9C0}" dt="2020-11-28T08:16:45.097" v="3932" actId="1037"/>
          <ac:spMkLst>
            <pc:docMk/>
            <pc:sldMk cId="4147589141" sldId="2147307782"/>
            <ac:spMk id="6" creationId="{BF5607B5-4922-4290-BAE8-D33CE9BE623B}"/>
          </ac:spMkLst>
        </pc:spChg>
      </pc:sldChg>
      <pc:sldChg chg="delSp modSp add">
        <pc:chgData name="Daly, Dan" userId="1232290d-c824-4050-a582-15598b1d126b" providerId="ADAL" clId="{EC6C465F-07EC-479A-814E-46543E49E9C0}" dt="2020-12-02T09:43:58.614" v="6975" actId="20577"/>
        <pc:sldMkLst>
          <pc:docMk/>
          <pc:sldMk cId="4173709734" sldId="2147307783"/>
        </pc:sldMkLst>
        <pc:spChg chg="mod">
          <ac:chgData name="Daly, Dan" userId="1232290d-c824-4050-a582-15598b1d126b" providerId="ADAL" clId="{EC6C465F-07EC-479A-814E-46543E49E9C0}" dt="2020-12-02T09:38:53.033" v="6560" actId="20577"/>
          <ac:spMkLst>
            <pc:docMk/>
            <pc:sldMk cId="4173709734" sldId="2147307783"/>
            <ac:spMk id="2" creationId="{37F447DF-51D0-4966-AF87-3FEE8A94FAAD}"/>
          </ac:spMkLst>
        </pc:spChg>
        <pc:spChg chg="mod">
          <ac:chgData name="Daly, Dan" userId="1232290d-c824-4050-a582-15598b1d126b" providerId="ADAL" clId="{EC6C465F-07EC-479A-814E-46543E49E9C0}" dt="2020-12-02T09:43:58.614" v="6975" actId="20577"/>
          <ac:spMkLst>
            <pc:docMk/>
            <pc:sldMk cId="4173709734" sldId="2147307783"/>
            <ac:spMk id="3" creationId="{9FDD8F68-9822-4AE2-80E2-1F0379048DF5}"/>
          </ac:spMkLst>
        </pc:spChg>
        <pc:spChg chg="del">
          <ac:chgData name="Daly, Dan" userId="1232290d-c824-4050-a582-15598b1d126b" providerId="ADAL" clId="{EC6C465F-07EC-479A-814E-46543E49E9C0}" dt="2020-11-28T08:21:03.529" v="4111" actId="478"/>
          <ac:spMkLst>
            <pc:docMk/>
            <pc:sldMk cId="4173709734" sldId="2147307783"/>
            <ac:spMk id="4" creationId="{FCE70221-F9A4-4ACB-B2BB-2ED8207F46B8}"/>
          </ac:spMkLst>
        </pc:spChg>
        <pc:spChg chg="del">
          <ac:chgData name="Daly, Dan" userId="1232290d-c824-4050-a582-15598b1d126b" providerId="ADAL" clId="{EC6C465F-07EC-479A-814E-46543E49E9C0}" dt="2020-12-02T09:15:25.003" v="5582" actId="478"/>
          <ac:spMkLst>
            <pc:docMk/>
            <pc:sldMk cId="4173709734" sldId="2147307783"/>
            <ac:spMk id="5" creationId="{99B97EEF-881F-45B0-8ABA-9F7FD45AFCDE}"/>
          </ac:spMkLst>
        </pc:spChg>
      </pc:sldChg>
      <pc:sldChg chg="addSp delSp modSp add">
        <pc:chgData name="Daly, Dan" userId="1232290d-c824-4050-a582-15598b1d126b" providerId="ADAL" clId="{EC6C465F-07EC-479A-814E-46543E49E9C0}" dt="2020-12-02T09:10:16.384" v="5551" actId="1076"/>
        <pc:sldMkLst>
          <pc:docMk/>
          <pc:sldMk cId="2422234349" sldId="2147307784"/>
        </pc:sldMkLst>
        <pc:spChg chg="mod">
          <ac:chgData name="Daly, Dan" userId="1232290d-c824-4050-a582-15598b1d126b" providerId="ADAL" clId="{EC6C465F-07EC-479A-814E-46543E49E9C0}" dt="2020-12-02T08:48:25.313" v="5014" actId="20577"/>
          <ac:spMkLst>
            <pc:docMk/>
            <pc:sldMk cId="2422234349" sldId="2147307784"/>
            <ac:spMk id="2" creationId="{FDED1512-7C30-42AE-9FE5-B742A9B12676}"/>
          </ac:spMkLst>
        </pc:spChg>
        <pc:spChg chg="mod">
          <ac:chgData name="Daly, Dan" userId="1232290d-c824-4050-a582-15598b1d126b" providerId="ADAL" clId="{EC6C465F-07EC-479A-814E-46543E49E9C0}" dt="2020-12-02T09:10:01.954" v="5550" actId="20577"/>
          <ac:spMkLst>
            <pc:docMk/>
            <pc:sldMk cId="2422234349" sldId="2147307784"/>
            <ac:spMk id="3" creationId="{8869F512-3057-4C11-BF8B-FAB720B95F93}"/>
          </ac:spMkLst>
        </pc:spChg>
        <pc:spChg chg="add del mod">
          <ac:chgData name="Daly, Dan" userId="1232290d-c824-4050-a582-15598b1d126b" providerId="ADAL" clId="{EC6C465F-07EC-479A-814E-46543E49E9C0}" dt="2020-12-02T08:45:07.194" v="4768" actId="478"/>
          <ac:spMkLst>
            <pc:docMk/>
            <pc:sldMk cId="2422234349" sldId="2147307784"/>
            <ac:spMk id="4" creationId="{49720AC6-853D-4476-827F-E28B6F8C2F1E}"/>
          </ac:spMkLst>
        </pc:spChg>
        <pc:spChg chg="add mod">
          <ac:chgData name="Daly, Dan" userId="1232290d-c824-4050-a582-15598b1d126b" providerId="ADAL" clId="{EC6C465F-07EC-479A-814E-46543E49E9C0}" dt="2020-12-02T09:10:16.384" v="5551" actId="1076"/>
          <ac:spMkLst>
            <pc:docMk/>
            <pc:sldMk cId="2422234349" sldId="2147307784"/>
            <ac:spMk id="5" creationId="{5BC41783-EA8D-46FC-B2E2-A648B2AB13C1}"/>
          </ac:spMkLst>
        </pc:spChg>
        <pc:spChg chg="add mod">
          <ac:chgData name="Daly, Dan" userId="1232290d-c824-4050-a582-15598b1d126b" providerId="ADAL" clId="{EC6C465F-07EC-479A-814E-46543E49E9C0}" dt="2020-12-02T09:10:16.384" v="5551" actId="1076"/>
          <ac:spMkLst>
            <pc:docMk/>
            <pc:sldMk cId="2422234349" sldId="2147307784"/>
            <ac:spMk id="6" creationId="{4845CCE1-F060-4329-A32F-D4070AC28EEB}"/>
          </ac:spMkLst>
        </pc:spChg>
        <pc:spChg chg="add mod">
          <ac:chgData name="Daly, Dan" userId="1232290d-c824-4050-a582-15598b1d126b" providerId="ADAL" clId="{EC6C465F-07EC-479A-814E-46543E49E9C0}" dt="2020-12-02T09:10:16.384" v="5551" actId="1076"/>
          <ac:spMkLst>
            <pc:docMk/>
            <pc:sldMk cId="2422234349" sldId="2147307784"/>
            <ac:spMk id="7" creationId="{0B687680-7DEC-4772-8AD2-C05D7DAF01AB}"/>
          </ac:spMkLst>
        </pc:spChg>
        <pc:spChg chg="add mod">
          <ac:chgData name="Daly, Dan" userId="1232290d-c824-4050-a582-15598b1d126b" providerId="ADAL" clId="{EC6C465F-07EC-479A-814E-46543E49E9C0}" dt="2020-12-02T09:10:16.384" v="5551" actId="1076"/>
          <ac:spMkLst>
            <pc:docMk/>
            <pc:sldMk cId="2422234349" sldId="2147307784"/>
            <ac:spMk id="8" creationId="{6EA6D4BE-8F6F-428C-98EB-B3DEE6FB949C}"/>
          </ac:spMkLst>
        </pc:spChg>
        <pc:spChg chg="add mod">
          <ac:chgData name="Daly, Dan" userId="1232290d-c824-4050-a582-15598b1d126b" providerId="ADAL" clId="{EC6C465F-07EC-479A-814E-46543E49E9C0}" dt="2020-12-02T09:10:16.384" v="5551" actId="1076"/>
          <ac:spMkLst>
            <pc:docMk/>
            <pc:sldMk cId="2422234349" sldId="2147307784"/>
            <ac:spMk id="9" creationId="{7FF4116F-BD9C-4F24-9815-AF9CECD5DA7C}"/>
          </ac:spMkLst>
        </pc:spChg>
        <pc:spChg chg="add mod">
          <ac:chgData name="Daly, Dan" userId="1232290d-c824-4050-a582-15598b1d126b" providerId="ADAL" clId="{EC6C465F-07EC-479A-814E-46543E49E9C0}" dt="2020-12-02T09:10:16.384" v="5551" actId="1076"/>
          <ac:spMkLst>
            <pc:docMk/>
            <pc:sldMk cId="2422234349" sldId="2147307784"/>
            <ac:spMk id="10" creationId="{0688426F-4B7E-4235-9362-313ECDBAA24C}"/>
          </ac:spMkLst>
        </pc:spChg>
        <pc:spChg chg="add mod">
          <ac:chgData name="Daly, Dan" userId="1232290d-c824-4050-a582-15598b1d126b" providerId="ADAL" clId="{EC6C465F-07EC-479A-814E-46543E49E9C0}" dt="2020-12-02T09:10:16.384" v="5551" actId="1076"/>
          <ac:spMkLst>
            <pc:docMk/>
            <pc:sldMk cId="2422234349" sldId="2147307784"/>
            <ac:spMk id="11" creationId="{D1E60E97-33A3-45BD-8996-1BE853CFBA33}"/>
          </ac:spMkLst>
        </pc:spChg>
        <pc:spChg chg="add mod">
          <ac:chgData name="Daly, Dan" userId="1232290d-c824-4050-a582-15598b1d126b" providerId="ADAL" clId="{EC6C465F-07EC-479A-814E-46543E49E9C0}" dt="2020-12-02T09:10:16.384" v="5551" actId="1076"/>
          <ac:spMkLst>
            <pc:docMk/>
            <pc:sldMk cId="2422234349" sldId="2147307784"/>
            <ac:spMk id="12" creationId="{A6DB3517-3F77-4F54-889D-25B11B75B9C5}"/>
          </ac:spMkLst>
        </pc:spChg>
        <pc:spChg chg="add mod">
          <ac:chgData name="Daly, Dan" userId="1232290d-c824-4050-a582-15598b1d126b" providerId="ADAL" clId="{EC6C465F-07EC-479A-814E-46543E49E9C0}" dt="2020-12-02T09:10:16.384" v="5551" actId="1076"/>
          <ac:spMkLst>
            <pc:docMk/>
            <pc:sldMk cId="2422234349" sldId="2147307784"/>
            <ac:spMk id="13" creationId="{CEA9E06D-3F96-40DC-808B-05EF754B7407}"/>
          </ac:spMkLst>
        </pc:spChg>
        <pc:spChg chg="add mod">
          <ac:chgData name="Daly, Dan" userId="1232290d-c824-4050-a582-15598b1d126b" providerId="ADAL" clId="{EC6C465F-07EC-479A-814E-46543E49E9C0}" dt="2020-12-02T09:10:16.384" v="5551" actId="1076"/>
          <ac:spMkLst>
            <pc:docMk/>
            <pc:sldMk cId="2422234349" sldId="2147307784"/>
            <ac:spMk id="14" creationId="{411734DE-3552-42DF-BF8B-457E13A4D9F0}"/>
          </ac:spMkLst>
        </pc:spChg>
      </pc:sldChg>
      <pc:sldChg chg="addSp delSp modSp add">
        <pc:chgData name="Daly, Dan" userId="1232290d-c824-4050-a582-15598b1d126b" providerId="ADAL" clId="{EC6C465F-07EC-479A-814E-46543E49E9C0}" dt="2020-12-02T09:35:03.131" v="6450" actId="20577"/>
        <pc:sldMkLst>
          <pc:docMk/>
          <pc:sldMk cId="3786534158" sldId="2147307785"/>
        </pc:sldMkLst>
        <pc:spChg chg="mod">
          <ac:chgData name="Daly, Dan" userId="1232290d-c824-4050-a582-15598b1d126b" providerId="ADAL" clId="{EC6C465F-07EC-479A-814E-46543E49E9C0}" dt="2020-12-02T09:31:44.514" v="6300" actId="20577"/>
          <ac:spMkLst>
            <pc:docMk/>
            <pc:sldMk cId="3786534158" sldId="2147307785"/>
            <ac:spMk id="3" creationId="{5378F3AE-49E3-469C-A0E1-26AF79208EBD}"/>
          </ac:spMkLst>
        </pc:spChg>
        <pc:spChg chg="mod">
          <ac:chgData name="Daly, Dan" userId="1232290d-c824-4050-a582-15598b1d126b" providerId="ADAL" clId="{EC6C465F-07EC-479A-814E-46543E49E9C0}" dt="2020-12-02T09:22:44.350" v="5853" actId="20577"/>
          <ac:spMkLst>
            <pc:docMk/>
            <pc:sldMk cId="3786534158" sldId="2147307785"/>
            <ac:spMk id="5" creationId="{04C5739D-D17E-4647-AD7B-268AEAF43A22}"/>
          </ac:spMkLst>
        </pc:spChg>
        <pc:spChg chg="add mod">
          <ac:chgData name="Daly, Dan" userId="1232290d-c824-4050-a582-15598b1d126b" providerId="ADAL" clId="{EC6C465F-07EC-479A-814E-46543E49E9C0}" dt="2020-12-02T09:35:03.131" v="6450" actId="20577"/>
          <ac:spMkLst>
            <pc:docMk/>
            <pc:sldMk cId="3786534158" sldId="2147307785"/>
            <ac:spMk id="12" creationId="{5E780A6C-96EE-4052-96AC-FC6D969AD36A}"/>
          </ac:spMkLst>
        </pc:spChg>
        <pc:spChg chg="del">
          <ac:chgData name="Daly, Dan" userId="1232290d-c824-4050-a582-15598b1d126b" providerId="ADAL" clId="{EC6C465F-07EC-479A-814E-46543E49E9C0}" dt="2020-12-02T09:22:38.746" v="5832" actId="478"/>
          <ac:spMkLst>
            <pc:docMk/>
            <pc:sldMk cId="3786534158" sldId="2147307785"/>
            <ac:spMk id="54" creationId="{0206A7B3-03B9-4FE9-BCFC-8AEB23CBBB10}"/>
          </ac:spMkLst>
        </pc:spChg>
        <pc:spChg chg="del">
          <ac:chgData name="Daly, Dan" userId="1232290d-c824-4050-a582-15598b1d126b" providerId="ADAL" clId="{EC6C465F-07EC-479A-814E-46543E49E9C0}" dt="2020-12-02T09:22:38.746" v="5832" actId="478"/>
          <ac:spMkLst>
            <pc:docMk/>
            <pc:sldMk cId="3786534158" sldId="2147307785"/>
            <ac:spMk id="55" creationId="{D7E709C0-6D24-4607-BE03-2148D63C1BED}"/>
          </ac:spMkLst>
        </pc:spChg>
        <pc:spChg chg="del">
          <ac:chgData name="Daly, Dan" userId="1232290d-c824-4050-a582-15598b1d126b" providerId="ADAL" clId="{EC6C465F-07EC-479A-814E-46543E49E9C0}" dt="2020-12-02T09:22:38.746" v="5832" actId="478"/>
          <ac:spMkLst>
            <pc:docMk/>
            <pc:sldMk cId="3786534158" sldId="2147307785"/>
            <ac:spMk id="56" creationId="{34C01EC8-950B-4500-9DFC-32DEE3BEDB7E}"/>
          </ac:spMkLst>
        </pc:spChg>
        <pc:spChg chg="del">
          <ac:chgData name="Daly, Dan" userId="1232290d-c824-4050-a582-15598b1d126b" providerId="ADAL" clId="{EC6C465F-07EC-479A-814E-46543E49E9C0}" dt="2020-12-02T09:22:38.746" v="5832" actId="478"/>
          <ac:spMkLst>
            <pc:docMk/>
            <pc:sldMk cId="3786534158" sldId="2147307785"/>
            <ac:spMk id="78" creationId="{7A4D2F14-02EC-4786-9ED0-CC2CBA0518F2}"/>
          </ac:spMkLst>
        </pc:spChg>
        <pc:spChg chg="del">
          <ac:chgData name="Daly, Dan" userId="1232290d-c824-4050-a582-15598b1d126b" providerId="ADAL" clId="{EC6C465F-07EC-479A-814E-46543E49E9C0}" dt="2020-12-02T09:22:38.746" v="5832" actId="478"/>
          <ac:spMkLst>
            <pc:docMk/>
            <pc:sldMk cId="3786534158" sldId="2147307785"/>
            <ac:spMk id="80" creationId="{67C561BB-FBE9-4906-8294-B4EABEFC196F}"/>
          </ac:spMkLst>
        </pc:spChg>
        <pc:spChg chg="del">
          <ac:chgData name="Daly, Dan" userId="1232290d-c824-4050-a582-15598b1d126b" providerId="ADAL" clId="{EC6C465F-07EC-479A-814E-46543E49E9C0}" dt="2020-12-02T09:22:38.746" v="5832" actId="478"/>
          <ac:spMkLst>
            <pc:docMk/>
            <pc:sldMk cId="3786534158" sldId="2147307785"/>
            <ac:spMk id="82" creationId="{007323B8-92F1-4A1A-AA54-6A63F680DB68}"/>
          </ac:spMkLst>
        </pc:spChg>
        <pc:spChg chg="del">
          <ac:chgData name="Daly, Dan" userId="1232290d-c824-4050-a582-15598b1d126b" providerId="ADAL" clId="{EC6C465F-07EC-479A-814E-46543E49E9C0}" dt="2020-12-02T09:22:38.746" v="5832" actId="478"/>
          <ac:spMkLst>
            <pc:docMk/>
            <pc:sldMk cId="3786534158" sldId="2147307785"/>
            <ac:spMk id="83" creationId="{988899FE-B4E0-476E-A7FA-1EF252300FA3}"/>
          </ac:spMkLst>
        </pc:spChg>
        <pc:spChg chg="del">
          <ac:chgData name="Daly, Dan" userId="1232290d-c824-4050-a582-15598b1d126b" providerId="ADAL" clId="{EC6C465F-07EC-479A-814E-46543E49E9C0}" dt="2020-12-02T09:22:38.746" v="5832" actId="478"/>
          <ac:spMkLst>
            <pc:docMk/>
            <pc:sldMk cId="3786534158" sldId="2147307785"/>
            <ac:spMk id="85" creationId="{05F26276-060E-4E7B-AE9D-7FBE8A4BA0A5}"/>
          </ac:spMkLst>
        </pc:spChg>
        <pc:spChg chg="del">
          <ac:chgData name="Daly, Dan" userId="1232290d-c824-4050-a582-15598b1d126b" providerId="ADAL" clId="{EC6C465F-07EC-479A-814E-46543E49E9C0}" dt="2020-12-02T09:22:38.746" v="5832" actId="478"/>
          <ac:spMkLst>
            <pc:docMk/>
            <pc:sldMk cId="3786534158" sldId="2147307785"/>
            <ac:spMk id="86" creationId="{8CD92E04-4F37-4D37-B068-0957E99B0CFA}"/>
          </ac:spMkLst>
        </pc:spChg>
        <pc:spChg chg="del">
          <ac:chgData name="Daly, Dan" userId="1232290d-c824-4050-a582-15598b1d126b" providerId="ADAL" clId="{EC6C465F-07EC-479A-814E-46543E49E9C0}" dt="2020-12-02T09:22:38.746" v="5832" actId="478"/>
          <ac:spMkLst>
            <pc:docMk/>
            <pc:sldMk cId="3786534158" sldId="2147307785"/>
            <ac:spMk id="87" creationId="{D36E298D-647E-483D-89A9-1D1592A4B074}"/>
          </ac:spMkLst>
        </pc:spChg>
        <pc:spChg chg="del">
          <ac:chgData name="Daly, Dan" userId="1232290d-c824-4050-a582-15598b1d126b" providerId="ADAL" clId="{EC6C465F-07EC-479A-814E-46543E49E9C0}" dt="2020-12-02T09:22:38.746" v="5832" actId="478"/>
          <ac:spMkLst>
            <pc:docMk/>
            <pc:sldMk cId="3786534158" sldId="2147307785"/>
            <ac:spMk id="88" creationId="{4CEB342C-8026-4AE2-B039-7C3735699997}"/>
          </ac:spMkLst>
        </pc:spChg>
        <pc:spChg chg="del">
          <ac:chgData name="Daly, Dan" userId="1232290d-c824-4050-a582-15598b1d126b" providerId="ADAL" clId="{EC6C465F-07EC-479A-814E-46543E49E9C0}" dt="2020-12-02T09:22:38.746" v="5832" actId="478"/>
          <ac:spMkLst>
            <pc:docMk/>
            <pc:sldMk cId="3786534158" sldId="2147307785"/>
            <ac:spMk id="89" creationId="{C8A85CBF-B727-4087-8AA2-54217200D290}"/>
          </ac:spMkLst>
        </pc:spChg>
        <pc:spChg chg="del">
          <ac:chgData name="Daly, Dan" userId="1232290d-c824-4050-a582-15598b1d126b" providerId="ADAL" clId="{EC6C465F-07EC-479A-814E-46543E49E9C0}" dt="2020-12-02T09:22:38.746" v="5832" actId="478"/>
          <ac:spMkLst>
            <pc:docMk/>
            <pc:sldMk cId="3786534158" sldId="2147307785"/>
            <ac:spMk id="90" creationId="{18312BB4-EAFC-4FFB-8F44-58068D9E808E}"/>
          </ac:spMkLst>
        </pc:spChg>
        <pc:spChg chg="del">
          <ac:chgData name="Daly, Dan" userId="1232290d-c824-4050-a582-15598b1d126b" providerId="ADAL" clId="{EC6C465F-07EC-479A-814E-46543E49E9C0}" dt="2020-12-02T09:22:38.746" v="5832" actId="478"/>
          <ac:spMkLst>
            <pc:docMk/>
            <pc:sldMk cId="3786534158" sldId="2147307785"/>
            <ac:spMk id="91" creationId="{47AC9DB2-B5AB-41A3-AE28-9C162880234B}"/>
          </ac:spMkLst>
        </pc:spChg>
        <pc:spChg chg="del">
          <ac:chgData name="Daly, Dan" userId="1232290d-c824-4050-a582-15598b1d126b" providerId="ADAL" clId="{EC6C465F-07EC-479A-814E-46543E49E9C0}" dt="2020-12-02T09:22:38.746" v="5832" actId="478"/>
          <ac:spMkLst>
            <pc:docMk/>
            <pc:sldMk cId="3786534158" sldId="2147307785"/>
            <ac:spMk id="92" creationId="{74E2D9E4-FE5A-4EC4-A926-628F86D85CF7}"/>
          </ac:spMkLst>
        </pc:spChg>
        <pc:spChg chg="del">
          <ac:chgData name="Daly, Dan" userId="1232290d-c824-4050-a582-15598b1d126b" providerId="ADAL" clId="{EC6C465F-07EC-479A-814E-46543E49E9C0}" dt="2020-12-02T09:22:38.746" v="5832" actId="478"/>
          <ac:spMkLst>
            <pc:docMk/>
            <pc:sldMk cId="3786534158" sldId="2147307785"/>
            <ac:spMk id="94" creationId="{3DEA4658-A2AB-4AE6-B899-14DC69E1D1B2}"/>
          </ac:spMkLst>
        </pc:spChg>
        <pc:spChg chg="del">
          <ac:chgData name="Daly, Dan" userId="1232290d-c824-4050-a582-15598b1d126b" providerId="ADAL" clId="{EC6C465F-07EC-479A-814E-46543E49E9C0}" dt="2020-12-02T09:22:38.746" v="5832" actId="478"/>
          <ac:spMkLst>
            <pc:docMk/>
            <pc:sldMk cId="3786534158" sldId="2147307785"/>
            <ac:spMk id="95" creationId="{8B6ED368-DD03-402D-A0E0-1C611BA846B6}"/>
          </ac:spMkLst>
        </pc:spChg>
        <pc:spChg chg="del">
          <ac:chgData name="Daly, Dan" userId="1232290d-c824-4050-a582-15598b1d126b" providerId="ADAL" clId="{EC6C465F-07EC-479A-814E-46543E49E9C0}" dt="2020-12-02T09:22:38.746" v="5832" actId="478"/>
          <ac:spMkLst>
            <pc:docMk/>
            <pc:sldMk cId="3786534158" sldId="2147307785"/>
            <ac:spMk id="96" creationId="{91A8E502-8000-42D3-811E-05E7DB50B303}"/>
          </ac:spMkLst>
        </pc:spChg>
        <pc:spChg chg="del">
          <ac:chgData name="Daly, Dan" userId="1232290d-c824-4050-a582-15598b1d126b" providerId="ADAL" clId="{EC6C465F-07EC-479A-814E-46543E49E9C0}" dt="2020-12-02T09:22:38.746" v="5832" actId="478"/>
          <ac:spMkLst>
            <pc:docMk/>
            <pc:sldMk cId="3786534158" sldId="2147307785"/>
            <ac:spMk id="97" creationId="{63C5781A-481C-463D-81BD-06F038E56F28}"/>
          </ac:spMkLst>
        </pc:spChg>
        <pc:spChg chg="del">
          <ac:chgData name="Daly, Dan" userId="1232290d-c824-4050-a582-15598b1d126b" providerId="ADAL" clId="{EC6C465F-07EC-479A-814E-46543E49E9C0}" dt="2020-12-02T09:22:38.746" v="5832" actId="478"/>
          <ac:spMkLst>
            <pc:docMk/>
            <pc:sldMk cId="3786534158" sldId="2147307785"/>
            <ac:spMk id="99" creationId="{70125B86-643A-4CB3-A507-6ED498ADDF2B}"/>
          </ac:spMkLst>
        </pc:spChg>
        <pc:spChg chg="del">
          <ac:chgData name="Daly, Dan" userId="1232290d-c824-4050-a582-15598b1d126b" providerId="ADAL" clId="{EC6C465F-07EC-479A-814E-46543E49E9C0}" dt="2020-12-02T09:22:38.746" v="5832" actId="478"/>
          <ac:spMkLst>
            <pc:docMk/>
            <pc:sldMk cId="3786534158" sldId="2147307785"/>
            <ac:spMk id="100" creationId="{1BB95699-9553-4395-A693-DCB729FE5385}"/>
          </ac:spMkLst>
        </pc:spChg>
        <pc:spChg chg="del">
          <ac:chgData name="Daly, Dan" userId="1232290d-c824-4050-a582-15598b1d126b" providerId="ADAL" clId="{EC6C465F-07EC-479A-814E-46543E49E9C0}" dt="2020-12-02T09:22:38.746" v="5832" actId="478"/>
          <ac:spMkLst>
            <pc:docMk/>
            <pc:sldMk cId="3786534158" sldId="2147307785"/>
            <ac:spMk id="101" creationId="{0A06FF94-B8CC-4578-A651-FC85EFDFEE04}"/>
          </ac:spMkLst>
        </pc:spChg>
        <pc:grpChg chg="del">
          <ac:chgData name="Daly, Dan" userId="1232290d-c824-4050-a582-15598b1d126b" providerId="ADAL" clId="{EC6C465F-07EC-479A-814E-46543E49E9C0}" dt="2020-12-02T09:22:38.746" v="5832" actId="478"/>
          <ac:grpSpMkLst>
            <pc:docMk/>
            <pc:sldMk cId="3786534158" sldId="2147307785"/>
            <ac:grpSpMk id="62" creationId="{2BF9273B-0514-4952-BE03-63394C487F7E}"/>
          </ac:grpSpMkLst>
        </pc:grpChg>
        <pc:picChg chg="del">
          <ac:chgData name="Daly, Dan" userId="1232290d-c824-4050-a582-15598b1d126b" providerId="ADAL" clId="{EC6C465F-07EC-479A-814E-46543E49E9C0}" dt="2020-12-02T09:22:38.746" v="5832" actId="478"/>
          <ac:picMkLst>
            <pc:docMk/>
            <pc:sldMk cId="3786534158" sldId="2147307785"/>
            <ac:picMk id="103" creationId="{CA50C84F-3DCE-4FEB-8112-AF323088F4A1}"/>
          </ac:picMkLst>
        </pc:picChg>
        <pc:picChg chg="del">
          <ac:chgData name="Daly, Dan" userId="1232290d-c824-4050-a582-15598b1d126b" providerId="ADAL" clId="{EC6C465F-07EC-479A-814E-46543E49E9C0}" dt="2020-12-02T09:22:38.746" v="5832" actId="478"/>
          <ac:picMkLst>
            <pc:docMk/>
            <pc:sldMk cId="3786534158" sldId="2147307785"/>
            <ac:picMk id="1026" creationId="{470E29A0-4C7A-48F8-A917-4F4141B4F47A}"/>
          </ac:picMkLst>
        </pc:picChg>
        <pc:cxnChg chg="add mod">
          <ac:chgData name="Daly, Dan" userId="1232290d-c824-4050-a582-15598b1d126b" providerId="ADAL" clId="{EC6C465F-07EC-479A-814E-46543E49E9C0}" dt="2020-12-02T09:32:15.019" v="6310" actId="1038"/>
          <ac:cxnSpMkLst>
            <pc:docMk/>
            <pc:sldMk cId="3786534158" sldId="2147307785"/>
            <ac:cxnSpMk id="6" creationId="{7D9973C9-5C32-4741-B21B-1C9AEF062843}"/>
          </ac:cxnSpMkLst>
        </pc:cxnChg>
        <pc:cxnChg chg="del">
          <ac:chgData name="Daly, Dan" userId="1232290d-c824-4050-a582-15598b1d126b" providerId="ADAL" clId="{EC6C465F-07EC-479A-814E-46543E49E9C0}" dt="2020-12-02T09:22:38.746" v="5832" actId="478"/>
          <ac:cxnSpMkLst>
            <pc:docMk/>
            <pc:sldMk cId="3786534158" sldId="2147307785"/>
            <ac:cxnSpMk id="57" creationId="{941268F8-DBF9-4D22-A864-F3E2540A0D2C}"/>
          </ac:cxnSpMkLst>
        </pc:cxnChg>
        <pc:cxnChg chg="del">
          <ac:chgData name="Daly, Dan" userId="1232290d-c824-4050-a582-15598b1d126b" providerId="ADAL" clId="{EC6C465F-07EC-479A-814E-46543E49E9C0}" dt="2020-12-02T09:22:38.746" v="5832" actId="478"/>
          <ac:cxnSpMkLst>
            <pc:docMk/>
            <pc:sldMk cId="3786534158" sldId="2147307785"/>
            <ac:cxnSpMk id="58" creationId="{AF6AA9CB-A062-425F-944F-8D102645EAE7}"/>
          </ac:cxnSpMkLst>
        </pc:cxnChg>
        <pc:cxnChg chg="del">
          <ac:chgData name="Daly, Dan" userId="1232290d-c824-4050-a582-15598b1d126b" providerId="ADAL" clId="{EC6C465F-07EC-479A-814E-46543E49E9C0}" dt="2020-12-02T09:22:38.746" v="5832" actId="478"/>
          <ac:cxnSpMkLst>
            <pc:docMk/>
            <pc:sldMk cId="3786534158" sldId="2147307785"/>
            <ac:cxnSpMk id="59" creationId="{0AA05AE4-F800-4121-B582-13445B4B41E6}"/>
          </ac:cxnSpMkLst>
        </pc:cxnChg>
        <pc:cxnChg chg="del">
          <ac:chgData name="Daly, Dan" userId="1232290d-c824-4050-a582-15598b1d126b" providerId="ADAL" clId="{EC6C465F-07EC-479A-814E-46543E49E9C0}" dt="2020-12-02T09:22:38.746" v="5832" actId="478"/>
          <ac:cxnSpMkLst>
            <pc:docMk/>
            <pc:sldMk cId="3786534158" sldId="2147307785"/>
            <ac:cxnSpMk id="60" creationId="{3EF0192F-C49A-4B2D-83A9-E2A0AD8FA436}"/>
          </ac:cxnSpMkLst>
        </pc:cxnChg>
        <pc:cxnChg chg="del">
          <ac:chgData name="Daly, Dan" userId="1232290d-c824-4050-a582-15598b1d126b" providerId="ADAL" clId="{EC6C465F-07EC-479A-814E-46543E49E9C0}" dt="2020-12-02T09:22:38.746" v="5832" actId="478"/>
          <ac:cxnSpMkLst>
            <pc:docMk/>
            <pc:sldMk cId="3786534158" sldId="2147307785"/>
            <ac:cxnSpMk id="61" creationId="{EF945F1E-3681-405B-ABA6-57FBD4DBD408}"/>
          </ac:cxnSpMkLst>
        </pc:cxnChg>
        <pc:cxnChg chg="del">
          <ac:chgData name="Daly, Dan" userId="1232290d-c824-4050-a582-15598b1d126b" providerId="ADAL" clId="{EC6C465F-07EC-479A-814E-46543E49E9C0}" dt="2020-12-02T09:22:38.746" v="5832" actId="478"/>
          <ac:cxnSpMkLst>
            <pc:docMk/>
            <pc:sldMk cId="3786534158" sldId="2147307785"/>
            <ac:cxnSpMk id="79" creationId="{EB92EAAD-82B6-4E65-81C1-C20A55528E74}"/>
          </ac:cxnSpMkLst>
        </pc:cxnChg>
        <pc:cxnChg chg="del">
          <ac:chgData name="Daly, Dan" userId="1232290d-c824-4050-a582-15598b1d126b" providerId="ADAL" clId="{EC6C465F-07EC-479A-814E-46543E49E9C0}" dt="2020-12-02T09:22:38.746" v="5832" actId="478"/>
          <ac:cxnSpMkLst>
            <pc:docMk/>
            <pc:sldMk cId="3786534158" sldId="2147307785"/>
            <ac:cxnSpMk id="84" creationId="{F7E21751-1FB4-4AA5-8316-5EAED8C031F7}"/>
          </ac:cxnSpMkLst>
        </pc:cxnChg>
      </pc:sldChg>
      <pc:sldChg chg="addSp delSp modSp add">
        <pc:chgData name="Daly, Dan" userId="1232290d-c824-4050-a582-15598b1d126b" providerId="ADAL" clId="{EC6C465F-07EC-479A-814E-46543E49E9C0}" dt="2020-12-02T09:46:32.786" v="7022" actId="20577"/>
        <pc:sldMkLst>
          <pc:docMk/>
          <pc:sldMk cId="4094508128" sldId="2147307786"/>
        </pc:sldMkLst>
        <pc:spChg chg="del">
          <ac:chgData name="Daly, Dan" userId="1232290d-c824-4050-a582-15598b1d126b" providerId="ADAL" clId="{EC6C465F-07EC-479A-814E-46543E49E9C0}" dt="2020-12-02T09:45:09.464" v="6977"/>
          <ac:spMkLst>
            <pc:docMk/>
            <pc:sldMk cId="4094508128" sldId="2147307786"/>
            <ac:spMk id="2" creationId="{2ADF0405-EA4B-4A13-A81F-FE85BD36794F}"/>
          </ac:spMkLst>
        </pc:spChg>
        <pc:spChg chg="del">
          <ac:chgData name="Daly, Dan" userId="1232290d-c824-4050-a582-15598b1d126b" providerId="ADAL" clId="{EC6C465F-07EC-479A-814E-46543E49E9C0}" dt="2020-12-02T09:45:09.464" v="6977"/>
          <ac:spMkLst>
            <pc:docMk/>
            <pc:sldMk cId="4094508128" sldId="2147307786"/>
            <ac:spMk id="3" creationId="{36FC91CD-6BFB-4E40-91A7-6ACD59263ED6}"/>
          </ac:spMkLst>
        </pc:spChg>
        <pc:spChg chg="del">
          <ac:chgData name="Daly, Dan" userId="1232290d-c824-4050-a582-15598b1d126b" providerId="ADAL" clId="{EC6C465F-07EC-479A-814E-46543E49E9C0}" dt="2020-12-02T09:45:09.464" v="6977"/>
          <ac:spMkLst>
            <pc:docMk/>
            <pc:sldMk cId="4094508128" sldId="2147307786"/>
            <ac:spMk id="4" creationId="{975B70A0-6331-492C-9CFB-958DE582750E}"/>
          </ac:spMkLst>
        </pc:spChg>
        <pc:spChg chg="del">
          <ac:chgData name="Daly, Dan" userId="1232290d-c824-4050-a582-15598b1d126b" providerId="ADAL" clId="{EC6C465F-07EC-479A-814E-46543E49E9C0}" dt="2020-12-02T09:45:09.464" v="6977"/>
          <ac:spMkLst>
            <pc:docMk/>
            <pc:sldMk cId="4094508128" sldId="2147307786"/>
            <ac:spMk id="5" creationId="{A1154E27-1592-4576-846B-EADEAFE9F4F4}"/>
          </ac:spMkLst>
        </pc:spChg>
        <pc:spChg chg="add mod">
          <ac:chgData name="Daly, Dan" userId="1232290d-c824-4050-a582-15598b1d126b" providerId="ADAL" clId="{EC6C465F-07EC-479A-814E-46543E49E9C0}" dt="2020-12-02T09:45:22.220" v="6990" actId="20577"/>
          <ac:spMkLst>
            <pc:docMk/>
            <pc:sldMk cId="4094508128" sldId="2147307786"/>
            <ac:spMk id="6" creationId="{ABFFBE04-88BA-41ED-85C6-73E80D70E944}"/>
          </ac:spMkLst>
        </pc:spChg>
        <pc:spChg chg="add mod">
          <ac:chgData name="Daly, Dan" userId="1232290d-c824-4050-a582-15598b1d126b" providerId="ADAL" clId="{EC6C465F-07EC-479A-814E-46543E49E9C0}" dt="2020-12-02T09:46:32.786" v="7022" actId="20577"/>
          <ac:spMkLst>
            <pc:docMk/>
            <pc:sldMk cId="4094508128" sldId="2147307786"/>
            <ac:spMk id="7" creationId="{3B66E530-789A-4C0F-BEAC-27542F3E9384}"/>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12/2/2020</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effectLst/>
                <a:latin typeface="+mn-lt"/>
                <a:ea typeface="+mn-ea"/>
                <a:cs typeface="+mn-cs"/>
                <a:sym typeface="Helvetica Neue"/>
              </a:rPr>
              <a:t>- Why P4 in a host? Why P4 in OVS?</a:t>
            </a:r>
          </a:p>
          <a:p>
            <a:r>
              <a:rPr lang="en-US" sz="1100" b="0" i="0" dirty="0">
                <a:effectLst/>
                <a:latin typeface="+mn-lt"/>
                <a:ea typeface="+mn-ea"/>
                <a:cs typeface="+mn-cs"/>
                <a:sym typeface="Helvetica Neue"/>
              </a:rPr>
              <a:t>- Encoding More Information than OpenFlow</a:t>
            </a:r>
          </a:p>
          <a:p>
            <a:r>
              <a:rPr lang="en-US" sz="1100" b="0" i="0" dirty="0">
                <a:effectLst/>
                <a:latin typeface="+mn-lt"/>
                <a:ea typeface="+mn-ea"/>
                <a:cs typeface="+mn-cs"/>
                <a:sym typeface="Helvetica Neue"/>
              </a:rPr>
              <a:t>- - Explicit match types, actions and control flow</a:t>
            </a:r>
          </a:p>
          <a:p>
            <a:r>
              <a:rPr lang="en-US" sz="1100" b="0" i="0" dirty="0">
                <a:effectLst/>
                <a:latin typeface="+mn-lt"/>
                <a:ea typeface="+mn-ea"/>
                <a:cs typeface="+mn-cs"/>
                <a:sym typeface="Helvetica Neue"/>
              </a:rPr>
              <a:t>- - Enable </a:t>
            </a:r>
            <a:r>
              <a:rPr lang="en-US" sz="1100" b="0" i="0" dirty="0" err="1">
                <a:effectLst/>
                <a:latin typeface="+mn-lt"/>
                <a:ea typeface="+mn-ea"/>
                <a:cs typeface="+mn-cs"/>
                <a:sym typeface="Helvetica Neue"/>
              </a:rPr>
              <a:t>dataplane</a:t>
            </a:r>
            <a:r>
              <a:rPr lang="en-US" sz="1100" b="0" i="0" dirty="0">
                <a:effectLst/>
                <a:latin typeface="+mn-lt"/>
                <a:ea typeface="+mn-ea"/>
                <a:cs typeface="+mn-cs"/>
                <a:sym typeface="Helvetica Neue"/>
              </a:rPr>
              <a:t> optimizations</a:t>
            </a:r>
          </a:p>
          <a:p>
            <a:r>
              <a:rPr lang="en-US" sz="1100" b="0" i="0" dirty="0">
                <a:effectLst/>
                <a:latin typeface="+mn-lt"/>
                <a:ea typeface="+mn-ea"/>
                <a:cs typeface="+mn-cs"/>
                <a:sym typeface="Helvetica Neue"/>
              </a:rPr>
              <a:t>- - Better constrained random testing (define the combos you need, nothing you don’t, and test them)</a:t>
            </a:r>
          </a:p>
          <a:p>
            <a:r>
              <a:rPr lang="en-US" sz="1100" b="0" i="0" dirty="0">
                <a:effectLst/>
                <a:latin typeface="+mn-lt"/>
                <a:ea typeface="+mn-ea"/>
                <a:cs typeface="+mn-cs"/>
                <a:sym typeface="Helvetica Neue"/>
              </a:rPr>
              <a:t>- No More Priority Based If-Clauses</a:t>
            </a:r>
          </a:p>
          <a:p>
            <a:r>
              <a:rPr lang="en-US" sz="1100" b="0" i="0" dirty="0">
                <a:effectLst/>
                <a:latin typeface="+mn-lt"/>
                <a:ea typeface="+mn-ea"/>
                <a:cs typeface="+mn-cs"/>
                <a:sym typeface="Helvetica Neue"/>
              </a:rPr>
              <a:t>- - OpenFlow conditionals using priority (yuck)</a:t>
            </a:r>
          </a:p>
          <a:p>
            <a:r>
              <a:rPr lang="en-US" sz="1100" b="0" i="0" dirty="0">
                <a:effectLst/>
                <a:latin typeface="+mn-lt"/>
                <a:ea typeface="+mn-ea"/>
                <a:cs typeface="+mn-cs"/>
                <a:sym typeface="Helvetica Neue"/>
              </a:rPr>
              <a:t>- - Explicit control flow between matches and action (yay)</a:t>
            </a:r>
          </a:p>
          <a:p>
            <a:r>
              <a:rPr lang="en-US" sz="1100" b="0" i="0" dirty="0">
                <a:effectLst/>
                <a:latin typeface="+mn-lt"/>
                <a:ea typeface="+mn-ea"/>
                <a:cs typeface="+mn-cs"/>
                <a:sym typeface="Helvetica Neue"/>
              </a:rPr>
              <a:t>- Whole Datapath Approach</a:t>
            </a:r>
          </a:p>
          <a:p>
            <a:r>
              <a:rPr lang="en-US" sz="1100" b="0" i="0" dirty="0">
                <a:effectLst/>
                <a:latin typeface="+mn-lt"/>
                <a:ea typeface="+mn-ea"/>
                <a:cs typeface="+mn-cs"/>
                <a:sym typeface="Helvetica Neue"/>
              </a:rPr>
              <a:t>- - Encode the underlying network structures</a:t>
            </a:r>
          </a:p>
          <a:p>
            <a:r>
              <a:rPr lang="en-US" sz="1100" b="0" i="0" dirty="0">
                <a:effectLst/>
                <a:latin typeface="+mn-lt"/>
                <a:ea typeface="+mn-ea"/>
                <a:cs typeface="+mn-cs"/>
                <a:sym typeface="Helvetica Neue"/>
              </a:rPr>
              <a:t>- - - Ports, Teams, Routes, Tunnels</a:t>
            </a:r>
          </a:p>
          <a:p>
            <a:r>
              <a:rPr lang="en-US" sz="1100" b="0" i="0" dirty="0">
                <a:effectLst/>
                <a:latin typeface="+mn-lt"/>
                <a:ea typeface="+mn-ea"/>
                <a:cs typeface="+mn-cs"/>
                <a:sym typeface="Helvetica Neue"/>
              </a:rPr>
              <a:t>- - Encode the translation tables</a:t>
            </a:r>
          </a:p>
          <a:p>
            <a:r>
              <a:rPr lang="en-US" sz="1100" b="0" i="0" dirty="0">
                <a:effectLst/>
                <a:latin typeface="+mn-lt"/>
                <a:ea typeface="+mn-ea"/>
                <a:cs typeface="+mn-cs"/>
                <a:sym typeface="Helvetica Neue"/>
              </a:rPr>
              <a:t>- - - iptables NAT, VLAN tagging, </a:t>
            </a:r>
            <a:r>
              <a:rPr lang="en-US" sz="1100" b="0" i="0" dirty="0" err="1">
                <a:effectLst/>
                <a:latin typeface="+mn-lt"/>
                <a:ea typeface="+mn-ea"/>
                <a:cs typeface="+mn-cs"/>
                <a:sym typeface="Helvetica Neue"/>
              </a:rPr>
              <a:t>netdev</a:t>
            </a:r>
            <a:r>
              <a:rPr lang="en-US" sz="1100" b="0" i="0" dirty="0">
                <a:effectLst/>
                <a:latin typeface="+mn-lt"/>
                <a:ea typeface="+mn-ea"/>
                <a:cs typeface="+mn-cs"/>
                <a:sym typeface="Helvetica Neue"/>
              </a:rPr>
              <a:t> tagging</a:t>
            </a:r>
          </a:p>
          <a:p>
            <a:r>
              <a:rPr lang="en-US" sz="1100" b="0" i="0" dirty="0">
                <a:effectLst/>
                <a:latin typeface="+mn-lt"/>
                <a:ea typeface="+mn-ea"/>
                <a:cs typeface="+mn-cs"/>
                <a:sym typeface="Helvetica Neue"/>
              </a:rPr>
              <a:t>- - Preserve the existing control planes</a:t>
            </a:r>
          </a:p>
          <a:p>
            <a:r>
              <a:rPr lang="en-US" sz="1100" b="0" i="0" dirty="0">
                <a:effectLst/>
                <a:latin typeface="+mn-lt"/>
                <a:ea typeface="+mn-ea"/>
                <a:cs typeface="+mn-cs"/>
                <a:sym typeface="Helvetica Neue"/>
              </a:rPr>
              <a:t>- Enable a full </a:t>
            </a:r>
            <a:r>
              <a:rPr lang="en-US" sz="1100" b="0" i="0" dirty="0" err="1">
                <a:effectLst/>
                <a:latin typeface="+mn-lt"/>
                <a:ea typeface="+mn-ea"/>
                <a:cs typeface="+mn-cs"/>
                <a:sym typeface="Helvetica Neue"/>
              </a:rPr>
              <a:t>dataplane</a:t>
            </a:r>
            <a:r>
              <a:rPr lang="en-US" sz="1100" b="0" i="0" dirty="0">
                <a:effectLst/>
                <a:latin typeface="+mn-lt"/>
                <a:ea typeface="+mn-ea"/>
                <a:cs typeface="+mn-cs"/>
                <a:sym typeface="Helvetica Neue"/>
              </a:rPr>
              <a:t> offload </a:t>
            </a:r>
          </a:p>
          <a:p>
            <a:r>
              <a:rPr lang="en-US" sz="1100" b="0" i="0" dirty="0">
                <a:effectLst/>
                <a:latin typeface="+mn-lt"/>
                <a:ea typeface="+mn-ea"/>
                <a:cs typeface="+mn-cs"/>
                <a:sym typeface="Helvetica Neue"/>
              </a:rPr>
              <a:t>- Yes, Connection Tracking Too</a:t>
            </a:r>
          </a:p>
          <a:p>
            <a:r>
              <a:rPr lang="en-US" sz="1100" b="0" i="0" dirty="0">
                <a:effectLst/>
                <a:latin typeface="+mn-lt"/>
                <a:ea typeface="+mn-ea"/>
                <a:cs typeface="+mn-cs"/>
                <a:sym typeface="Helvetica Neue"/>
              </a:rPr>
              <a:t>- - I can keep this brief if someone else is going deep on this </a:t>
            </a:r>
          </a:p>
          <a:p>
            <a:r>
              <a:rPr lang="en-US" sz="1100" b="0" i="0" dirty="0">
                <a:effectLst/>
                <a:latin typeface="+mn-lt"/>
                <a:ea typeface="+mn-ea"/>
                <a:cs typeface="+mn-cs"/>
                <a:sym typeface="Helvetica Neue"/>
              </a:rPr>
              <a:t>- Kernel Control Planes, SDN vSwitch, Hardware Datapath</a:t>
            </a:r>
          </a:p>
          <a:p>
            <a:r>
              <a:rPr lang="en-US" sz="1100" b="0" i="0" dirty="0">
                <a:effectLst/>
                <a:latin typeface="+mn-lt"/>
                <a:ea typeface="+mn-ea"/>
                <a:cs typeface="+mn-cs"/>
                <a:sym typeface="Helvetica Neue"/>
              </a:rPr>
              <a:t>- - Outline the Kernel - SAI connection used in SONiC</a:t>
            </a:r>
          </a:p>
          <a:p>
            <a:r>
              <a:rPr lang="en-US" sz="1100" b="0" i="0" dirty="0">
                <a:effectLst/>
                <a:latin typeface="+mn-lt"/>
                <a:ea typeface="+mn-ea"/>
                <a:cs typeface="+mn-cs"/>
                <a:sym typeface="Helvetica Neue"/>
              </a:rPr>
              <a:t>- - </a:t>
            </a:r>
            <a:r>
              <a:rPr lang="en-US" sz="1100" b="0" i="0" dirty="0" err="1">
                <a:effectLst/>
                <a:latin typeface="+mn-lt"/>
                <a:ea typeface="+mn-ea"/>
                <a:cs typeface="+mn-cs"/>
                <a:sym typeface="Helvetica Neue"/>
              </a:rPr>
              <a:t>Netlink</a:t>
            </a:r>
            <a:r>
              <a:rPr lang="en-US" sz="1100" b="0" i="0" dirty="0">
                <a:effectLst/>
                <a:latin typeface="+mn-lt"/>
                <a:ea typeface="+mn-ea"/>
                <a:cs typeface="+mn-cs"/>
                <a:sym typeface="Helvetica Neue"/>
              </a:rPr>
              <a:t> socket listeners</a:t>
            </a:r>
          </a:p>
          <a:p>
            <a:r>
              <a:rPr lang="en-US" sz="1100" b="0" i="0" dirty="0">
                <a:effectLst/>
                <a:latin typeface="+mn-lt"/>
                <a:ea typeface="+mn-ea"/>
                <a:cs typeface="+mn-cs"/>
                <a:sym typeface="Helvetica Neue"/>
              </a:rPr>
              <a:t>- Summary</a:t>
            </a:r>
          </a:p>
          <a:p>
            <a:r>
              <a:rPr lang="en-US" sz="1100" b="0" i="0" dirty="0">
                <a:effectLst/>
                <a:latin typeface="+mn-lt"/>
                <a:ea typeface="+mn-ea"/>
                <a:cs typeface="+mn-cs"/>
                <a:sym typeface="Helvetica Neue"/>
              </a:rPr>
              <a:t>- - P4 encodes more information than OpenFlow</a:t>
            </a:r>
          </a:p>
          <a:p>
            <a:r>
              <a:rPr lang="en-US" sz="1100" b="0" i="0" dirty="0">
                <a:effectLst/>
                <a:latin typeface="+mn-lt"/>
                <a:ea typeface="+mn-ea"/>
                <a:cs typeface="+mn-cs"/>
                <a:sym typeface="Helvetica Neue"/>
              </a:rPr>
              <a:t>- - - Better for optimization, easier to validate</a:t>
            </a:r>
          </a:p>
          <a:p>
            <a:r>
              <a:rPr lang="en-US" sz="1100" b="0" i="0" dirty="0">
                <a:effectLst/>
                <a:latin typeface="+mn-lt"/>
                <a:ea typeface="+mn-ea"/>
                <a:cs typeface="+mn-cs"/>
                <a:sym typeface="Helvetica Neue"/>
              </a:rPr>
              <a:t>- - New! P4 can now encode the whole datapath</a:t>
            </a:r>
          </a:p>
          <a:p>
            <a:r>
              <a:rPr lang="en-US" sz="1100" b="0" i="0" dirty="0">
                <a:effectLst/>
                <a:latin typeface="+mn-lt"/>
                <a:ea typeface="+mn-ea"/>
                <a:cs typeface="+mn-cs"/>
                <a:sym typeface="Helvetica Neue"/>
              </a:rPr>
              <a:t>- - - Explicit Connection Tracking</a:t>
            </a:r>
          </a:p>
          <a:p>
            <a:r>
              <a:rPr lang="en-US" sz="1100" b="0" i="0" dirty="0">
                <a:effectLst/>
                <a:latin typeface="+mn-lt"/>
                <a:ea typeface="+mn-ea"/>
                <a:cs typeface="+mn-cs"/>
                <a:sym typeface="Helvetica Neue"/>
              </a:rPr>
              <a:t>- - - </a:t>
            </a:r>
            <a:r>
              <a:rPr lang="en-US" sz="1100" b="0" i="0" dirty="0" err="1">
                <a:effectLst/>
                <a:latin typeface="+mn-lt"/>
                <a:ea typeface="+mn-ea"/>
                <a:cs typeface="+mn-cs"/>
                <a:sym typeface="Helvetica Neue"/>
              </a:rPr>
              <a:t>IPSec</a:t>
            </a:r>
            <a:r>
              <a:rPr lang="en-US" sz="1100" b="0" i="0" dirty="0">
                <a:effectLst/>
                <a:latin typeface="+mn-lt"/>
                <a:ea typeface="+mn-ea"/>
                <a:cs typeface="+mn-cs"/>
                <a:sym typeface="Helvetica Neue"/>
              </a:rPr>
              <a:t> Tunnels</a:t>
            </a:r>
          </a:p>
          <a:p>
            <a:r>
              <a:rPr lang="en-US" sz="1100" b="0" i="0" dirty="0">
                <a:effectLst/>
                <a:latin typeface="+mn-lt"/>
                <a:ea typeface="+mn-ea"/>
                <a:cs typeface="+mn-cs"/>
                <a:sym typeface="Helvetica Neue"/>
              </a:rPr>
              <a:t>- - One Datapath definition of everything that processes packets</a:t>
            </a:r>
          </a:p>
          <a:p>
            <a:r>
              <a:rPr lang="en-US" sz="1100" b="0" i="0" dirty="0">
                <a:effectLst/>
                <a:latin typeface="+mn-lt"/>
                <a:ea typeface="+mn-ea"/>
                <a:cs typeface="+mn-cs"/>
                <a:sym typeface="Helvetica Neue"/>
              </a:rPr>
              <a:t>- - - Provides a complete ‘spec’ that can be targeted to different data planes, including hardware</a:t>
            </a:r>
          </a:p>
          <a:p>
            <a:r>
              <a:rPr lang="en-US" sz="1100" b="0" i="0" dirty="0">
                <a:effectLst/>
                <a:latin typeface="+mn-lt"/>
                <a:ea typeface="+mn-ea"/>
                <a:cs typeface="+mn-cs"/>
                <a:sym typeface="Helvetica Neue"/>
              </a:rPr>
              <a:t>- - - Provides customization path where it is clear what goes where in what order</a:t>
            </a:r>
          </a:p>
          <a:p>
            <a:endParaRPr lang="en-US" dirty="0"/>
          </a:p>
        </p:txBody>
      </p:sp>
    </p:spTree>
    <p:extLst>
      <p:ext uri="{BB962C8B-B14F-4D97-AF65-F5344CB8AC3E}">
        <p14:creationId xmlns:p14="http://schemas.microsoft.com/office/powerpoint/2010/main" val="368330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effectLst/>
                <a:latin typeface="+mn-lt"/>
                <a:ea typeface="+mn-ea"/>
                <a:cs typeface="+mn-cs"/>
                <a:sym typeface="Helvetica Neue"/>
              </a:rPr>
              <a:t>- Why P4 in a host? Why P4 in OVS?</a:t>
            </a:r>
          </a:p>
          <a:p>
            <a:r>
              <a:rPr lang="en-US" sz="1100" b="0" i="0" dirty="0">
                <a:effectLst/>
                <a:latin typeface="+mn-lt"/>
                <a:ea typeface="+mn-ea"/>
                <a:cs typeface="+mn-cs"/>
                <a:sym typeface="Helvetica Neue"/>
              </a:rPr>
              <a:t>- Encoding More Information than OpenFlow</a:t>
            </a:r>
          </a:p>
          <a:p>
            <a:r>
              <a:rPr lang="en-US" sz="1100" b="0" i="0" dirty="0">
                <a:effectLst/>
                <a:latin typeface="+mn-lt"/>
                <a:ea typeface="+mn-ea"/>
                <a:cs typeface="+mn-cs"/>
                <a:sym typeface="Helvetica Neue"/>
              </a:rPr>
              <a:t>- - Explicit match types, actions and control flow</a:t>
            </a:r>
          </a:p>
          <a:p>
            <a:r>
              <a:rPr lang="en-US" sz="1100" b="0" i="0" dirty="0">
                <a:effectLst/>
                <a:latin typeface="+mn-lt"/>
                <a:ea typeface="+mn-ea"/>
                <a:cs typeface="+mn-cs"/>
                <a:sym typeface="Helvetica Neue"/>
              </a:rPr>
              <a:t>- - Enable </a:t>
            </a:r>
            <a:r>
              <a:rPr lang="en-US" sz="1100" b="0" i="0" dirty="0" err="1">
                <a:effectLst/>
                <a:latin typeface="+mn-lt"/>
                <a:ea typeface="+mn-ea"/>
                <a:cs typeface="+mn-cs"/>
                <a:sym typeface="Helvetica Neue"/>
              </a:rPr>
              <a:t>dataplane</a:t>
            </a:r>
            <a:r>
              <a:rPr lang="en-US" sz="1100" b="0" i="0" dirty="0">
                <a:effectLst/>
                <a:latin typeface="+mn-lt"/>
                <a:ea typeface="+mn-ea"/>
                <a:cs typeface="+mn-cs"/>
                <a:sym typeface="Helvetica Neue"/>
              </a:rPr>
              <a:t> optimizations</a:t>
            </a:r>
          </a:p>
          <a:p>
            <a:r>
              <a:rPr lang="en-US" sz="1100" b="0" i="0" dirty="0">
                <a:effectLst/>
                <a:latin typeface="+mn-lt"/>
                <a:ea typeface="+mn-ea"/>
                <a:cs typeface="+mn-cs"/>
                <a:sym typeface="Helvetica Neue"/>
              </a:rPr>
              <a:t>- - Better constrained random testing (define the combos you need, nothing you don’t, and test them)</a:t>
            </a:r>
          </a:p>
          <a:p>
            <a:r>
              <a:rPr lang="en-US" sz="1100" b="0" i="0" dirty="0">
                <a:effectLst/>
                <a:latin typeface="+mn-lt"/>
                <a:ea typeface="+mn-ea"/>
                <a:cs typeface="+mn-cs"/>
                <a:sym typeface="Helvetica Neue"/>
              </a:rPr>
              <a:t>- No More Priority Based If-Clauses</a:t>
            </a:r>
          </a:p>
          <a:p>
            <a:r>
              <a:rPr lang="en-US" sz="1100" b="0" i="0" dirty="0">
                <a:effectLst/>
                <a:latin typeface="+mn-lt"/>
                <a:ea typeface="+mn-ea"/>
                <a:cs typeface="+mn-cs"/>
                <a:sym typeface="Helvetica Neue"/>
              </a:rPr>
              <a:t>- - OpenFlow conditionals using priority (yuck)</a:t>
            </a:r>
          </a:p>
          <a:p>
            <a:r>
              <a:rPr lang="en-US" sz="1100" b="0" i="0" dirty="0">
                <a:effectLst/>
                <a:latin typeface="+mn-lt"/>
                <a:ea typeface="+mn-ea"/>
                <a:cs typeface="+mn-cs"/>
                <a:sym typeface="Helvetica Neue"/>
              </a:rPr>
              <a:t>- - Explicit control flow between matches and action (yay)</a:t>
            </a:r>
          </a:p>
          <a:p>
            <a:r>
              <a:rPr lang="en-US" sz="1100" b="0" i="0" dirty="0">
                <a:effectLst/>
                <a:latin typeface="+mn-lt"/>
                <a:ea typeface="+mn-ea"/>
                <a:cs typeface="+mn-cs"/>
                <a:sym typeface="Helvetica Neue"/>
              </a:rPr>
              <a:t>- Whole Datapath Approach</a:t>
            </a:r>
          </a:p>
          <a:p>
            <a:r>
              <a:rPr lang="en-US" sz="1100" b="0" i="0" dirty="0">
                <a:effectLst/>
                <a:latin typeface="+mn-lt"/>
                <a:ea typeface="+mn-ea"/>
                <a:cs typeface="+mn-cs"/>
                <a:sym typeface="Helvetica Neue"/>
              </a:rPr>
              <a:t>- - Encode the underlying network structures</a:t>
            </a:r>
          </a:p>
          <a:p>
            <a:r>
              <a:rPr lang="en-US" sz="1100" b="0" i="0" dirty="0">
                <a:effectLst/>
                <a:latin typeface="+mn-lt"/>
                <a:ea typeface="+mn-ea"/>
                <a:cs typeface="+mn-cs"/>
                <a:sym typeface="Helvetica Neue"/>
              </a:rPr>
              <a:t>- - - Ports, Teams, Routes, Tunnels</a:t>
            </a:r>
          </a:p>
          <a:p>
            <a:r>
              <a:rPr lang="en-US" sz="1100" b="0" i="0" dirty="0">
                <a:effectLst/>
                <a:latin typeface="+mn-lt"/>
                <a:ea typeface="+mn-ea"/>
                <a:cs typeface="+mn-cs"/>
                <a:sym typeface="Helvetica Neue"/>
              </a:rPr>
              <a:t>- - Encode the translation tables</a:t>
            </a:r>
          </a:p>
          <a:p>
            <a:r>
              <a:rPr lang="en-US" sz="1100" b="0" i="0" dirty="0">
                <a:effectLst/>
                <a:latin typeface="+mn-lt"/>
                <a:ea typeface="+mn-ea"/>
                <a:cs typeface="+mn-cs"/>
                <a:sym typeface="Helvetica Neue"/>
              </a:rPr>
              <a:t>- - - iptables NAT, VLAN tagging, </a:t>
            </a:r>
            <a:r>
              <a:rPr lang="en-US" sz="1100" b="0" i="0" dirty="0" err="1">
                <a:effectLst/>
                <a:latin typeface="+mn-lt"/>
                <a:ea typeface="+mn-ea"/>
                <a:cs typeface="+mn-cs"/>
                <a:sym typeface="Helvetica Neue"/>
              </a:rPr>
              <a:t>netdev</a:t>
            </a:r>
            <a:r>
              <a:rPr lang="en-US" sz="1100" b="0" i="0" dirty="0">
                <a:effectLst/>
                <a:latin typeface="+mn-lt"/>
                <a:ea typeface="+mn-ea"/>
                <a:cs typeface="+mn-cs"/>
                <a:sym typeface="Helvetica Neue"/>
              </a:rPr>
              <a:t> tagging</a:t>
            </a:r>
          </a:p>
          <a:p>
            <a:r>
              <a:rPr lang="en-US" sz="1100" b="0" i="0" dirty="0">
                <a:effectLst/>
                <a:latin typeface="+mn-lt"/>
                <a:ea typeface="+mn-ea"/>
                <a:cs typeface="+mn-cs"/>
                <a:sym typeface="Helvetica Neue"/>
              </a:rPr>
              <a:t>- - Preserve the existing control planes</a:t>
            </a:r>
          </a:p>
          <a:p>
            <a:r>
              <a:rPr lang="en-US" sz="1100" b="0" i="0" dirty="0">
                <a:effectLst/>
                <a:latin typeface="+mn-lt"/>
                <a:ea typeface="+mn-ea"/>
                <a:cs typeface="+mn-cs"/>
                <a:sym typeface="Helvetica Neue"/>
              </a:rPr>
              <a:t>- Enable a full </a:t>
            </a:r>
            <a:r>
              <a:rPr lang="en-US" sz="1100" b="0" i="0" dirty="0" err="1">
                <a:effectLst/>
                <a:latin typeface="+mn-lt"/>
                <a:ea typeface="+mn-ea"/>
                <a:cs typeface="+mn-cs"/>
                <a:sym typeface="Helvetica Neue"/>
              </a:rPr>
              <a:t>dataplane</a:t>
            </a:r>
            <a:r>
              <a:rPr lang="en-US" sz="1100" b="0" i="0" dirty="0">
                <a:effectLst/>
                <a:latin typeface="+mn-lt"/>
                <a:ea typeface="+mn-ea"/>
                <a:cs typeface="+mn-cs"/>
                <a:sym typeface="Helvetica Neue"/>
              </a:rPr>
              <a:t> offload </a:t>
            </a:r>
          </a:p>
          <a:p>
            <a:r>
              <a:rPr lang="en-US" sz="1100" b="0" i="0" dirty="0">
                <a:effectLst/>
                <a:latin typeface="+mn-lt"/>
                <a:ea typeface="+mn-ea"/>
                <a:cs typeface="+mn-cs"/>
                <a:sym typeface="Helvetica Neue"/>
              </a:rPr>
              <a:t>- Yes, Connection Tracking Too</a:t>
            </a:r>
          </a:p>
          <a:p>
            <a:r>
              <a:rPr lang="en-US" sz="1100" b="0" i="0" dirty="0">
                <a:effectLst/>
                <a:latin typeface="+mn-lt"/>
                <a:ea typeface="+mn-ea"/>
                <a:cs typeface="+mn-cs"/>
                <a:sym typeface="Helvetica Neue"/>
              </a:rPr>
              <a:t>- - I can keep this brief if someone else is going deep on this </a:t>
            </a:r>
          </a:p>
          <a:p>
            <a:r>
              <a:rPr lang="en-US" sz="1100" b="0" i="0" dirty="0">
                <a:effectLst/>
                <a:latin typeface="+mn-lt"/>
                <a:ea typeface="+mn-ea"/>
                <a:cs typeface="+mn-cs"/>
                <a:sym typeface="Helvetica Neue"/>
              </a:rPr>
              <a:t>- Kernel Control Planes, SDN vSwitch, Hardware Datapath</a:t>
            </a:r>
          </a:p>
          <a:p>
            <a:r>
              <a:rPr lang="en-US" sz="1100" b="0" i="0" dirty="0">
                <a:effectLst/>
                <a:latin typeface="+mn-lt"/>
                <a:ea typeface="+mn-ea"/>
                <a:cs typeface="+mn-cs"/>
                <a:sym typeface="Helvetica Neue"/>
              </a:rPr>
              <a:t>- - Outline the Kernel - SAI connection used in SONiC</a:t>
            </a:r>
          </a:p>
          <a:p>
            <a:r>
              <a:rPr lang="en-US" sz="1100" b="0" i="0" dirty="0">
                <a:effectLst/>
                <a:latin typeface="+mn-lt"/>
                <a:ea typeface="+mn-ea"/>
                <a:cs typeface="+mn-cs"/>
                <a:sym typeface="Helvetica Neue"/>
              </a:rPr>
              <a:t>- - </a:t>
            </a:r>
            <a:r>
              <a:rPr lang="en-US" sz="1100" b="0" i="0" dirty="0" err="1">
                <a:effectLst/>
                <a:latin typeface="+mn-lt"/>
                <a:ea typeface="+mn-ea"/>
                <a:cs typeface="+mn-cs"/>
                <a:sym typeface="Helvetica Neue"/>
              </a:rPr>
              <a:t>Netlink</a:t>
            </a:r>
            <a:r>
              <a:rPr lang="en-US" sz="1100" b="0" i="0" dirty="0">
                <a:effectLst/>
                <a:latin typeface="+mn-lt"/>
                <a:ea typeface="+mn-ea"/>
                <a:cs typeface="+mn-cs"/>
                <a:sym typeface="Helvetica Neue"/>
              </a:rPr>
              <a:t> socket listeners</a:t>
            </a:r>
          </a:p>
          <a:p>
            <a:r>
              <a:rPr lang="en-US" sz="1100" b="0" i="0" dirty="0">
                <a:effectLst/>
                <a:latin typeface="+mn-lt"/>
                <a:ea typeface="+mn-ea"/>
                <a:cs typeface="+mn-cs"/>
                <a:sym typeface="Helvetica Neue"/>
              </a:rPr>
              <a:t>- Summary</a:t>
            </a:r>
          </a:p>
          <a:p>
            <a:r>
              <a:rPr lang="en-US" sz="1100" b="0" i="0" dirty="0">
                <a:effectLst/>
                <a:latin typeface="+mn-lt"/>
                <a:ea typeface="+mn-ea"/>
                <a:cs typeface="+mn-cs"/>
                <a:sym typeface="Helvetica Neue"/>
              </a:rPr>
              <a:t>- - P4 encodes more information than OpenFlow</a:t>
            </a:r>
          </a:p>
          <a:p>
            <a:r>
              <a:rPr lang="en-US" sz="1100" b="0" i="0" dirty="0">
                <a:effectLst/>
                <a:latin typeface="+mn-lt"/>
                <a:ea typeface="+mn-ea"/>
                <a:cs typeface="+mn-cs"/>
                <a:sym typeface="Helvetica Neue"/>
              </a:rPr>
              <a:t>- - - Better for optimization, easier to validate</a:t>
            </a:r>
          </a:p>
          <a:p>
            <a:r>
              <a:rPr lang="en-US" sz="1100" b="0" i="0" dirty="0">
                <a:effectLst/>
                <a:latin typeface="+mn-lt"/>
                <a:ea typeface="+mn-ea"/>
                <a:cs typeface="+mn-cs"/>
                <a:sym typeface="Helvetica Neue"/>
              </a:rPr>
              <a:t>- - New! P4 can now encode the whole datapath</a:t>
            </a:r>
          </a:p>
          <a:p>
            <a:r>
              <a:rPr lang="en-US" sz="1100" b="0" i="0" dirty="0">
                <a:effectLst/>
                <a:latin typeface="+mn-lt"/>
                <a:ea typeface="+mn-ea"/>
                <a:cs typeface="+mn-cs"/>
                <a:sym typeface="Helvetica Neue"/>
              </a:rPr>
              <a:t>- - - Explicit Connection Tracking</a:t>
            </a:r>
          </a:p>
          <a:p>
            <a:r>
              <a:rPr lang="en-US" sz="1100" b="0" i="0" dirty="0">
                <a:effectLst/>
                <a:latin typeface="+mn-lt"/>
                <a:ea typeface="+mn-ea"/>
                <a:cs typeface="+mn-cs"/>
                <a:sym typeface="Helvetica Neue"/>
              </a:rPr>
              <a:t>- - - </a:t>
            </a:r>
            <a:r>
              <a:rPr lang="en-US" sz="1100" b="0" i="0" dirty="0" err="1">
                <a:effectLst/>
                <a:latin typeface="+mn-lt"/>
                <a:ea typeface="+mn-ea"/>
                <a:cs typeface="+mn-cs"/>
                <a:sym typeface="Helvetica Neue"/>
              </a:rPr>
              <a:t>IPSec</a:t>
            </a:r>
            <a:r>
              <a:rPr lang="en-US" sz="1100" b="0" i="0" dirty="0">
                <a:effectLst/>
                <a:latin typeface="+mn-lt"/>
                <a:ea typeface="+mn-ea"/>
                <a:cs typeface="+mn-cs"/>
                <a:sym typeface="Helvetica Neue"/>
              </a:rPr>
              <a:t> Tunnels</a:t>
            </a:r>
          </a:p>
          <a:p>
            <a:r>
              <a:rPr lang="en-US" sz="1100" b="0" i="0" dirty="0">
                <a:effectLst/>
                <a:latin typeface="+mn-lt"/>
                <a:ea typeface="+mn-ea"/>
                <a:cs typeface="+mn-cs"/>
                <a:sym typeface="Helvetica Neue"/>
              </a:rPr>
              <a:t>- - One Datapath definition of everything that processes packets</a:t>
            </a:r>
          </a:p>
          <a:p>
            <a:r>
              <a:rPr lang="en-US" sz="1100" b="0" i="0" dirty="0">
                <a:effectLst/>
                <a:latin typeface="+mn-lt"/>
                <a:ea typeface="+mn-ea"/>
                <a:cs typeface="+mn-cs"/>
                <a:sym typeface="Helvetica Neue"/>
              </a:rPr>
              <a:t>- - - Provides a complete ‘spec’ that can be targeted to different data planes, including hardware</a:t>
            </a:r>
          </a:p>
          <a:p>
            <a:r>
              <a:rPr lang="en-US" sz="1100" b="0" i="0" dirty="0">
                <a:effectLst/>
                <a:latin typeface="+mn-lt"/>
                <a:ea typeface="+mn-ea"/>
                <a:cs typeface="+mn-cs"/>
                <a:sym typeface="Helvetica Neue"/>
              </a:rPr>
              <a:t>- - - Provides customization path where it is clear what goes where in what </a:t>
            </a:r>
            <a:r>
              <a:rPr lang="en-US" sz="1100" b="0" i="0" dirty="0" err="1">
                <a:effectLst/>
                <a:latin typeface="+mn-lt"/>
                <a:ea typeface="+mn-ea"/>
                <a:cs typeface="+mn-cs"/>
                <a:sym typeface="Helvetica Neue"/>
              </a:rPr>
              <a:t>orde</a:t>
            </a:r>
            <a:endParaRPr lang="en-US" sz="1100" b="0" i="0" dirty="0">
              <a:effectLst/>
              <a:latin typeface="+mn-lt"/>
              <a:ea typeface="+mn-ea"/>
              <a:cs typeface="+mn-cs"/>
              <a:sym typeface="Helvetica Neue"/>
            </a:endParaRPr>
          </a:p>
          <a:p>
            <a:endParaRPr lang="en-US" dirty="0"/>
          </a:p>
        </p:txBody>
      </p:sp>
    </p:spTree>
    <p:extLst>
      <p:ext uri="{BB962C8B-B14F-4D97-AF65-F5344CB8AC3E}">
        <p14:creationId xmlns:p14="http://schemas.microsoft.com/office/powerpoint/2010/main" val="18628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effectLst/>
                <a:latin typeface="+mn-lt"/>
                <a:ea typeface="+mn-ea"/>
                <a:cs typeface="+mn-cs"/>
                <a:sym typeface="Helvetica Neue"/>
              </a:rPr>
              <a:t>- Why P4 in a host? Why P4 in OVS?</a:t>
            </a:r>
          </a:p>
          <a:p>
            <a:r>
              <a:rPr lang="en-US" sz="1100" b="0" i="0" dirty="0">
                <a:effectLst/>
                <a:latin typeface="+mn-lt"/>
                <a:ea typeface="+mn-ea"/>
                <a:cs typeface="+mn-cs"/>
                <a:sym typeface="Helvetica Neue"/>
              </a:rPr>
              <a:t>- Encoding More Information than OpenFlow</a:t>
            </a:r>
          </a:p>
          <a:p>
            <a:r>
              <a:rPr lang="en-US" sz="1100" b="0" i="0" dirty="0">
                <a:effectLst/>
                <a:latin typeface="+mn-lt"/>
                <a:ea typeface="+mn-ea"/>
                <a:cs typeface="+mn-cs"/>
                <a:sym typeface="Helvetica Neue"/>
              </a:rPr>
              <a:t>- - Explicit match types, actions and control flow</a:t>
            </a:r>
          </a:p>
          <a:p>
            <a:r>
              <a:rPr lang="en-US" sz="1100" b="0" i="0" dirty="0">
                <a:effectLst/>
                <a:latin typeface="+mn-lt"/>
                <a:ea typeface="+mn-ea"/>
                <a:cs typeface="+mn-cs"/>
                <a:sym typeface="Helvetica Neue"/>
              </a:rPr>
              <a:t>- - Enable </a:t>
            </a:r>
            <a:r>
              <a:rPr lang="en-US" sz="1100" b="0" i="0" dirty="0" err="1">
                <a:effectLst/>
                <a:latin typeface="+mn-lt"/>
                <a:ea typeface="+mn-ea"/>
                <a:cs typeface="+mn-cs"/>
                <a:sym typeface="Helvetica Neue"/>
              </a:rPr>
              <a:t>dataplane</a:t>
            </a:r>
            <a:r>
              <a:rPr lang="en-US" sz="1100" b="0" i="0" dirty="0">
                <a:effectLst/>
                <a:latin typeface="+mn-lt"/>
                <a:ea typeface="+mn-ea"/>
                <a:cs typeface="+mn-cs"/>
                <a:sym typeface="Helvetica Neue"/>
              </a:rPr>
              <a:t> optimizations</a:t>
            </a:r>
          </a:p>
          <a:p>
            <a:r>
              <a:rPr lang="en-US" sz="1100" b="0" i="0" dirty="0">
                <a:effectLst/>
                <a:latin typeface="+mn-lt"/>
                <a:ea typeface="+mn-ea"/>
                <a:cs typeface="+mn-cs"/>
                <a:sym typeface="Helvetica Neue"/>
              </a:rPr>
              <a:t>- - Better constrained random testing (define the combos you need, nothing you don’t, and test them)</a:t>
            </a:r>
          </a:p>
          <a:p>
            <a:r>
              <a:rPr lang="en-US" sz="1100" b="0" i="0" dirty="0">
                <a:effectLst/>
                <a:latin typeface="+mn-lt"/>
                <a:ea typeface="+mn-ea"/>
                <a:cs typeface="+mn-cs"/>
                <a:sym typeface="Helvetica Neue"/>
              </a:rPr>
              <a:t>- No More Priority Based If-Clauses</a:t>
            </a:r>
          </a:p>
          <a:p>
            <a:r>
              <a:rPr lang="en-US" sz="1100" b="0" i="0" dirty="0">
                <a:effectLst/>
                <a:latin typeface="+mn-lt"/>
                <a:ea typeface="+mn-ea"/>
                <a:cs typeface="+mn-cs"/>
                <a:sym typeface="Helvetica Neue"/>
              </a:rPr>
              <a:t>- - OpenFlow conditionals using priority (yuck)</a:t>
            </a:r>
          </a:p>
          <a:p>
            <a:r>
              <a:rPr lang="en-US" sz="1100" b="0" i="0" dirty="0">
                <a:effectLst/>
                <a:latin typeface="+mn-lt"/>
                <a:ea typeface="+mn-ea"/>
                <a:cs typeface="+mn-cs"/>
                <a:sym typeface="Helvetica Neue"/>
              </a:rPr>
              <a:t>- - Explicit control flow between matches and action (yay)</a:t>
            </a:r>
          </a:p>
          <a:p>
            <a:r>
              <a:rPr lang="en-US" sz="1100" b="0" i="0" dirty="0">
                <a:effectLst/>
                <a:latin typeface="+mn-lt"/>
                <a:ea typeface="+mn-ea"/>
                <a:cs typeface="+mn-cs"/>
                <a:sym typeface="Helvetica Neue"/>
              </a:rPr>
              <a:t>- Whole Datapath Approach</a:t>
            </a:r>
          </a:p>
          <a:p>
            <a:r>
              <a:rPr lang="en-US" sz="1100" b="0" i="0" dirty="0">
                <a:effectLst/>
                <a:latin typeface="+mn-lt"/>
                <a:ea typeface="+mn-ea"/>
                <a:cs typeface="+mn-cs"/>
                <a:sym typeface="Helvetica Neue"/>
              </a:rPr>
              <a:t>- - Encode the underlying network structures</a:t>
            </a:r>
          </a:p>
          <a:p>
            <a:r>
              <a:rPr lang="en-US" sz="1100" b="0" i="0" dirty="0">
                <a:effectLst/>
                <a:latin typeface="+mn-lt"/>
                <a:ea typeface="+mn-ea"/>
                <a:cs typeface="+mn-cs"/>
                <a:sym typeface="Helvetica Neue"/>
              </a:rPr>
              <a:t>- - - Ports, Teams, Routes, Tunnels</a:t>
            </a:r>
          </a:p>
          <a:p>
            <a:r>
              <a:rPr lang="en-US" sz="1100" b="0" i="0" dirty="0">
                <a:effectLst/>
                <a:latin typeface="+mn-lt"/>
                <a:ea typeface="+mn-ea"/>
                <a:cs typeface="+mn-cs"/>
                <a:sym typeface="Helvetica Neue"/>
              </a:rPr>
              <a:t>- - Encode the translation tables</a:t>
            </a:r>
          </a:p>
          <a:p>
            <a:r>
              <a:rPr lang="en-US" sz="1100" b="0" i="0" dirty="0">
                <a:effectLst/>
                <a:latin typeface="+mn-lt"/>
                <a:ea typeface="+mn-ea"/>
                <a:cs typeface="+mn-cs"/>
                <a:sym typeface="Helvetica Neue"/>
              </a:rPr>
              <a:t>- - - iptables NAT, VLAN tagging, </a:t>
            </a:r>
            <a:r>
              <a:rPr lang="en-US" sz="1100" b="0" i="0" dirty="0" err="1">
                <a:effectLst/>
                <a:latin typeface="+mn-lt"/>
                <a:ea typeface="+mn-ea"/>
                <a:cs typeface="+mn-cs"/>
                <a:sym typeface="Helvetica Neue"/>
              </a:rPr>
              <a:t>netdev</a:t>
            </a:r>
            <a:r>
              <a:rPr lang="en-US" sz="1100" b="0" i="0" dirty="0">
                <a:effectLst/>
                <a:latin typeface="+mn-lt"/>
                <a:ea typeface="+mn-ea"/>
                <a:cs typeface="+mn-cs"/>
                <a:sym typeface="Helvetica Neue"/>
              </a:rPr>
              <a:t> tagging</a:t>
            </a:r>
          </a:p>
          <a:p>
            <a:r>
              <a:rPr lang="en-US" sz="1100" b="0" i="0" dirty="0">
                <a:effectLst/>
                <a:latin typeface="+mn-lt"/>
                <a:ea typeface="+mn-ea"/>
                <a:cs typeface="+mn-cs"/>
                <a:sym typeface="Helvetica Neue"/>
              </a:rPr>
              <a:t>- - Preserve the existing control planes</a:t>
            </a:r>
          </a:p>
          <a:p>
            <a:r>
              <a:rPr lang="en-US" sz="1100" b="0" i="0" dirty="0">
                <a:effectLst/>
                <a:latin typeface="+mn-lt"/>
                <a:ea typeface="+mn-ea"/>
                <a:cs typeface="+mn-cs"/>
                <a:sym typeface="Helvetica Neue"/>
              </a:rPr>
              <a:t>- Enable a full </a:t>
            </a:r>
            <a:r>
              <a:rPr lang="en-US" sz="1100" b="0" i="0" dirty="0" err="1">
                <a:effectLst/>
                <a:latin typeface="+mn-lt"/>
                <a:ea typeface="+mn-ea"/>
                <a:cs typeface="+mn-cs"/>
                <a:sym typeface="Helvetica Neue"/>
              </a:rPr>
              <a:t>dataplane</a:t>
            </a:r>
            <a:r>
              <a:rPr lang="en-US" sz="1100" b="0" i="0" dirty="0">
                <a:effectLst/>
                <a:latin typeface="+mn-lt"/>
                <a:ea typeface="+mn-ea"/>
                <a:cs typeface="+mn-cs"/>
                <a:sym typeface="Helvetica Neue"/>
              </a:rPr>
              <a:t> offload </a:t>
            </a:r>
          </a:p>
          <a:p>
            <a:r>
              <a:rPr lang="en-US" sz="1100" b="0" i="0" dirty="0">
                <a:effectLst/>
                <a:latin typeface="+mn-lt"/>
                <a:ea typeface="+mn-ea"/>
                <a:cs typeface="+mn-cs"/>
                <a:sym typeface="Helvetica Neue"/>
              </a:rPr>
              <a:t>- Yes, Connection Tracking Too</a:t>
            </a:r>
          </a:p>
          <a:p>
            <a:r>
              <a:rPr lang="en-US" sz="1100" b="0" i="0" dirty="0">
                <a:effectLst/>
                <a:latin typeface="+mn-lt"/>
                <a:ea typeface="+mn-ea"/>
                <a:cs typeface="+mn-cs"/>
                <a:sym typeface="Helvetica Neue"/>
              </a:rPr>
              <a:t>- - I can keep this brief if someone else is going deep on this </a:t>
            </a:r>
          </a:p>
          <a:p>
            <a:r>
              <a:rPr lang="en-US" sz="1100" b="0" i="0" dirty="0">
                <a:effectLst/>
                <a:latin typeface="+mn-lt"/>
                <a:ea typeface="+mn-ea"/>
                <a:cs typeface="+mn-cs"/>
                <a:sym typeface="Helvetica Neue"/>
              </a:rPr>
              <a:t>- Kernel Control Planes, SDN vSwitch, Hardware Datapath</a:t>
            </a:r>
          </a:p>
          <a:p>
            <a:r>
              <a:rPr lang="en-US" sz="1100" b="0" i="0" dirty="0">
                <a:effectLst/>
                <a:latin typeface="+mn-lt"/>
                <a:ea typeface="+mn-ea"/>
                <a:cs typeface="+mn-cs"/>
                <a:sym typeface="Helvetica Neue"/>
              </a:rPr>
              <a:t>- - Outline the Kernel - SAI connection used in SONiC</a:t>
            </a:r>
          </a:p>
          <a:p>
            <a:r>
              <a:rPr lang="en-US" sz="1100" b="0" i="0" dirty="0">
                <a:effectLst/>
                <a:latin typeface="+mn-lt"/>
                <a:ea typeface="+mn-ea"/>
                <a:cs typeface="+mn-cs"/>
                <a:sym typeface="Helvetica Neue"/>
              </a:rPr>
              <a:t>- - </a:t>
            </a:r>
            <a:r>
              <a:rPr lang="en-US" sz="1100" b="0" i="0" dirty="0" err="1">
                <a:effectLst/>
                <a:latin typeface="+mn-lt"/>
                <a:ea typeface="+mn-ea"/>
                <a:cs typeface="+mn-cs"/>
                <a:sym typeface="Helvetica Neue"/>
              </a:rPr>
              <a:t>Netlink</a:t>
            </a:r>
            <a:r>
              <a:rPr lang="en-US" sz="1100" b="0" i="0" dirty="0">
                <a:effectLst/>
                <a:latin typeface="+mn-lt"/>
                <a:ea typeface="+mn-ea"/>
                <a:cs typeface="+mn-cs"/>
                <a:sym typeface="Helvetica Neue"/>
              </a:rPr>
              <a:t> socket listeners</a:t>
            </a:r>
          </a:p>
          <a:p>
            <a:r>
              <a:rPr lang="en-US" sz="1100" b="0" i="0" dirty="0">
                <a:effectLst/>
                <a:latin typeface="+mn-lt"/>
                <a:ea typeface="+mn-ea"/>
                <a:cs typeface="+mn-cs"/>
                <a:sym typeface="Helvetica Neue"/>
              </a:rPr>
              <a:t>- Summary</a:t>
            </a:r>
          </a:p>
          <a:p>
            <a:r>
              <a:rPr lang="en-US" sz="1100" b="0" i="0" dirty="0">
                <a:effectLst/>
                <a:latin typeface="+mn-lt"/>
                <a:ea typeface="+mn-ea"/>
                <a:cs typeface="+mn-cs"/>
                <a:sym typeface="Helvetica Neue"/>
              </a:rPr>
              <a:t>- - P4 encodes more information than OpenFlow</a:t>
            </a:r>
          </a:p>
          <a:p>
            <a:r>
              <a:rPr lang="en-US" sz="1100" b="0" i="0" dirty="0">
                <a:effectLst/>
                <a:latin typeface="+mn-lt"/>
                <a:ea typeface="+mn-ea"/>
                <a:cs typeface="+mn-cs"/>
                <a:sym typeface="Helvetica Neue"/>
              </a:rPr>
              <a:t>- - - Better for optimization, easier to validate</a:t>
            </a:r>
          </a:p>
          <a:p>
            <a:r>
              <a:rPr lang="en-US" sz="1100" b="0" i="0" dirty="0">
                <a:effectLst/>
                <a:latin typeface="+mn-lt"/>
                <a:ea typeface="+mn-ea"/>
                <a:cs typeface="+mn-cs"/>
                <a:sym typeface="Helvetica Neue"/>
              </a:rPr>
              <a:t>- - New! P4 can now encode the whole datapath</a:t>
            </a:r>
          </a:p>
          <a:p>
            <a:r>
              <a:rPr lang="en-US" sz="1100" b="0" i="0" dirty="0">
                <a:effectLst/>
                <a:latin typeface="+mn-lt"/>
                <a:ea typeface="+mn-ea"/>
                <a:cs typeface="+mn-cs"/>
                <a:sym typeface="Helvetica Neue"/>
              </a:rPr>
              <a:t>- - - Explicit Connection Tracking</a:t>
            </a:r>
          </a:p>
          <a:p>
            <a:r>
              <a:rPr lang="en-US" sz="1100" b="0" i="0" dirty="0">
                <a:effectLst/>
                <a:latin typeface="+mn-lt"/>
                <a:ea typeface="+mn-ea"/>
                <a:cs typeface="+mn-cs"/>
                <a:sym typeface="Helvetica Neue"/>
              </a:rPr>
              <a:t>- - - </a:t>
            </a:r>
            <a:r>
              <a:rPr lang="en-US" sz="1100" b="0" i="0" dirty="0" err="1">
                <a:effectLst/>
                <a:latin typeface="+mn-lt"/>
                <a:ea typeface="+mn-ea"/>
                <a:cs typeface="+mn-cs"/>
                <a:sym typeface="Helvetica Neue"/>
              </a:rPr>
              <a:t>IPSec</a:t>
            </a:r>
            <a:r>
              <a:rPr lang="en-US" sz="1100" b="0" i="0" dirty="0">
                <a:effectLst/>
                <a:latin typeface="+mn-lt"/>
                <a:ea typeface="+mn-ea"/>
                <a:cs typeface="+mn-cs"/>
                <a:sym typeface="Helvetica Neue"/>
              </a:rPr>
              <a:t> Tunnels</a:t>
            </a:r>
          </a:p>
          <a:p>
            <a:r>
              <a:rPr lang="en-US" sz="1100" b="0" i="0" dirty="0">
                <a:effectLst/>
                <a:latin typeface="+mn-lt"/>
                <a:ea typeface="+mn-ea"/>
                <a:cs typeface="+mn-cs"/>
                <a:sym typeface="Helvetica Neue"/>
              </a:rPr>
              <a:t>- - One Datapath definition of everything that processes packets</a:t>
            </a:r>
          </a:p>
          <a:p>
            <a:r>
              <a:rPr lang="en-US" sz="1100" b="0" i="0" dirty="0">
                <a:effectLst/>
                <a:latin typeface="+mn-lt"/>
                <a:ea typeface="+mn-ea"/>
                <a:cs typeface="+mn-cs"/>
                <a:sym typeface="Helvetica Neue"/>
              </a:rPr>
              <a:t>- - - Provides a complete ‘spec’ that can be targeted to different data planes, including hardware</a:t>
            </a:r>
          </a:p>
          <a:p>
            <a:r>
              <a:rPr lang="en-US" sz="1100" b="0" i="0" dirty="0">
                <a:effectLst/>
                <a:latin typeface="+mn-lt"/>
                <a:ea typeface="+mn-ea"/>
                <a:cs typeface="+mn-cs"/>
                <a:sym typeface="Helvetica Neue"/>
              </a:rPr>
              <a:t>- - - Provides customization path where it is clear what goes where in what </a:t>
            </a:r>
            <a:r>
              <a:rPr lang="en-US" sz="1100" b="0" i="0" dirty="0" err="1">
                <a:effectLst/>
                <a:latin typeface="+mn-lt"/>
                <a:ea typeface="+mn-ea"/>
                <a:cs typeface="+mn-cs"/>
                <a:sym typeface="Helvetica Neue"/>
              </a:rPr>
              <a:t>orde</a:t>
            </a:r>
            <a:endParaRPr lang="en-US" sz="1100" b="0" i="0" dirty="0">
              <a:effectLst/>
              <a:latin typeface="+mn-lt"/>
              <a:ea typeface="+mn-ea"/>
              <a:cs typeface="+mn-cs"/>
              <a:sym typeface="Helvetica Neue"/>
            </a:endParaRPr>
          </a:p>
          <a:p>
            <a:endParaRPr lang="en-US" dirty="0"/>
          </a:p>
        </p:txBody>
      </p:sp>
    </p:spTree>
    <p:extLst>
      <p:ext uri="{BB962C8B-B14F-4D97-AF65-F5344CB8AC3E}">
        <p14:creationId xmlns:p14="http://schemas.microsoft.com/office/powerpoint/2010/main" val="3763585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If you’re a just fixed-function switch, there are only two things you can do: telco and cloud switching (in blue boxes).  But with P4 programmability, it opens pandoras box on what types of applications you can create and implement.  </a:t>
            </a:r>
          </a:p>
          <a:p>
            <a:r>
              <a:rPr lang="en-US"/>
              <a:t>	1a) The different colors illustrated above are grouping the different types of new apps together.</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#2: What can you do with P4 beyond Tofino? Combining Tofino with other programmable devices like NIC, FPGA, CPU, you can create richer applications to further expand the market applicability.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*On the next slide, we will focus on end-to-end telemetry and analytics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3F7515-81B9-3247-B835-1D5114BAF5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0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p>
            <a:r>
              <a:rPr lang="en-US"/>
              <a:t>40pt Intel Clear Light Text Goes Here</a:t>
            </a:r>
            <a:endParaRP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55013" y="6489224"/>
            <a:ext cx="3962944" cy="287002"/>
          </a:xfrm>
          <a:prstGeom prst="rect">
            <a:avLst/>
          </a:prstGeom>
        </p:spPr>
        <p:txBody>
          <a:bodyPr wrap="none">
            <a:spAutoFit/>
          </a:bodyPr>
          <a:lstStyle/>
          <a:p>
            <a:r>
              <a:rPr kumimoji="0" lang="en-US" sz="1400" b="1" i="0" u="none" strike="noStrike" cap="none" spc="0" normalizeH="0" baseline="0">
                <a:ln>
                  <a:noFill/>
                </a:ln>
                <a:solidFill>
                  <a:srgbClr val="000000"/>
                </a:solidFill>
                <a:effectLst/>
                <a:uFillTx/>
                <a:latin typeface="+mn-lt"/>
                <a:ea typeface="+mn-ea"/>
                <a:cs typeface="+mn-cs"/>
                <a:sym typeface="Helvetica Neue"/>
              </a:rPr>
              <a:t>Open vSwitch and OVN 2020 Fall Conference</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bg2"/>
              </a:solidFill>
              <a:effectLst/>
              <a:uFillTx/>
              <a:latin typeface="+mn-lt"/>
              <a:ea typeface="+mn-ea"/>
              <a:cs typeface="+mn-cs"/>
              <a:sym typeface="Helvetica Neue"/>
            </a:endParaRPr>
          </a:p>
        </p:txBody>
      </p:sp>
      <p:pic>
        <p:nvPicPr>
          <p:cNvPr id="1026" name="Picture 2" descr="Open vSwitch">
            <a:extLst>
              <a:ext uri="{FF2B5EF4-FFF2-40B4-BE49-F238E27FC236}">
                <a16:creationId xmlns:a16="http://schemas.microsoft.com/office/drawing/2014/main" id="{31F67386-AD11-4E78-A402-8E1AB6998C89}"/>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9908658" y="537086"/>
            <a:ext cx="1466850" cy="952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49" r:id="rId13"/>
    <p:sldLayoutId id="2147483770" r:id="rId14"/>
    <p:sldLayoutId id="2147483745" r:id="rId15"/>
    <p:sldLayoutId id="214748375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vswitch.org/support/ovscon2020/#A2" TargetMode="External"/><Relationship Id="rId2" Type="http://schemas.openxmlformats.org/officeDocument/2006/relationships/hyperlink" Target="https://www.openvswitch.org/support/ovscon2020/#D3"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dan.daly@intel.com" TargetMode="External"/><Relationship Id="rId2" Type="http://schemas.openxmlformats.org/officeDocument/2006/relationships/hyperlink" Target="mailto:Debashis.Chatterjee@intel.com"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hyperlink" Target="http://www.intel.com/PerformanceIndex"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openvswitch.org/support/ovscon2020/#D3" TargetMode="Externa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zure/SONiC/"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openvswitch.org/support/ovscon2020/#A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9F4BE2-8E4A-4003-B816-9E34781F7E88}"/>
              </a:ext>
            </a:extLst>
          </p:cNvPr>
          <p:cNvSpPr>
            <a:spLocks noGrp="1"/>
          </p:cNvSpPr>
          <p:nvPr>
            <p:ph type="title"/>
          </p:nvPr>
        </p:nvSpPr>
        <p:spPr/>
        <p:txBody>
          <a:bodyPr/>
          <a:lstStyle/>
          <a:p>
            <a:r>
              <a:rPr lang="en-US" sz="4800" dirty="0"/>
              <a:t>vswitch.p4: Why OVS Needs P4</a:t>
            </a:r>
          </a:p>
        </p:txBody>
      </p:sp>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25"/>
          </p:nvPr>
        </p:nvSpPr>
        <p:spPr/>
        <p:txBody>
          <a:bodyPr/>
          <a:lstStyle/>
          <a:p>
            <a:r>
              <a:rPr lang="en-US" dirty="0"/>
              <a:t>Open vSwitch and OVN 2020 Fall Conference</a:t>
            </a:r>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body" sz="quarter" idx="27"/>
          </p:nvPr>
        </p:nvSpPr>
        <p:spPr>
          <a:xfrm>
            <a:off x="1908348" y="4778608"/>
            <a:ext cx="10283651" cy="890671"/>
          </a:xfrm>
        </p:spPr>
        <p:txBody>
          <a:bodyPr>
            <a:normAutofit fontScale="92500" lnSpcReduction="10000"/>
          </a:bodyPr>
          <a:lstStyle/>
          <a:p>
            <a:r>
              <a:rPr lang="en-US" dirty="0"/>
              <a:t>Presenter:  Dan Daly</a:t>
            </a:r>
          </a:p>
          <a:p>
            <a:r>
              <a:rPr lang="en-US" b="1" i="1" dirty="0"/>
              <a:t>Intel P4-OVS Team: </a:t>
            </a:r>
            <a:r>
              <a:rPr lang="en-US" i="1" dirty="0"/>
              <a:t>Dan Daly, Anjali Singhai, James Choi, P. Venkata Suresh Kumar, Namrata Limaye, Debashis Chatterjee</a:t>
            </a:r>
            <a:endParaRPr lang="en-US" dirty="0"/>
          </a:p>
        </p:txBody>
      </p:sp>
    </p:spTree>
    <p:extLst>
      <p:ext uri="{BB962C8B-B14F-4D97-AF65-F5344CB8AC3E}">
        <p14:creationId xmlns:p14="http://schemas.microsoft.com/office/powerpoint/2010/main" val="208640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5E608F-E5E3-42CF-BE78-E40068579ECE}"/>
              </a:ext>
            </a:extLst>
          </p:cNvPr>
          <p:cNvSpPr>
            <a:spLocks noGrp="1"/>
          </p:cNvSpPr>
          <p:nvPr>
            <p:ph type="title"/>
          </p:nvPr>
        </p:nvSpPr>
        <p:spPr/>
        <p:txBody>
          <a:bodyPr/>
          <a:lstStyle/>
          <a:p>
            <a:r>
              <a:rPr lang="en-US" dirty="0"/>
              <a:t>vSwitch Programmable Platform</a:t>
            </a:r>
          </a:p>
        </p:txBody>
      </p:sp>
      <p:sp>
        <p:nvSpPr>
          <p:cNvPr id="6" name="Content Placeholder 5">
            <a:extLst>
              <a:ext uri="{FF2B5EF4-FFF2-40B4-BE49-F238E27FC236}">
                <a16:creationId xmlns:a16="http://schemas.microsoft.com/office/drawing/2014/main" id="{2CA0F537-D25F-4646-968E-EBB665CA6F3C}"/>
              </a:ext>
            </a:extLst>
          </p:cNvPr>
          <p:cNvSpPr>
            <a:spLocks noGrp="1"/>
          </p:cNvSpPr>
          <p:nvPr>
            <p:ph sz="quarter" idx="27"/>
          </p:nvPr>
        </p:nvSpPr>
        <p:spPr/>
        <p:txBody>
          <a:bodyPr/>
          <a:lstStyle/>
          <a:p>
            <a:endParaRPr lang="en-US" dirty="0"/>
          </a:p>
          <a:p>
            <a:pPr marL="0" indent="0">
              <a:buNone/>
            </a:pPr>
            <a:r>
              <a:rPr lang="en-US" dirty="0"/>
              <a:t>Current:  OpenFlow + OVSDB</a:t>
            </a:r>
          </a:p>
          <a:p>
            <a:r>
              <a:rPr lang="en-US" dirty="0"/>
              <a:t>OpenFlow ordered tables w/</a:t>
            </a:r>
            <a:br>
              <a:rPr lang="en-US" dirty="0"/>
            </a:br>
            <a:r>
              <a:rPr lang="en-US" dirty="0"/>
              <a:t>  priority-based ‘jumps’</a:t>
            </a:r>
            <a:br>
              <a:rPr lang="en-US" dirty="0"/>
            </a:br>
            <a:endParaRPr lang="en-US" dirty="0"/>
          </a:p>
          <a:p>
            <a:r>
              <a:rPr lang="en-US" dirty="0"/>
              <a:t>Escapes to kernel functions</a:t>
            </a:r>
            <a:br>
              <a:rPr lang="en-US" dirty="0"/>
            </a:br>
            <a:r>
              <a:rPr lang="en-US" dirty="0"/>
              <a:t>  Conntrack, tunnels, iptables</a:t>
            </a:r>
          </a:p>
          <a:p>
            <a:endParaRPr lang="en-US" dirty="0"/>
          </a:p>
        </p:txBody>
      </p:sp>
      <p:sp>
        <p:nvSpPr>
          <p:cNvPr id="7" name="Content Placeholder 6">
            <a:extLst>
              <a:ext uri="{FF2B5EF4-FFF2-40B4-BE49-F238E27FC236}">
                <a16:creationId xmlns:a16="http://schemas.microsoft.com/office/drawing/2014/main" id="{BB4824CC-924C-4DCE-AA6D-D592332105FE}"/>
              </a:ext>
            </a:extLst>
          </p:cNvPr>
          <p:cNvSpPr>
            <a:spLocks noGrp="1"/>
          </p:cNvSpPr>
          <p:nvPr>
            <p:ph sz="quarter" idx="28"/>
          </p:nvPr>
        </p:nvSpPr>
        <p:spPr/>
        <p:txBody>
          <a:bodyPr>
            <a:normAutofit/>
          </a:bodyPr>
          <a:lstStyle/>
          <a:p>
            <a:endParaRPr lang="en-US" dirty="0"/>
          </a:p>
          <a:p>
            <a:pPr marL="0" indent="0">
              <a:buNone/>
            </a:pPr>
            <a:r>
              <a:rPr lang="en-US" dirty="0"/>
              <a:t>Proposal:  </a:t>
            </a:r>
            <a:r>
              <a:rPr lang="en-US" b="1" dirty="0"/>
              <a:t>P4 + OVSDB</a:t>
            </a:r>
          </a:p>
          <a:p>
            <a:r>
              <a:rPr lang="en-US" dirty="0"/>
              <a:t>P4 </a:t>
            </a:r>
            <a:r>
              <a:rPr lang="en-US" b="1" dirty="0"/>
              <a:t>control flow w/</a:t>
            </a:r>
            <a:br>
              <a:rPr lang="en-US" b="1" dirty="0"/>
            </a:br>
            <a:r>
              <a:rPr lang="en-US" b="1" dirty="0"/>
              <a:t>  typed matches &amp; actions</a:t>
            </a:r>
            <a:br>
              <a:rPr lang="en-US" b="1" dirty="0"/>
            </a:br>
            <a:r>
              <a:rPr lang="en-US" b="1" dirty="0"/>
              <a:t>  </a:t>
            </a:r>
            <a:r>
              <a:rPr lang="en-US" dirty="0">
                <a:hlinkClick r:id="rId2"/>
              </a:rPr>
              <a:t>Converting OpenFlow to P4</a:t>
            </a:r>
            <a:endParaRPr lang="en-US" dirty="0"/>
          </a:p>
          <a:p>
            <a:r>
              <a:rPr lang="en-US" b="1" dirty="0"/>
              <a:t>Explicit </a:t>
            </a:r>
            <a:r>
              <a:rPr lang="en-US" b="1" dirty="0" err="1"/>
              <a:t>dataplane</a:t>
            </a:r>
            <a:r>
              <a:rPr lang="en-US" b="1" dirty="0"/>
              <a:t> </a:t>
            </a:r>
            <a:r>
              <a:rPr lang="en-US" dirty="0"/>
              <a:t>functions</a:t>
            </a:r>
            <a:br>
              <a:rPr lang="en-US" dirty="0"/>
            </a:br>
            <a:r>
              <a:rPr lang="en-US" dirty="0"/>
              <a:t>  Conntrack, tunnels, iptables</a:t>
            </a:r>
            <a:br>
              <a:rPr lang="en-US" dirty="0"/>
            </a:br>
            <a:r>
              <a:rPr lang="en-US" dirty="0"/>
              <a:t>  </a:t>
            </a:r>
            <a:r>
              <a:rPr lang="en-US" dirty="0">
                <a:hlinkClick r:id="rId3"/>
              </a:rPr>
              <a:t>Container Networking w/ OVS</a:t>
            </a:r>
            <a:endParaRPr lang="en-US" dirty="0"/>
          </a:p>
        </p:txBody>
      </p:sp>
      <p:sp>
        <p:nvSpPr>
          <p:cNvPr id="8" name="Text Placeholder 7">
            <a:extLst>
              <a:ext uri="{FF2B5EF4-FFF2-40B4-BE49-F238E27FC236}">
                <a16:creationId xmlns:a16="http://schemas.microsoft.com/office/drawing/2014/main" id="{491849D0-75CE-4403-93E9-F309DC55F4D1}"/>
              </a:ext>
            </a:extLst>
          </p:cNvPr>
          <p:cNvSpPr>
            <a:spLocks noGrp="1"/>
          </p:cNvSpPr>
          <p:nvPr>
            <p:ph type="body" sz="quarter" idx="29"/>
          </p:nvPr>
        </p:nvSpPr>
        <p:spPr/>
        <p:txBody>
          <a:bodyPr/>
          <a:lstStyle/>
          <a:p>
            <a:r>
              <a:rPr lang="en-US" dirty="0"/>
              <a:t>Use P4 to Encode Network Intent</a:t>
            </a:r>
          </a:p>
        </p:txBody>
      </p:sp>
    </p:spTree>
    <p:extLst>
      <p:ext uri="{BB962C8B-B14F-4D97-AF65-F5344CB8AC3E}">
        <p14:creationId xmlns:p14="http://schemas.microsoft.com/office/powerpoint/2010/main" val="310701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34C01EC8-950B-4500-9DFC-32DEE3BEDB7E}"/>
              </a:ext>
            </a:extLst>
          </p:cNvPr>
          <p:cNvSpPr txBox="1"/>
          <p:nvPr/>
        </p:nvSpPr>
        <p:spPr>
          <a:xfrm>
            <a:off x="6302558" y="2457192"/>
            <a:ext cx="4962203" cy="3390291"/>
          </a:xfrm>
          <a:prstGeom prst="rect">
            <a:avLst/>
          </a:prstGeom>
          <a:solidFill>
            <a:srgbClr val="F6F8FA"/>
          </a:solidFill>
        </p:spPr>
        <p:txBody>
          <a:bodyPr vert="horz" wrap="none" lIns="0" tIns="0" rIns="0" bIns="0" rtlCol="0" anchor="ctr">
            <a:noAutofit/>
          </a:bodyPr>
          <a:lstStyle/>
          <a:p>
            <a:pPr marL="0" marR="0" lvl="0" indent="0" algn="ctr" defTabSz="668258"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919090"/>
              </a:solidFill>
              <a:effectLst/>
              <a:uLnTx/>
              <a:uFillTx/>
            </a:endParaRPr>
          </a:p>
        </p:txBody>
      </p:sp>
      <p:sp>
        <p:nvSpPr>
          <p:cNvPr id="2" name="Title 1">
            <a:extLst>
              <a:ext uri="{FF2B5EF4-FFF2-40B4-BE49-F238E27FC236}">
                <a16:creationId xmlns:a16="http://schemas.microsoft.com/office/drawing/2014/main" id="{13BDA23C-2782-4AB0-9E7C-FFEE98B71A41}"/>
              </a:ext>
            </a:extLst>
          </p:cNvPr>
          <p:cNvSpPr>
            <a:spLocks noGrp="1"/>
          </p:cNvSpPr>
          <p:nvPr>
            <p:ph type="title"/>
          </p:nvPr>
        </p:nvSpPr>
        <p:spPr>
          <a:xfrm>
            <a:off x="571501" y="571501"/>
            <a:ext cx="8812574" cy="952500"/>
          </a:xfrm>
        </p:spPr>
        <p:txBody>
          <a:bodyPr/>
          <a:lstStyle/>
          <a:p>
            <a:r>
              <a:rPr lang="en-US" dirty="0"/>
              <a:t>vswitch.p4</a:t>
            </a:r>
          </a:p>
        </p:txBody>
      </p:sp>
      <p:sp>
        <p:nvSpPr>
          <p:cNvPr id="3" name="Content Placeholder 2">
            <a:extLst>
              <a:ext uri="{FF2B5EF4-FFF2-40B4-BE49-F238E27FC236}">
                <a16:creationId xmlns:a16="http://schemas.microsoft.com/office/drawing/2014/main" id="{5378F3AE-49E3-469C-A0E1-26AF79208EBD}"/>
              </a:ext>
            </a:extLst>
          </p:cNvPr>
          <p:cNvSpPr>
            <a:spLocks noGrp="1"/>
          </p:cNvSpPr>
          <p:nvPr>
            <p:ph sz="quarter" idx="27"/>
          </p:nvPr>
        </p:nvSpPr>
        <p:spPr/>
        <p:txBody>
          <a:bodyPr/>
          <a:lstStyle/>
          <a:p>
            <a:endParaRPr lang="en-US" dirty="0"/>
          </a:p>
          <a:p>
            <a:r>
              <a:rPr lang="en-US" dirty="0"/>
              <a:t>Reflected Kernel Datapath</a:t>
            </a:r>
          </a:p>
          <a:p>
            <a:pPr lvl="1"/>
            <a:r>
              <a:rPr lang="en-US" dirty="0"/>
              <a:t>Ports, Teams, Routes, Tunnels,</a:t>
            </a:r>
            <a:br>
              <a:rPr lang="en-US" dirty="0"/>
            </a:br>
            <a:r>
              <a:rPr lang="en-US" dirty="0"/>
              <a:t>NAT, load balancing, </a:t>
            </a:r>
            <a:r>
              <a:rPr lang="en-US" dirty="0" err="1"/>
              <a:t>conntrack</a:t>
            </a:r>
            <a:endParaRPr lang="en-US" dirty="0"/>
          </a:p>
          <a:p>
            <a:r>
              <a:rPr lang="en-US" dirty="0"/>
              <a:t>OpenStack Neutron Feature Set</a:t>
            </a:r>
          </a:p>
          <a:p>
            <a:pPr lvl="1"/>
            <a:r>
              <a:rPr lang="en-US" dirty="0"/>
              <a:t>vL2, vL3, Security Groups, </a:t>
            </a:r>
            <a:r>
              <a:rPr lang="en-US" dirty="0" err="1"/>
              <a:t>vLB</a:t>
            </a:r>
            <a:endParaRPr lang="en-US" dirty="0"/>
          </a:p>
          <a:p>
            <a:r>
              <a:rPr lang="en-US" dirty="0"/>
              <a:t>OVN &amp; </a:t>
            </a:r>
            <a:r>
              <a:rPr lang="en-US" dirty="0" err="1"/>
              <a:t>Antrea</a:t>
            </a:r>
            <a:r>
              <a:rPr lang="en-US" dirty="0"/>
              <a:t> examples</a:t>
            </a:r>
          </a:p>
        </p:txBody>
      </p:sp>
      <p:sp>
        <p:nvSpPr>
          <p:cNvPr id="5" name="Text Placeholder 4">
            <a:extLst>
              <a:ext uri="{FF2B5EF4-FFF2-40B4-BE49-F238E27FC236}">
                <a16:creationId xmlns:a16="http://schemas.microsoft.com/office/drawing/2014/main" id="{04C5739D-D17E-4647-AD7B-268AEAF43A22}"/>
              </a:ext>
            </a:extLst>
          </p:cNvPr>
          <p:cNvSpPr>
            <a:spLocks noGrp="1"/>
          </p:cNvSpPr>
          <p:nvPr>
            <p:ph type="body" sz="quarter" idx="29"/>
          </p:nvPr>
        </p:nvSpPr>
        <p:spPr/>
        <p:txBody>
          <a:bodyPr/>
          <a:lstStyle/>
          <a:p>
            <a:r>
              <a:rPr lang="en-US" dirty="0"/>
              <a:t>Jumpstart Your.p4</a:t>
            </a:r>
          </a:p>
        </p:txBody>
      </p:sp>
      <p:sp>
        <p:nvSpPr>
          <p:cNvPr id="54" name="TextBox 53">
            <a:extLst>
              <a:ext uri="{FF2B5EF4-FFF2-40B4-BE49-F238E27FC236}">
                <a16:creationId xmlns:a16="http://schemas.microsoft.com/office/drawing/2014/main" id="{0206A7B3-03B9-4FE9-BCFC-8AEB23CBBB10}"/>
              </a:ext>
            </a:extLst>
          </p:cNvPr>
          <p:cNvSpPr txBox="1"/>
          <p:nvPr/>
        </p:nvSpPr>
        <p:spPr>
          <a:xfrm>
            <a:off x="7245340" y="3313189"/>
            <a:ext cx="1287821" cy="215104"/>
          </a:xfrm>
          <a:prstGeom prst="rect">
            <a:avLst/>
          </a:prstGeom>
          <a:solidFill>
            <a:srgbClr val="F6F8FA"/>
          </a:solidFill>
        </p:spPr>
        <p:txBody>
          <a:bodyPr vert="horz" wrap="none" lIns="0" tIns="0" rIns="0" bIns="0" rtlCol="0" anchor="ctr">
            <a:noAutofit/>
          </a:bodyPr>
          <a:lstStyle/>
          <a:p>
            <a:pPr marL="0" marR="0" lvl="0" indent="0" algn="ctr" defTabSz="668258"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prstClr val="black"/>
              </a:solidFill>
              <a:effectLst/>
              <a:uLnTx/>
              <a:uFillTx/>
            </a:endParaRPr>
          </a:p>
        </p:txBody>
      </p:sp>
      <p:sp>
        <p:nvSpPr>
          <p:cNvPr id="55" name="TextBox 54">
            <a:extLst>
              <a:ext uri="{FF2B5EF4-FFF2-40B4-BE49-F238E27FC236}">
                <a16:creationId xmlns:a16="http://schemas.microsoft.com/office/drawing/2014/main" id="{D7E709C0-6D24-4607-BE03-2148D63C1BED}"/>
              </a:ext>
            </a:extLst>
          </p:cNvPr>
          <p:cNvSpPr txBox="1"/>
          <p:nvPr/>
        </p:nvSpPr>
        <p:spPr>
          <a:xfrm>
            <a:off x="7790801" y="3469202"/>
            <a:ext cx="3002944" cy="277039"/>
          </a:xfrm>
          <a:prstGeom prst="rect">
            <a:avLst/>
          </a:prstGeom>
          <a:solidFill>
            <a:srgbClr val="A54825"/>
          </a:solidFill>
        </p:spPr>
        <p:txBody>
          <a:bodyPr vert="horz" wrap="none" lIns="0" tIns="0" rIns="0" bIns="0" rtlCol="0" anchor="ctr">
            <a:noAutofit/>
          </a:bodyP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solidFill>
                <a:effectLst/>
                <a:uLnTx/>
                <a:uFillTx/>
              </a:rPr>
              <a:t>SDN Controller / Agent</a:t>
            </a:r>
          </a:p>
        </p:txBody>
      </p:sp>
      <p:cxnSp>
        <p:nvCxnSpPr>
          <p:cNvPr id="57" name="Straight Connector 56">
            <a:extLst>
              <a:ext uri="{FF2B5EF4-FFF2-40B4-BE49-F238E27FC236}">
                <a16:creationId xmlns:a16="http://schemas.microsoft.com/office/drawing/2014/main" id="{941268F8-DBF9-4D22-A864-F3E2540A0D2C}"/>
              </a:ext>
            </a:extLst>
          </p:cNvPr>
          <p:cNvCxnSpPr>
            <a:cxnSpLocks/>
          </p:cNvCxnSpPr>
          <p:nvPr/>
        </p:nvCxnSpPr>
        <p:spPr>
          <a:xfrm flipV="1">
            <a:off x="8108233" y="4452037"/>
            <a:ext cx="0" cy="756897"/>
          </a:xfrm>
          <a:prstGeom prst="line">
            <a:avLst/>
          </a:prstGeom>
          <a:noFill/>
          <a:ln w="50800" cap="rnd" cmpd="sng" algn="ctr">
            <a:solidFill>
              <a:srgbClr val="003C71"/>
            </a:solidFill>
            <a:prstDash val="solid"/>
          </a:ln>
          <a:effectLst/>
        </p:spPr>
      </p:cxnSp>
      <p:cxnSp>
        <p:nvCxnSpPr>
          <p:cNvPr id="58" name="Straight Connector 57">
            <a:extLst>
              <a:ext uri="{FF2B5EF4-FFF2-40B4-BE49-F238E27FC236}">
                <a16:creationId xmlns:a16="http://schemas.microsoft.com/office/drawing/2014/main" id="{AF6AA9CB-A062-425F-944F-8D102645EAE7}"/>
              </a:ext>
            </a:extLst>
          </p:cNvPr>
          <p:cNvCxnSpPr>
            <a:cxnSpLocks/>
          </p:cNvCxnSpPr>
          <p:nvPr/>
        </p:nvCxnSpPr>
        <p:spPr>
          <a:xfrm flipV="1">
            <a:off x="8489085" y="4452036"/>
            <a:ext cx="0" cy="761087"/>
          </a:xfrm>
          <a:prstGeom prst="line">
            <a:avLst/>
          </a:prstGeom>
          <a:noFill/>
          <a:ln w="50800" cap="rnd" cmpd="sng" algn="ctr">
            <a:solidFill>
              <a:srgbClr val="003C71"/>
            </a:solidFill>
            <a:prstDash val="solid"/>
          </a:ln>
          <a:effectLst/>
        </p:spPr>
      </p:cxnSp>
      <p:cxnSp>
        <p:nvCxnSpPr>
          <p:cNvPr id="59" name="Straight Connector 58">
            <a:extLst>
              <a:ext uri="{FF2B5EF4-FFF2-40B4-BE49-F238E27FC236}">
                <a16:creationId xmlns:a16="http://schemas.microsoft.com/office/drawing/2014/main" id="{0AA05AE4-F800-4121-B582-13445B4B41E6}"/>
              </a:ext>
            </a:extLst>
          </p:cNvPr>
          <p:cNvCxnSpPr>
            <a:cxnSpLocks/>
          </p:cNvCxnSpPr>
          <p:nvPr/>
        </p:nvCxnSpPr>
        <p:spPr>
          <a:xfrm>
            <a:off x="8194923" y="4452036"/>
            <a:ext cx="0" cy="761087"/>
          </a:xfrm>
          <a:prstGeom prst="line">
            <a:avLst/>
          </a:prstGeom>
          <a:noFill/>
          <a:ln w="50800" cap="rnd" cmpd="sng" algn="ctr">
            <a:solidFill>
              <a:srgbClr val="003C71"/>
            </a:solidFill>
            <a:prstDash val="solid"/>
          </a:ln>
          <a:effectLst/>
        </p:spPr>
      </p:cxnSp>
      <p:cxnSp>
        <p:nvCxnSpPr>
          <p:cNvPr id="60" name="Straight Connector 59">
            <a:extLst>
              <a:ext uri="{FF2B5EF4-FFF2-40B4-BE49-F238E27FC236}">
                <a16:creationId xmlns:a16="http://schemas.microsoft.com/office/drawing/2014/main" id="{3EF0192F-C49A-4B2D-83A9-E2A0AD8FA436}"/>
              </a:ext>
            </a:extLst>
          </p:cNvPr>
          <p:cNvCxnSpPr>
            <a:cxnSpLocks/>
          </p:cNvCxnSpPr>
          <p:nvPr/>
        </p:nvCxnSpPr>
        <p:spPr>
          <a:xfrm flipV="1">
            <a:off x="8390103" y="4452036"/>
            <a:ext cx="0" cy="761087"/>
          </a:xfrm>
          <a:prstGeom prst="line">
            <a:avLst/>
          </a:prstGeom>
          <a:noFill/>
          <a:ln w="50800" cap="rnd" cmpd="sng" algn="ctr">
            <a:solidFill>
              <a:srgbClr val="003C71"/>
            </a:solidFill>
            <a:prstDash val="solid"/>
          </a:ln>
          <a:effectLst/>
        </p:spPr>
      </p:cxnSp>
      <p:cxnSp>
        <p:nvCxnSpPr>
          <p:cNvPr id="61" name="Straight Connector 60">
            <a:extLst>
              <a:ext uri="{FF2B5EF4-FFF2-40B4-BE49-F238E27FC236}">
                <a16:creationId xmlns:a16="http://schemas.microsoft.com/office/drawing/2014/main" id="{EF945F1E-3681-405B-ABA6-57FBD4DBD408}"/>
              </a:ext>
            </a:extLst>
          </p:cNvPr>
          <p:cNvCxnSpPr>
            <a:cxnSpLocks/>
          </p:cNvCxnSpPr>
          <p:nvPr/>
        </p:nvCxnSpPr>
        <p:spPr>
          <a:xfrm>
            <a:off x="8291647" y="4452036"/>
            <a:ext cx="0" cy="766724"/>
          </a:xfrm>
          <a:prstGeom prst="line">
            <a:avLst/>
          </a:prstGeom>
          <a:noFill/>
          <a:ln w="50800" cap="rnd" cmpd="sng" algn="ctr">
            <a:solidFill>
              <a:srgbClr val="003C71"/>
            </a:solidFill>
            <a:prstDash val="solid"/>
          </a:ln>
          <a:effectLst/>
        </p:spPr>
      </p:cxnSp>
      <p:grpSp>
        <p:nvGrpSpPr>
          <p:cNvPr id="62" name="Group 61">
            <a:extLst>
              <a:ext uri="{FF2B5EF4-FFF2-40B4-BE49-F238E27FC236}">
                <a16:creationId xmlns:a16="http://schemas.microsoft.com/office/drawing/2014/main" id="{2BF9273B-0514-4952-BE03-63394C487F7E}"/>
              </a:ext>
            </a:extLst>
          </p:cNvPr>
          <p:cNvGrpSpPr/>
          <p:nvPr/>
        </p:nvGrpSpPr>
        <p:grpSpPr>
          <a:xfrm>
            <a:off x="7978575" y="2515097"/>
            <a:ext cx="2672583" cy="988001"/>
            <a:chOff x="6136453" y="63194"/>
            <a:chExt cx="2388899" cy="1075834"/>
          </a:xfrm>
        </p:grpSpPr>
        <p:sp>
          <p:nvSpPr>
            <p:cNvPr id="63" name="Cloud 62">
              <a:extLst>
                <a:ext uri="{FF2B5EF4-FFF2-40B4-BE49-F238E27FC236}">
                  <a16:creationId xmlns:a16="http://schemas.microsoft.com/office/drawing/2014/main" id="{7F798BCB-4F37-4255-B2E2-151D14D501C4}"/>
                </a:ext>
              </a:extLst>
            </p:cNvPr>
            <p:cNvSpPr/>
            <p:nvPr/>
          </p:nvSpPr>
          <p:spPr>
            <a:xfrm>
              <a:off x="6136453" y="63194"/>
              <a:ext cx="2388899" cy="1075834"/>
            </a:xfrm>
            <a:prstGeom prst="cloud">
              <a:avLst/>
            </a:prstGeom>
            <a:solidFill>
              <a:sysClr val="window" lastClr="FFFFFF"/>
            </a:solidFill>
            <a:ln w="25400" cap="flat" cmpd="sng" algn="ctr">
              <a:solidFill>
                <a:srgbClr val="00AEEF"/>
              </a:solidFill>
              <a:prstDash val="solid"/>
            </a:ln>
            <a:effectLst/>
          </p:spPr>
          <p:txBody>
            <a:bodyPr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64" name="Rectangle: Rounded Corners 63">
              <a:extLst>
                <a:ext uri="{FF2B5EF4-FFF2-40B4-BE49-F238E27FC236}">
                  <a16:creationId xmlns:a16="http://schemas.microsoft.com/office/drawing/2014/main" id="{774505A4-7F0B-4496-8F1D-4D7C4F0679A5}"/>
                </a:ext>
              </a:extLst>
            </p:cNvPr>
            <p:cNvSpPr/>
            <p:nvPr/>
          </p:nvSpPr>
          <p:spPr>
            <a:xfrm>
              <a:off x="7664568" y="467629"/>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L2</a:t>
              </a:r>
            </a:p>
          </p:txBody>
        </p:sp>
        <p:sp>
          <p:nvSpPr>
            <p:cNvPr id="65" name="Rectangle: Rounded Corners 64">
              <a:extLst>
                <a:ext uri="{FF2B5EF4-FFF2-40B4-BE49-F238E27FC236}">
                  <a16:creationId xmlns:a16="http://schemas.microsoft.com/office/drawing/2014/main" id="{399BEDCB-1DBA-4CDE-8EEE-93F9AC325BFE}"/>
                </a:ext>
              </a:extLst>
            </p:cNvPr>
            <p:cNvSpPr/>
            <p:nvPr/>
          </p:nvSpPr>
          <p:spPr>
            <a:xfrm>
              <a:off x="7739089" y="535321"/>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L2</a:t>
              </a:r>
            </a:p>
          </p:txBody>
        </p:sp>
        <p:sp>
          <p:nvSpPr>
            <p:cNvPr id="66" name="Rectangle: Rounded Corners 65">
              <a:extLst>
                <a:ext uri="{FF2B5EF4-FFF2-40B4-BE49-F238E27FC236}">
                  <a16:creationId xmlns:a16="http://schemas.microsoft.com/office/drawing/2014/main" id="{0B49B302-1226-405D-9A84-2EC6D7226E32}"/>
                </a:ext>
              </a:extLst>
            </p:cNvPr>
            <p:cNvSpPr/>
            <p:nvPr/>
          </p:nvSpPr>
          <p:spPr>
            <a:xfrm>
              <a:off x="7813610" y="607603"/>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L3</a:t>
              </a:r>
            </a:p>
          </p:txBody>
        </p:sp>
        <p:cxnSp>
          <p:nvCxnSpPr>
            <p:cNvPr id="67" name="Straight Connector 66">
              <a:extLst>
                <a:ext uri="{FF2B5EF4-FFF2-40B4-BE49-F238E27FC236}">
                  <a16:creationId xmlns:a16="http://schemas.microsoft.com/office/drawing/2014/main" id="{7E0F8705-B485-4604-B6D4-3FCDA682C83E}"/>
                </a:ext>
              </a:extLst>
            </p:cNvPr>
            <p:cNvCxnSpPr>
              <a:stCxn id="72" idx="3"/>
              <a:endCxn id="66" idx="1"/>
            </p:cNvCxnSpPr>
            <p:nvPr/>
          </p:nvCxnSpPr>
          <p:spPr>
            <a:xfrm>
              <a:off x="6951087" y="728845"/>
              <a:ext cx="862523" cy="5105"/>
            </a:xfrm>
            <a:prstGeom prst="line">
              <a:avLst/>
            </a:prstGeom>
            <a:noFill/>
            <a:ln w="12700" cap="flat" cmpd="sng" algn="ctr">
              <a:solidFill>
                <a:srgbClr val="003C71"/>
              </a:solidFill>
              <a:prstDash val="sysDot"/>
            </a:ln>
            <a:effectLst/>
          </p:spPr>
        </p:cxnSp>
        <p:cxnSp>
          <p:nvCxnSpPr>
            <p:cNvPr id="68" name="Straight Connector 67">
              <a:extLst>
                <a:ext uri="{FF2B5EF4-FFF2-40B4-BE49-F238E27FC236}">
                  <a16:creationId xmlns:a16="http://schemas.microsoft.com/office/drawing/2014/main" id="{2E300EBD-1CD2-48C7-9086-5E1D860B1978}"/>
                </a:ext>
              </a:extLst>
            </p:cNvPr>
            <p:cNvCxnSpPr>
              <a:cxnSpLocks/>
              <a:stCxn id="71" idx="1"/>
              <a:endCxn id="65" idx="1"/>
            </p:cNvCxnSpPr>
            <p:nvPr/>
          </p:nvCxnSpPr>
          <p:spPr>
            <a:xfrm>
              <a:off x="6557651" y="656563"/>
              <a:ext cx="1181438" cy="5105"/>
            </a:xfrm>
            <a:prstGeom prst="line">
              <a:avLst/>
            </a:prstGeom>
            <a:noFill/>
            <a:ln w="12700" cap="flat" cmpd="sng" algn="ctr">
              <a:solidFill>
                <a:srgbClr val="003C71"/>
              </a:solidFill>
              <a:prstDash val="sysDot"/>
            </a:ln>
            <a:effectLst/>
          </p:spPr>
        </p:cxnSp>
        <p:cxnSp>
          <p:nvCxnSpPr>
            <p:cNvPr id="69" name="Straight Connector 68">
              <a:extLst>
                <a:ext uri="{FF2B5EF4-FFF2-40B4-BE49-F238E27FC236}">
                  <a16:creationId xmlns:a16="http://schemas.microsoft.com/office/drawing/2014/main" id="{789BD048-FC9E-40F1-B2FA-3FD65FA519C1}"/>
                </a:ext>
              </a:extLst>
            </p:cNvPr>
            <p:cNvCxnSpPr>
              <a:cxnSpLocks/>
              <a:stCxn id="70" idx="1"/>
              <a:endCxn id="64" idx="1"/>
            </p:cNvCxnSpPr>
            <p:nvPr/>
          </p:nvCxnSpPr>
          <p:spPr>
            <a:xfrm>
              <a:off x="6483130" y="588871"/>
              <a:ext cx="1181438" cy="5105"/>
            </a:xfrm>
            <a:prstGeom prst="line">
              <a:avLst/>
            </a:prstGeom>
            <a:noFill/>
            <a:ln w="12700" cap="flat" cmpd="sng" algn="ctr">
              <a:solidFill>
                <a:srgbClr val="003C71"/>
              </a:solidFill>
              <a:prstDash val="sysDot"/>
            </a:ln>
            <a:effectLst/>
          </p:spPr>
        </p:cxnSp>
        <p:sp>
          <p:nvSpPr>
            <p:cNvPr id="70" name="Rectangle: Rounded Corners 69">
              <a:extLst>
                <a:ext uri="{FF2B5EF4-FFF2-40B4-BE49-F238E27FC236}">
                  <a16:creationId xmlns:a16="http://schemas.microsoft.com/office/drawing/2014/main" id="{DE9A30B8-184F-4898-AB62-BE047718D493}"/>
                </a:ext>
              </a:extLst>
            </p:cNvPr>
            <p:cNvSpPr/>
            <p:nvPr/>
          </p:nvSpPr>
          <p:spPr>
            <a:xfrm>
              <a:off x="6483130" y="462524"/>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L2</a:t>
              </a:r>
            </a:p>
          </p:txBody>
        </p:sp>
        <p:sp>
          <p:nvSpPr>
            <p:cNvPr id="71" name="Rectangle: Rounded Corners 70">
              <a:extLst>
                <a:ext uri="{FF2B5EF4-FFF2-40B4-BE49-F238E27FC236}">
                  <a16:creationId xmlns:a16="http://schemas.microsoft.com/office/drawing/2014/main" id="{BDD542EE-6976-4EE8-BD96-9E4B80E813A4}"/>
                </a:ext>
              </a:extLst>
            </p:cNvPr>
            <p:cNvSpPr/>
            <p:nvPr/>
          </p:nvSpPr>
          <p:spPr>
            <a:xfrm>
              <a:off x="6557651" y="530216"/>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L2</a:t>
              </a:r>
            </a:p>
          </p:txBody>
        </p:sp>
        <p:sp>
          <p:nvSpPr>
            <p:cNvPr id="72" name="Rectangle: Rounded Corners 71">
              <a:extLst>
                <a:ext uri="{FF2B5EF4-FFF2-40B4-BE49-F238E27FC236}">
                  <a16:creationId xmlns:a16="http://schemas.microsoft.com/office/drawing/2014/main" id="{D17BFDDE-EC0C-41A7-BE5F-39C2C98FA0EF}"/>
                </a:ext>
              </a:extLst>
            </p:cNvPr>
            <p:cNvSpPr/>
            <p:nvPr/>
          </p:nvSpPr>
          <p:spPr>
            <a:xfrm>
              <a:off x="6632172" y="602498"/>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LB</a:t>
              </a:r>
            </a:p>
          </p:txBody>
        </p:sp>
        <p:sp>
          <p:nvSpPr>
            <p:cNvPr id="73" name="Rectangle: Rounded Corners 72">
              <a:extLst>
                <a:ext uri="{FF2B5EF4-FFF2-40B4-BE49-F238E27FC236}">
                  <a16:creationId xmlns:a16="http://schemas.microsoft.com/office/drawing/2014/main" id="{AB2BB38D-89D5-4EFC-8FD7-093993535EF5}"/>
                </a:ext>
              </a:extLst>
            </p:cNvPr>
            <p:cNvSpPr/>
            <p:nvPr/>
          </p:nvSpPr>
          <p:spPr>
            <a:xfrm>
              <a:off x="7073849" y="467629"/>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L2</a:t>
              </a:r>
            </a:p>
          </p:txBody>
        </p:sp>
        <p:sp>
          <p:nvSpPr>
            <p:cNvPr id="74" name="Rectangle: Rounded Corners 73">
              <a:extLst>
                <a:ext uri="{FF2B5EF4-FFF2-40B4-BE49-F238E27FC236}">
                  <a16:creationId xmlns:a16="http://schemas.microsoft.com/office/drawing/2014/main" id="{906070B8-6F89-4AAF-B39D-A870656D7854}"/>
                </a:ext>
              </a:extLst>
            </p:cNvPr>
            <p:cNvSpPr/>
            <p:nvPr/>
          </p:nvSpPr>
          <p:spPr>
            <a:xfrm>
              <a:off x="7148370" y="535321"/>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L2</a:t>
              </a:r>
            </a:p>
          </p:txBody>
        </p:sp>
        <p:sp>
          <p:nvSpPr>
            <p:cNvPr id="75" name="Rectangle: Rounded Corners 74">
              <a:extLst>
                <a:ext uri="{FF2B5EF4-FFF2-40B4-BE49-F238E27FC236}">
                  <a16:creationId xmlns:a16="http://schemas.microsoft.com/office/drawing/2014/main" id="{C474094F-5E35-45DE-86E8-55352BD3D2C7}"/>
                </a:ext>
              </a:extLst>
            </p:cNvPr>
            <p:cNvSpPr/>
            <p:nvPr/>
          </p:nvSpPr>
          <p:spPr>
            <a:xfrm>
              <a:off x="7222891" y="607603"/>
              <a:ext cx="318915" cy="252693"/>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Intel Clear"/>
                  <a:ea typeface="+mn-ea"/>
                  <a:cs typeface="+mn-cs"/>
                </a:rPr>
                <a:t>L2</a:t>
              </a:r>
            </a:p>
          </p:txBody>
        </p:sp>
        <p:sp>
          <p:nvSpPr>
            <p:cNvPr id="76" name="TextBox 75">
              <a:extLst>
                <a:ext uri="{FF2B5EF4-FFF2-40B4-BE49-F238E27FC236}">
                  <a16:creationId xmlns:a16="http://schemas.microsoft.com/office/drawing/2014/main" id="{E7C7BD0C-AD01-41A6-AC72-3507EEBD7B49}"/>
                </a:ext>
              </a:extLst>
            </p:cNvPr>
            <p:cNvSpPr txBox="1"/>
            <p:nvPr/>
          </p:nvSpPr>
          <p:spPr>
            <a:xfrm>
              <a:off x="7106783" y="107155"/>
              <a:ext cx="412375" cy="157417"/>
            </a:xfrm>
            <a:prstGeom prst="rect">
              <a:avLst/>
            </a:prstGeom>
            <a:noFill/>
          </p:spPr>
          <p:txBody>
            <a:bodyPr vert="horz" wrap="none" lIns="0" tIns="0" rIns="0" bIns="0" rtlCol="0">
              <a:noAutofit/>
            </a:bodyPr>
            <a:lstStyle/>
            <a:p>
              <a:pPr marL="0" marR="0" lvl="0" indent="0"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C00000"/>
                  </a:solidFill>
                  <a:effectLst/>
                  <a:uLnTx/>
                  <a:uFillTx/>
                </a:rPr>
                <a:t>ACLs</a:t>
              </a:r>
            </a:p>
            <a:p>
              <a:pPr marL="0" marR="0" lvl="0" indent="0"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C00000"/>
                  </a:solidFill>
                  <a:effectLst/>
                  <a:uLnTx/>
                  <a:uFillTx/>
                </a:rPr>
                <a:t>Security Groups</a:t>
              </a:r>
            </a:p>
          </p:txBody>
        </p:sp>
        <p:sp>
          <p:nvSpPr>
            <p:cNvPr id="77" name="Rectangle: Rounded Corners 76">
              <a:extLst>
                <a:ext uri="{FF2B5EF4-FFF2-40B4-BE49-F238E27FC236}">
                  <a16:creationId xmlns:a16="http://schemas.microsoft.com/office/drawing/2014/main" id="{7E2C86AC-2753-4738-B5DD-FA6684B88EEE}"/>
                </a:ext>
              </a:extLst>
            </p:cNvPr>
            <p:cNvSpPr/>
            <p:nvPr/>
          </p:nvSpPr>
          <p:spPr>
            <a:xfrm>
              <a:off x="6442468" y="277547"/>
              <a:ext cx="1736643" cy="639134"/>
            </a:xfrm>
            <a:prstGeom prst="roundRect">
              <a:avLst/>
            </a:prstGeom>
            <a:noFill/>
            <a:ln w="9525" cap="flat" cmpd="sng" algn="ctr">
              <a:solidFill>
                <a:srgbClr val="C00000"/>
              </a:solidFill>
              <a:prstDash val="sysDash"/>
            </a:ln>
            <a:effectLst/>
          </p:spPr>
          <p:txBody>
            <a:bodyPr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white"/>
                </a:solidFill>
                <a:effectLst/>
                <a:uLnTx/>
                <a:uFillTx/>
                <a:latin typeface="Intel Clear"/>
                <a:ea typeface="+mn-ea"/>
                <a:cs typeface="+mn-cs"/>
              </a:endParaRPr>
            </a:p>
          </p:txBody>
        </p:sp>
      </p:grpSp>
      <p:sp>
        <p:nvSpPr>
          <p:cNvPr id="78" name="Rectangle 77">
            <a:extLst>
              <a:ext uri="{FF2B5EF4-FFF2-40B4-BE49-F238E27FC236}">
                <a16:creationId xmlns:a16="http://schemas.microsoft.com/office/drawing/2014/main" id="{7A4D2F14-02EC-4786-9ED0-CC2CBA0518F2}"/>
              </a:ext>
            </a:extLst>
          </p:cNvPr>
          <p:cNvSpPr/>
          <p:nvPr/>
        </p:nvSpPr>
        <p:spPr>
          <a:xfrm>
            <a:off x="6345673" y="4882606"/>
            <a:ext cx="3601223" cy="847633"/>
          </a:xfrm>
          <a:prstGeom prst="rect">
            <a:avLst/>
          </a:prstGeom>
          <a:solidFill>
            <a:sysClr val="window" lastClr="FFFFFF"/>
          </a:solidFill>
          <a:ln>
            <a:solidFill>
              <a:sysClr val="windowText" lastClr="000000"/>
            </a:solidFill>
          </a:ln>
          <a:effectLst/>
        </p:spPr>
        <p:txBody>
          <a:bodyPr rtlCol="0" anchor="b"/>
          <a:lstStyle/>
          <a:p>
            <a:pPr marL="0" marR="0" lvl="0" indent="0" algn="ctr" defTabSz="668258" eaLnBrk="1" fontAlgn="auto" latinLnBrk="0" hangingPunct="1">
              <a:lnSpc>
                <a:spcPct val="100000"/>
              </a:lnSpc>
              <a:spcBef>
                <a:spcPts val="0"/>
              </a:spcBef>
              <a:spcAft>
                <a:spcPts val="0"/>
              </a:spcAft>
              <a:buClrTx/>
              <a:buSzTx/>
              <a:buFontTx/>
              <a:buNone/>
              <a:tabLst/>
              <a:defRPr/>
            </a:pPr>
            <a:r>
              <a:rPr lang="en-US" kern="1200" dirty="0">
                <a:solidFill>
                  <a:prstClr val="black"/>
                </a:solidFill>
                <a:latin typeface="Intel Clear"/>
              </a:rPr>
              <a:t>+</a:t>
            </a:r>
            <a:endParaRPr kumimoji="0" lang="en-US" b="0" i="0" u="none" strike="noStrike" kern="1200" cap="none" spc="0" normalizeH="0" baseline="0" noProof="0" dirty="0">
              <a:ln>
                <a:noFill/>
              </a:ln>
              <a:solidFill>
                <a:prstClr val="black"/>
              </a:solidFill>
              <a:effectLst/>
              <a:uLnTx/>
              <a:uFillTx/>
              <a:latin typeface="Intel Clear"/>
              <a:ea typeface="+mn-ea"/>
              <a:cs typeface="+mn-cs"/>
            </a:endParaRPr>
          </a:p>
        </p:txBody>
      </p:sp>
      <p:cxnSp>
        <p:nvCxnSpPr>
          <p:cNvPr id="79" name="Straight Arrow Connector 78">
            <a:extLst>
              <a:ext uri="{FF2B5EF4-FFF2-40B4-BE49-F238E27FC236}">
                <a16:creationId xmlns:a16="http://schemas.microsoft.com/office/drawing/2014/main" id="{EB92EAAD-82B6-4E65-81C1-C20A55528E74}"/>
              </a:ext>
            </a:extLst>
          </p:cNvPr>
          <p:cNvCxnSpPr>
            <a:cxnSpLocks/>
          </p:cNvCxnSpPr>
          <p:nvPr/>
        </p:nvCxnSpPr>
        <p:spPr>
          <a:xfrm>
            <a:off x="9624856" y="3726946"/>
            <a:ext cx="0" cy="1168939"/>
          </a:xfrm>
          <a:prstGeom prst="straightConnector1">
            <a:avLst/>
          </a:prstGeom>
          <a:noFill/>
          <a:ln w="25400" cap="flat" cmpd="sng" algn="ctr">
            <a:solidFill>
              <a:srgbClr val="7030A0"/>
            </a:solidFill>
            <a:prstDash val="solid"/>
            <a:headEnd type="triangle"/>
            <a:tailEnd type="triangle"/>
          </a:ln>
          <a:effectLst/>
        </p:spPr>
      </p:cxnSp>
      <p:sp>
        <p:nvSpPr>
          <p:cNvPr id="80" name="TextBox 79">
            <a:extLst>
              <a:ext uri="{FF2B5EF4-FFF2-40B4-BE49-F238E27FC236}">
                <a16:creationId xmlns:a16="http://schemas.microsoft.com/office/drawing/2014/main" id="{67C561BB-FBE9-4906-8294-B4EABEFC196F}"/>
              </a:ext>
            </a:extLst>
          </p:cNvPr>
          <p:cNvSpPr txBox="1"/>
          <p:nvPr/>
        </p:nvSpPr>
        <p:spPr>
          <a:xfrm>
            <a:off x="9699957" y="3909050"/>
            <a:ext cx="291152" cy="226145"/>
          </a:xfrm>
          <a:prstGeom prst="rect">
            <a:avLst/>
          </a:prstGeom>
          <a:noFill/>
        </p:spPr>
        <p:txBody>
          <a:bodyPr vert="horz" wrap="none" lIns="0" tIns="0" rIns="0" bIns="0" rtlCol="0">
            <a:noAutofit/>
          </a:bodyPr>
          <a:lstStyle/>
          <a:p>
            <a:pPr marL="0" marR="0" lvl="0" indent="0" defTabSz="668258"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7030A0"/>
                </a:solidFill>
                <a:effectLst/>
                <a:uLnTx/>
                <a:uFillTx/>
              </a:rPr>
              <a:t>P4</a:t>
            </a:r>
          </a:p>
          <a:p>
            <a:pPr marL="0" marR="0" lvl="0" indent="0" defTabSz="668258"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7030A0"/>
                </a:solidFill>
                <a:effectLst/>
                <a:uLnTx/>
                <a:uFillTx/>
              </a:rPr>
              <a:t>Runtime</a:t>
            </a:r>
          </a:p>
        </p:txBody>
      </p:sp>
      <p:sp>
        <p:nvSpPr>
          <p:cNvPr id="82" name="Rectangle 81">
            <a:extLst>
              <a:ext uri="{FF2B5EF4-FFF2-40B4-BE49-F238E27FC236}">
                <a16:creationId xmlns:a16="http://schemas.microsoft.com/office/drawing/2014/main" id="{007323B8-92F1-4A1A-AA54-6A63F680DB68}"/>
              </a:ext>
            </a:extLst>
          </p:cNvPr>
          <p:cNvSpPr/>
          <p:nvPr/>
        </p:nvSpPr>
        <p:spPr>
          <a:xfrm>
            <a:off x="9355501" y="4908609"/>
            <a:ext cx="542616" cy="356029"/>
          </a:xfrm>
          <a:prstGeom prst="rect">
            <a:avLst/>
          </a:prstGeom>
          <a:solidFill>
            <a:srgbClr val="7030A0"/>
          </a:solidFill>
          <a:ln>
            <a:no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P4 RT</a:t>
            </a:r>
          </a:p>
        </p:txBody>
      </p:sp>
      <p:sp>
        <p:nvSpPr>
          <p:cNvPr id="83" name="Rectangle 82">
            <a:extLst>
              <a:ext uri="{FF2B5EF4-FFF2-40B4-BE49-F238E27FC236}">
                <a16:creationId xmlns:a16="http://schemas.microsoft.com/office/drawing/2014/main" id="{988899FE-B4E0-476E-A7FA-1EF252300FA3}"/>
              </a:ext>
            </a:extLst>
          </p:cNvPr>
          <p:cNvSpPr/>
          <p:nvPr/>
        </p:nvSpPr>
        <p:spPr>
          <a:xfrm>
            <a:off x="8665041" y="4908608"/>
            <a:ext cx="637184" cy="362855"/>
          </a:xfrm>
          <a:prstGeom prst="rect">
            <a:avLst/>
          </a:prstGeom>
          <a:solidFill>
            <a:srgbClr val="7030A0"/>
          </a:solidFill>
          <a:ln>
            <a:no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Config</a:t>
            </a:r>
          </a:p>
          <a:p>
            <a:pPr marL="0" marR="0" lvl="0" indent="0" algn="ctr" defTabSz="668258" eaLnBrk="1" fontAlgn="auto" latinLnBrk="0" hangingPunct="1">
              <a:lnSpc>
                <a:spcPct val="100000"/>
              </a:lnSpc>
              <a:spcBef>
                <a:spcPts val="0"/>
              </a:spcBef>
              <a:spcAft>
                <a:spcPts val="0"/>
              </a:spcAft>
              <a:buClrTx/>
              <a:buSzTx/>
              <a:buFontTx/>
              <a:buNone/>
              <a:tabLst/>
              <a:defRPr/>
            </a:pPr>
            <a:r>
              <a:rPr lang="en-US" sz="1067" kern="1200" dirty="0">
                <a:solidFill>
                  <a:prstClr val="white"/>
                </a:solidFill>
                <a:latin typeface="Intel Clear"/>
              </a:rPr>
              <a:t>RPC</a:t>
            </a:r>
            <a:endParaRPr kumimoji="0" lang="en-US" sz="1067" b="0" i="0" u="none" strike="noStrike" kern="1200" cap="none" spc="0" normalizeH="0" baseline="0" noProof="0" dirty="0">
              <a:ln>
                <a:noFill/>
              </a:ln>
              <a:solidFill>
                <a:prstClr val="white"/>
              </a:solidFill>
              <a:effectLst/>
              <a:uLnTx/>
              <a:uFillTx/>
              <a:latin typeface="Intel Clear"/>
              <a:ea typeface="+mn-ea"/>
              <a:cs typeface="+mn-cs"/>
            </a:endParaRPr>
          </a:p>
        </p:txBody>
      </p:sp>
      <p:cxnSp>
        <p:nvCxnSpPr>
          <p:cNvPr id="84" name="Straight Arrow Connector 83">
            <a:extLst>
              <a:ext uri="{FF2B5EF4-FFF2-40B4-BE49-F238E27FC236}">
                <a16:creationId xmlns:a16="http://schemas.microsoft.com/office/drawing/2014/main" id="{F7E21751-1FB4-4AA5-8316-5EAED8C031F7}"/>
              </a:ext>
            </a:extLst>
          </p:cNvPr>
          <p:cNvCxnSpPr>
            <a:cxnSpLocks/>
          </p:cNvCxnSpPr>
          <p:nvPr/>
        </p:nvCxnSpPr>
        <p:spPr>
          <a:xfrm>
            <a:off x="8985328" y="3739669"/>
            <a:ext cx="0" cy="1168939"/>
          </a:xfrm>
          <a:prstGeom prst="straightConnector1">
            <a:avLst/>
          </a:prstGeom>
          <a:noFill/>
          <a:ln w="25400" cap="flat" cmpd="sng" algn="ctr">
            <a:solidFill>
              <a:srgbClr val="7030A0"/>
            </a:solidFill>
            <a:prstDash val="solid"/>
            <a:headEnd type="triangle"/>
            <a:tailEnd type="triangle"/>
          </a:ln>
          <a:effectLst/>
        </p:spPr>
      </p:cxnSp>
      <p:sp>
        <p:nvSpPr>
          <p:cNvPr id="85" name="TextBox 84">
            <a:extLst>
              <a:ext uri="{FF2B5EF4-FFF2-40B4-BE49-F238E27FC236}">
                <a16:creationId xmlns:a16="http://schemas.microsoft.com/office/drawing/2014/main" id="{05F26276-060E-4E7B-AE9D-7FBE8A4BA0A5}"/>
              </a:ext>
            </a:extLst>
          </p:cNvPr>
          <p:cNvSpPr txBox="1"/>
          <p:nvPr/>
        </p:nvSpPr>
        <p:spPr>
          <a:xfrm>
            <a:off x="7768109" y="3914642"/>
            <a:ext cx="1140143" cy="226145"/>
          </a:xfrm>
          <a:prstGeom prst="rect">
            <a:avLst/>
          </a:prstGeom>
          <a:noFill/>
        </p:spPr>
        <p:txBody>
          <a:bodyPr vert="horz" wrap="none" lIns="0" tIns="0" rIns="0" bIns="0" rtlCol="0">
            <a:noAutofit/>
          </a:bodyPr>
          <a:lstStyle/>
          <a:p>
            <a:pPr marL="0" marR="0" lvl="0" indent="0" algn="r" defTabSz="668258"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err="1">
                <a:ln>
                  <a:noFill/>
                </a:ln>
                <a:solidFill>
                  <a:srgbClr val="7030A0"/>
                </a:solidFill>
                <a:effectLst/>
                <a:uLnTx/>
                <a:uFillTx/>
              </a:rPr>
              <a:t>ovsdb</a:t>
            </a:r>
            <a:endParaRPr kumimoji="0" lang="en-US" sz="1467" b="0" i="0" u="none" strike="noStrike" kern="1200" cap="none" spc="0" normalizeH="0" baseline="0" noProof="0" dirty="0">
              <a:ln>
                <a:noFill/>
              </a:ln>
              <a:solidFill>
                <a:srgbClr val="7030A0"/>
              </a:solidFill>
              <a:effectLst/>
              <a:uLnTx/>
              <a:uFillTx/>
            </a:endParaRPr>
          </a:p>
        </p:txBody>
      </p:sp>
      <p:sp>
        <p:nvSpPr>
          <p:cNvPr id="86" name="Rectangle 85">
            <a:extLst>
              <a:ext uri="{FF2B5EF4-FFF2-40B4-BE49-F238E27FC236}">
                <a16:creationId xmlns:a16="http://schemas.microsoft.com/office/drawing/2014/main" id="{8CD92E04-4F37-4D37-B068-0957E99B0CFA}"/>
              </a:ext>
            </a:extLst>
          </p:cNvPr>
          <p:cNvSpPr/>
          <p:nvPr/>
        </p:nvSpPr>
        <p:spPr>
          <a:xfrm>
            <a:off x="7972102" y="4908202"/>
            <a:ext cx="646317" cy="362855"/>
          </a:xfrm>
          <a:prstGeom prst="rect">
            <a:avLst/>
          </a:prstGeom>
          <a:solidFill>
            <a:srgbClr val="7030A0"/>
          </a:solidFill>
          <a:ln>
            <a:no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Tunnel</a:t>
            </a:r>
          </a:p>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ILA</a:t>
            </a:r>
          </a:p>
        </p:txBody>
      </p:sp>
      <p:sp>
        <p:nvSpPr>
          <p:cNvPr id="87" name="Rectangle: Rounded Corners 86">
            <a:extLst>
              <a:ext uri="{FF2B5EF4-FFF2-40B4-BE49-F238E27FC236}">
                <a16:creationId xmlns:a16="http://schemas.microsoft.com/office/drawing/2014/main" id="{D36E298D-647E-483D-89A9-1D1592A4B074}"/>
              </a:ext>
            </a:extLst>
          </p:cNvPr>
          <p:cNvSpPr/>
          <p:nvPr/>
        </p:nvSpPr>
        <p:spPr>
          <a:xfrm>
            <a:off x="7468580" y="4420356"/>
            <a:ext cx="299528" cy="237332"/>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88" name="Rectangle: Rounded Corners 87">
            <a:extLst>
              <a:ext uri="{FF2B5EF4-FFF2-40B4-BE49-F238E27FC236}">
                <a16:creationId xmlns:a16="http://schemas.microsoft.com/office/drawing/2014/main" id="{4CEB342C-8026-4AE2-B039-7C3735699997}"/>
              </a:ext>
            </a:extLst>
          </p:cNvPr>
          <p:cNvSpPr/>
          <p:nvPr/>
        </p:nvSpPr>
        <p:spPr>
          <a:xfrm>
            <a:off x="7521712" y="4510612"/>
            <a:ext cx="299528" cy="237332"/>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89" name="Rectangle: Rounded Corners 88">
            <a:extLst>
              <a:ext uri="{FF2B5EF4-FFF2-40B4-BE49-F238E27FC236}">
                <a16:creationId xmlns:a16="http://schemas.microsoft.com/office/drawing/2014/main" id="{C8A85CBF-B727-4087-8AA2-54217200D290}"/>
              </a:ext>
            </a:extLst>
          </p:cNvPr>
          <p:cNvSpPr/>
          <p:nvPr/>
        </p:nvSpPr>
        <p:spPr>
          <a:xfrm>
            <a:off x="7574844" y="4606988"/>
            <a:ext cx="299528" cy="237332"/>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black"/>
                </a:solidFill>
                <a:effectLst/>
                <a:uLnTx/>
                <a:uFillTx/>
                <a:latin typeface="Intel Clear"/>
                <a:ea typeface="+mn-ea"/>
                <a:cs typeface="+mn-cs"/>
              </a:rPr>
              <a:t>L3</a:t>
            </a:r>
          </a:p>
        </p:txBody>
      </p:sp>
      <p:sp>
        <p:nvSpPr>
          <p:cNvPr id="90" name="Rectangle: Rounded Corners 89">
            <a:extLst>
              <a:ext uri="{FF2B5EF4-FFF2-40B4-BE49-F238E27FC236}">
                <a16:creationId xmlns:a16="http://schemas.microsoft.com/office/drawing/2014/main" id="{18312BB4-EAFC-4FFB-8F44-58068D9E808E}"/>
              </a:ext>
            </a:extLst>
          </p:cNvPr>
          <p:cNvSpPr/>
          <p:nvPr/>
        </p:nvSpPr>
        <p:spPr>
          <a:xfrm>
            <a:off x="6975653" y="4420356"/>
            <a:ext cx="299528" cy="237332"/>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91" name="Rectangle: Rounded Corners 90">
            <a:extLst>
              <a:ext uri="{FF2B5EF4-FFF2-40B4-BE49-F238E27FC236}">
                <a16:creationId xmlns:a16="http://schemas.microsoft.com/office/drawing/2014/main" id="{47AC9DB2-B5AB-41A3-AE28-9C162880234B}"/>
              </a:ext>
            </a:extLst>
          </p:cNvPr>
          <p:cNvSpPr/>
          <p:nvPr/>
        </p:nvSpPr>
        <p:spPr>
          <a:xfrm>
            <a:off x="7028785" y="4510612"/>
            <a:ext cx="299528" cy="237332"/>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92" name="Rectangle: Rounded Corners 91">
            <a:extLst>
              <a:ext uri="{FF2B5EF4-FFF2-40B4-BE49-F238E27FC236}">
                <a16:creationId xmlns:a16="http://schemas.microsoft.com/office/drawing/2014/main" id="{74E2D9E4-FE5A-4EC4-A926-628F86D85CF7}"/>
              </a:ext>
            </a:extLst>
          </p:cNvPr>
          <p:cNvSpPr/>
          <p:nvPr/>
        </p:nvSpPr>
        <p:spPr>
          <a:xfrm>
            <a:off x="7081917" y="4606988"/>
            <a:ext cx="299528" cy="237332"/>
          </a:xfrm>
          <a:prstGeom prst="roundRect">
            <a:avLst/>
          </a:prstGeom>
          <a:solidFill>
            <a:srgbClr val="FFA300"/>
          </a:solidFill>
          <a:ln>
            <a:solidFill>
              <a:sysClr val="windowText" lastClr="000000"/>
            </a:solid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black"/>
                </a:solidFill>
                <a:effectLst/>
                <a:uLnTx/>
                <a:uFillTx/>
                <a:latin typeface="Intel Clear"/>
                <a:ea typeface="+mn-ea"/>
                <a:cs typeface="+mn-cs"/>
              </a:rPr>
              <a:t>L2</a:t>
            </a:r>
          </a:p>
        </p:txBody>
      </p:sp>
      <p:sp>
        <p:nvSpPr>
          <p:cNvPr id="94" name="Up-Down Arrow 37">
            <a:extLst>
              <a:ext uri="{FF2B5EF4-FFF2-40B4-BE49-F238E27FC236}">
                <a16:creationId xmlns:a16="http://schemas.microsoft.com/office/drawing/2014/main" id="{3DEA4658-A2AB-4AE6-B899-14DC69E1D1B2}"/>
              </a:ext>
            </a:extLst>
          </p:cNvPr>
          <p:cNvSpPr/>
          <p:nvPr/>
        </p:nvSpPr>
        <p:spPr>
          <a:xfrm>
            <a:off x="6678673" y="4537361"/>
            <a:ext cx="174157" cy="254473"/>
          </a:xfrm>
          <a:prstGeom prst="upDownArrow">
            <a:avLst>
              <a:gd name="adj1" fmla="val 43365"/>
              <a:gd name="adj2" fmla="val 33411"/>
            </a:avLst>
          </a:prstGeom>
          <a:solidFill>
            <a:srgbClr val="00B050"/>
          </a:solidFill>
          <a:ln w="9525" cap="flat" cmpd="sng" algn="ctr">
            <a:solidFill>
              <a:sysClr val="windowText" lastClr="000000"/>
            </a:solidFill>
            <a:prstDash val="solid"/>
          </a:ln>
          <a:effectLst/>
        </p:spPr>
        <p:txBody>
          <a:bodyPr rtlCol="0" anchor="ctr"/>
          <a:lstStyle/>
          <a:p>
            <a:pPr marL="0" marR="0" lvl="0" indent="0" algn="ctr" defTabSz="609539"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95" name="Rectangle 94">
            <a:extLst>
              <a:ext uri="{FF2B5EF4-FFF2-40B4-BE49-F238E27FC236}">
                <a16:creationId xmlns:a16="http://schemas.microsoft.com/office/drawing/2014/main" id="{8B6ED368-DD03-402D-A0E0-1C611BA846B6}"/>
              </a:ext>
            </a:extLst>
          </p:cNvPr>
          <p:cNvSpPr/>
          <p:nvPr/>
        </p:nvSpPr>
        <p:spPr>
          <a:xfrm>
            <a:off x="7475860" y="4908202"/>
            <a:ext cx="455931" cy="362855"/>
          </a:xfrm>
          <a:prstGeom prst="rect">
            <a:avLst/>
          </a:prstGeom>
          <a:solidFill>
            <a:srgbClr val="7030A0"/>
          </a:solidFill>
          <a:ln>
            <a:no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BGP</a:t>
            </a:r>
          </a:p>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ECMP</a:t>
            </a:r>
          </a:p>
        </p:txBody>
      </p:sp>
      <p:sp>
        <p:nvSpPr>
          <p:cNvPr id="96" name="Rectangle 95">
            <a:extLst>
              <a:ext uri="{FF2B5EF4-FFF2-40B4-BE49-F238E27FC236}">
                <a16:creationId xmlns:a16="http://schemas.microsoft.com/office/drawing/2014/main" id="{91A8E502-8000-42D3-811E-05E7DB50B303}"/>
              </a:ext>
            </a:extLst>
          </p:cNvPr>
          <p:cNvSpPr/>
          <p:nvPr/>
        </p:nvSpPr>
        <p:spPr>
          <a:xfrm>
            <a:off x="6965901" y="4904951"/>
            <a:ext cx="455931" cy="362855"/>
          </a:xfrm>
          <a:prstGeom prst="rect">
            <a:avLst/>
          </a:prstGeom>
          <a:solidFill>
            <a:srgbClr val="7030A0"/>
          </a:solidFill>
          <a:ln>
            <a:no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FDB</a:t>
            </a:r>
          </a:p>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team</a:t>
            </a:r>
          </a:p>
        </p:txBody>
      </p:sp>
      <p:sp>
        <p:nvSpPr>
          <p:cNvPr id="97" name="Rectangle 96">
            <a:extLst>
              <a:ext uri="{FF2B5EF4-FFF2-40B4-BE49-F238E27FC236}">
                <a16:creationId xmlns:a16="http://schemas.microsoft.com/office/drawing/2014/main" id="{63C5781A-481C-463D-81BD-06F038E56F28}"/>
              </a:ext>
            </a:extLst>
          </p:cNvPr>
          <p:cNvSpPr/>
          <p:nvPr/>
        </p:nvSpPr>
        <p:spPr>
          <a:xfrm>
            <a:off x="6400471" y="4908608"/>
            <a:ext cx="513772" cy="362855"/>
          </a:xfrm>
          <a:prstGeom prst="rect">
            <a:avLst/>
          </a:prstGeom>
          <a:solidFill>
            <a:srgbClr val="7030A0"/>
          </a:solidFill>
          <a:ln>
            <a:noFill/>
          </a:ln>
          <a:effectLst/>
        </p:spPr>
        <p:txBody>
          <a:bodyPr lIns="0" rIns="0" rtlCol="0" anchor="ct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Intel Clear"/>
                <a:ea typeface="+mn-ea"/>
                <a:cs typeface="+mn-cs"/>
              </a:rPr>
              <a:t>Ports</a:t>
            </a:r>
          </a:p>
        </p:txBody>
      </p:sp>
      <p:sp>
        <p:nvSpPr>
          <p:cNvPr id="99" name="TextBox 98">
            <a:extLst>
              <a:ext uri="{FF2B5EF4-FFF2-40B4-BE49-F238E27FC236}">
                <a16:creationId xmlns:a16="http://schemas.microsoft.com/office/drawing/2014/main" id="{70125B86-643A-4CB3-A507-6ED498ADDF2B}"/>
              </a:ext>
            </a:extLst>
          </p:cNvPr>
          <p:cNvSpPr txBox="1"/>
          <p:nvPr/>
        </p:nvSpPr>
        <p:spPr>
          <a:xfrm>
            <a:off x="10187240" y="5117884"/>
            <a:ext cx="1219200" cy="306345"/>
          </a:xfrm>
          <a:prstGeom prst="rect">
            <a:avLst/>
          </a:prstGeom>
          <a:noFill/>
        </p:spPr>
        <p:txBody>
          <a:bodyPr vert="horz" wrap="none" lIns="0" tIns="0" rIns="0" bIns="0" rtlCol="0">
            <a:noAutofit/>
          </a:bodyPr>
          <a:lstStyle/>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rPr>
              <a:t>Re-usable</a:t>
            </a:r>
          </a:p>
          <a:p>
            <a:pPr marL="0" marR="0" lvl="0" indent="0" algn="ctr" defTabSz="668258"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rPr>
              <a:t>tests</a:t>
            </a:r>
          </a:p>
        </p:txBody>
      </p:sp>
      <p:sp>
        <p:nvSpPr>
          <p:cNvPr id="100" name="Arrow: Curved Left 99">
            <a:extLst>
              <a:ext uri="{FF2B5EF4-FFF2-40B4-BE49-F238E27FC236}">
                <a16:creationId xmlns:a16="http://schemas.microsoft.com/office/drawing/2014/main" id="{1BB95699-9553-4395-A693-DCB729FE5385}"/>
              </a:ext>
            </a:extLst>
          </p:cNvPr>
          <p:cNvSpPr/>
          <p:nvPr/>
        </p:nvSpPr>
        <p:spPr>
          <a:xfrm>
            <a:off x="10009402" y="5001062"/>
            <a:ext cx="426221" cy="676001"/>
          </a:xfrm>
          <a:prstGeom prst="curved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1" name="Up-Down Arrow 37">
            <a:extLst>
              <a:ext uri="{FF2B5EF4-FFF2-40B4-BE49-F238E27FC236}">
                <a16:creationId xmlns:a16="http://schemas.microsoft.com/office/drawing/2014/main" id="{0A06FF94-B8CC-4578-A651-FC85EFDFEE04}"/>
              </a:ext>
            </a:extLst>
          </p:cNvPr>
          <p:cNvSpPr/>
          <p:nvPr/>
        </p:nvSpPr>
        <p:spPr>
          <a:xfrm>
            <a:off x="6432010" y="4542612"/>
            <a:ext cx="174157" cy="254473"/>
          </a:xfrm>
          <a:prstGeom prst="upDownArrow">
            <a:avLst>
              <a:gd name="adj1" fmla="val 43365"/>
              <a:gd name="adj2" fmla="val 33411"/>
            </a:avLst>
          </a:prstGeom>
          <a:solidFill>
            <a:srgbClr val="00B050"/>
          </a:solidFill>
          <a:ln w="9525" cap="flat" cmpd="sng" algn="ctr">
            <a:solidFill>
              <a:sysClr val="windowText" lastClr="000000"/>
            </a:solidFill>
            <a:prstDash val="solid"/>
          </a:ln>
          <a:effectLst/>
        </p:spPr>
        <p:txBody>
          <a:bodyPr rtlCol="0" anchor="ctr"/>
          <a:lstStyle/>
          <a:p>
            <a:pPr marL="0" marR="0" lvl="0" indent="0" algn="ctr" defTabSz="609539"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solidFill>
              <a:effectLst/>
              <a:uLnTx/>
              <a:uFillTx/>
              <a:latin typeface="Intel Clear"/>
              <a:ea typeface="+mn-ea"/>
              <a:cs typeface="+mn-cs"/>
            </a:endParaRPr>
          </a:p>
        </p:txBody>
      </p:sp>
      <p:pic>
        <p:nvPicPr>
          <p:cNvPr id="1026" name="Picture 2" descr="Open vSwitch">
            <a:extLst>
              <a:ext uri="{FF2B5EF4-FFF2-40B4-BE49-F238E27FC236}">
                <a16:creationId xmlns:a16="http://schemas.microsoft.com/office/drawing/2014/main" id="{470E29A0-4C7A-48F8-A917-4F4141B4F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998" y="5311586"/>
            <a:ext cx="619314" cy="40215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02" descr="A close up of a logo&#10;&#10;Description automatically generated">
            <a:extLst>
              <a:ext uri="{FF2B5EF4-FFF2-40B4-BE49-F238E27FC236}">
                <a16:creationId xmlns:a16="http://schemas.microsoft.com/office/drawing/2014/main" id="{CA50C84F-3DCE-4FEB-8112-AF323088F4A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807" b="20342"/>
          <a:stretch/>
        </p:blipFill>
        <p:spPr>
          <a:xfrm>
            <a:off x="8273136" y="5324641"/>
            <a:ext cx="431897" cy="358470"/>
          </a:xfrm>
          <a:prstGeom prst="rect">
            <a:avLst/>
          </a:prstGeom>
          <a:effectLst/>
        </p:spPr>
      </p:pic>
    </p:spTree>
    <p:extLst>
      <p:ext uri="{BB962C8B-B14F-4D97-AF65-F5344CB8AC3E}">
        <p14:creationId xmlns:p14="http://schemas.microsoft.com/office/powerpoint/2010/main" val="202157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A23C-2782-4AB0-9E7C-FFEE98B71A41}"/>
              </a:ext>
            </a:extLst>
          </p:cNvPr>
          <p:cNvSpPr>
            <a:spLocks noGrp="1"/>
          </p:cNvSpPr>
          <p:nvPr>
            <p:ph type="title"/>
          </p:nvPr>
        </p:nvSpPr>
        <p:spPr/>
        <p:txBody>
          <a:bodyPr/>
          <a:lstStyle/>
          <a:p>
            <a:r>
              <a:rPr lang="en-US" dirty="0"/>
              <a:t>vswitch.p4</a:t>
            </a:r>
          </a:p>
        </p:txBody>
      </p:sp>
      <p:sp>
        <p:nvSpPr>
          <p:cNvPr id="3" name="Content Placeholder 2">
            <a:extLst>
              <a:ext uri="{FF2B5EF4-FFF2-40B4-BE49-F238E27FC236}">
                <a16:creationId xmlns:a16="http://schemas.microsoft.com/office/drawing/2014/main" id="{5378F3AE-49E3-469C-A0E1-26AF79208EBD}"/>
              </a:ext>
            </a:extLst>
          </p:cNvPr>
          <p:cNvSpPr>
            <a:spLocks noGrp="1"/>
          </p:cNvSpPr>
          <p:nvPr>
            <p:ph sz="quarter" idx="27"/>
          </p:nvPr>
        </p:nvSpPr>
        <p:spPr/>
        <p:txBody>
          <a:bodyPr/>
          <a:lstStyle/>
          <a:p>
            <a:pPr marL="514350" indent="-514350">
              <a:buFont typeface="+mj-lt"/>
              <a:buAutoNum type="arabicPeriod"/>
            </a:pPr>
            <a:endParaRPr lang="en-US" dirty="0"/>
          </a:p>
          <a:p>
            <a:pPr marL="514350" indent="-514350">
              <a:buFont typeface="+mj-lt"/>
              <a:buAutoNum type="arabicPeriod"/>
            </a:pPr>
            <a:r>
              <a:rPr lang="en-US" dirty="0"/>
              <a:t>vswitch.p4 → Your.p4</a:t>
            </a:r>
            <a:br>
              <a:rPr lang="en-US" dirty="0"/>
            </a:br>
            <a:r>
              <a:rPr lang="en-US" dirty="0"/>
              <a:t>Customize, Optimize</a:t>
            </a:r>
          </a:p>
          <a:p>
            <a:pPr marL="514350" indent="-514350">
              <a:buFont typeface="+mj-lt"/>
              <a:buAutoNum type="arabicPeriod"/>
            </a:pPr>
            <a:r>
              <a:rPr lang="en-US" dirty="0"/>
              <a:t>Compile for Target(s)</a:t>
            </a:r>
            <a:br>
              <a:rPr lang="en-US" dirty="0"/>
            </a:br>
            <a:r>
              <a:rPr lang="en-US" dirty="0"/>
              <a:t>Capabilities, Scale, Fit</a:t>
            </a:r>
          </a:p>
          <a:p>
            <a:pPr marL="514350" indent="-514350">
              <a:buFont typeface="+mj-lt"/>
              <a:buAutoNum type="arabicPeriod"/>
            </a:pPr>
            <a:r>
              <a:rPr lang="en-US" dirty="0"/>
              <a:t>Dataplane Load</a:t>
            </a:r>
            <a:br>
              <a:rPr lang="en-US" dirty="0"/>
            </a:br>
            <a:r>
              <a:rPr lang="en-US" dirty="0"/>
              <a:t>Population w/ P4 APIs</a:t>
            </a:r>
          </a:p>
          <a:p>
            <a:pPr marL="514350" indent="-514350">
              <a:buFont typeface="+mj-lt"/>
              <a:buAutoNum type="arabicPeriod"/>
            </a:pPr>
            <a:r>
              <a:rPr lang="en-US" dirty="0"/>
              <a:t>(Optional) Dataplane Update</a:t>
            </a:r>
          </a:p>
          <a:p>
            <a:endParaRPr lang="en-US" dirty="0"/>
          </a:p>
        </p:txBody>
      </p:sp>
      <p:sp>
        <p:nvSpPr>
          <p:cNvPr id="12" name="Content Placeholder 11">
            <a:extLst>
              <a:ext uri="{FF2B5EF4-FFF2-40B4-BE49-F238E27FC236}">
                <a16:creationId xmlns:a16="http://schemas.microsoft.com/office/drawing/2014/main" id="{5E780A6C-96EE-4052-96AC-FC6D969AD36A}"/>
              </a:ext>
            </a:extLst>
          </p:cNvPr>
          <p:cNvSpPr>
            <a:spLocks noGrp="1"/>
          </p:cNvSpPr>
          <p:nvPr>
            <p:ph sz="quarter" idx="28"/>
          </p:nvPr>
        </p:nvSpPr>
        <p:spPr/>
        <p:txBody>
          <a:bodyPr/>
          <a:lstStyle/>
          <a:p>
            <a:endParaRPr lang="en-US" dirty="0"/>
          </a:p>
          <a:p>
            <a:pPr marL="0" indent="0">
              <a:buNone/>
            </a:pPr>
            <a:r>
              <a:rPr lang="en-US" dirty="0"/>
              <a:t>Open Source Project</a:t>
            </a:r>
          </a:p>
          <a:p>
            <a:pPr marL="0" indent="0">
              <a:buNone/>
            </a:pPr>
            <a:r>
              <a:rPr lang="en-US" dirty="0"/>
              <a:t>P4.org</a:t>
            </a:r>
          </a:p>
          <a:p>
            <a:r>
              <a:rPr lang="en-US" dirty="0"/>
              <a:t>vswitch.p4</a:t>
            </a:r>
          </a:p>
          <a:p>
            <a:r>
              <a:rPr lang="en-US" dirty="0"/>
              <a:t>PSA Specification</a:t>
            </a:r>
          </a:p>
          <a:p>
            <a:r>
              <a:rPr lang="en-US" dirty="0"/>
              <a:t>PNA Specification</a:t>
            </a:r>
          </a:p>
          <a:p>
            <a:r>
              <a:rPr lang="en-US" dirty="0"/>
              <a:t>P4_16 Specification</a:t>
            </a:r>
          </a:p>
        </p:txBody>
      </p:sp>
      <p:sp>
        <p:nvSpPr>
          <p:cNvPr id="5" name="Text Placeholder 4">
            <a:extLst>
              <a:ext uri="{FF2B5EF4-FFF2-40B4-BE49-F238E27FC236}">
                <a16:creationId xmlns:a16="http://schemas.microsoft.com/office/drawing/2014/main" id="{04C5739D-D17E-4647-AD7B-268AEAF43A22}"/>
              </a:ext>
            </a:extLst>
          </p:cNvPr>
          <p:cNvSpPr>
            <a:spLocks noGrp="1"/>
          </p:cNvSpPr>
          <p:nvPr>
            <p:ph type="body" sz="quarter" idx="29"/>
          </p:nvPr>
        </p:nvSpPr>
        <p:spPr/>
        <p:txBody>
          <a:bodyPr/>
          <a:lstStyle/>
          <a:p>
            <a:r>
              <a:rPr lang="en-US" dirty="0"/>
              <a:t>How it comes together</a:t>
            </a:r>
          </a:p>
        </p:txBody>
      </p:sp>
      <p:cxnSp>
        <p:nvCxnSpPr>
          <p:cNvPr id="6" name="Straight Arrow Connector 5">
            <a:extLst>
              <a:ext uri="{FF2B5EF4-FFF2-40B4-BE49-F238E27FC236}">
                <a16:creationId xmlns:a16="http://schemas.microsoft.com/office/drawing/2014/main" id="{7D9973C9-5C32-4741-B21B-1C9AEF062843}"/>
              </a:ext>
            </a:extLst>
          </p:cNvPr>
          <p:cNvCxnSpPr>
            <a:cxnSpLocks/>
          </p:cNvCxnSpPr>
          <p:nvPr/>
        </p:nvCxnSpPr>
        <p:spPr>
          <a:xfrm rot="16200000" flipV="1">
            <a:off x="3379969" y="4103184"/>
            <a:ext cx="2845838" cy="480434"/>
          </a:xfrm>
          <a:prstGeom prst="bentConnector3">
            <a:avLst>
              <a:gd name="adj1" fmla="val 100164"/>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8653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47DF-51D0-4966-AF87-3FEE8A94FAAD}"/>
              </a:ext>
            </a:extLst>
          </p:cNvPr>
          <p:cNvSpPr>
            <a:spLocks noGrp="1"/>
          </p:cNvSpPr>
          <p:nvPr>
            <p:ph type="title"/>
          </p:nvPr>
        </p:nvSpPr>
        <p:spPr/>
        <p:txBody>
          <a:bodyPr/>
          <a:lstStyle/>
          <a:p>
            <a:r>
              <a:rPr lang="en-US" dirty="0"/>
              <a:t>Why P4 in OVS?</a:t>
            </a:r>
          </a:p>
        </p:txBody>
      </p:sp>
      <p:sp>
        <p:nvSpPr>
          <p:cNvPr id="3" name="Content Placeholder 2">
            <a:extLst>
              <a:ext uri="{FF2B5EF4-FFF2-40B4-BE49-F238E27FC236}">
                <a16:creationId xmlns:a16="http://schemas.microsoft.com/office/drawing/2014/main" id="{9FDD8F68-9822-4AE2-80E2-1F0379048DF5}"/>
              </a:ext>
            </a:extLst>
          </p:cNvPr>
          <p:cNvSpPr>
            <a:spLocks noGrp="1"/>
          </p:cNvSpPr>
          <p:nvPr>
            <p:ph sz="quarter" idx="27"/>
          </p:nvPr>
        </p:nvSpPr>
        <p:spPr>
          <a:xfrm>
            <a:off x="571499" y="2139951"/>
            <a:ext cx="11010901" cy="4118280"/>
          </a:xfrm>
        </p:spPr>
        <p:txBody>
          <a:bodyPr lIns="0" tIns="0" rIns="0" bIns="0" anchor="t">
            <a:normAutofit/>
          </a:bodyPr>
          <a:lstStyle/>
          <a:p>
            <a:r>
              <a:rPr lang="en-US" dirty="0">
                <a:sym typeface="Helvetica Neue"/>
              </a:rPr>
              <a:t>P4 encodes more information than OpenFlow</a:t>
            </a:r>
          </a:p>
          <a:p>
            <a:pPr lvl="1"/>
            <a:r>
              <a:rPr lang="en-US" dirty="0">
                <a:sym typeface="Helvetica Neue"/>
              </a:rPr>
              <a:t>Better for optimization, validation &amp; re-programming</a:t>
            </a:r>
          </a:p>
          <a:p>
            <a:pPr lvl="1"/>
            <a:r>
              <a:rPr lang="en-US" dirty="0">
                <a:sym typeface="Helvetica Neue"/>
              </a:rPr>
              <a:t>New! P4 can now encode the Whole Datapath</a:t>
            </a:r>
          </a:p>
          <a:p>
            <a:r>
              <a:rPr lang="en-US" dirty="0">
                <a:sym typeface="Helvetica Neue"/>
              </a:rPr>
              <a:t>P4 in OVS : More programmable, flexible &amp; multi-target</a:t>
            </a:r>
          </a:p>
          <a:p>
            <a:r>
              <a:rPr lang="en-US" dirty="0">
                <a:sym typeface="Helvetica Neue"/>
              </a:rPr>
              <a:t>vswitch.p4 encodes common functionality to get started </a:t>
            </a:r>
          </a:p>
          <a:p>
            <a:pPr marL="0" indent="0">
              <a:buNone/>
            </a:pPr>
            <a:endParaRPr lang="en-US" dirty="0">
              <a:sym typeface="Helvetica Neue"/>
            </a:endParaRPr>
          </a:p>
          <a:p>
            <a:pPr marL="0" indent="0" algn="ctr">
              <a:buNone/>
            </a:pPr>
            <a:r>
              <a:rPr lang="en-US" dirty="0">
                <a:sym typeface="Helvetica Neue"/>
              </a:rPr>
              <a:t>What Will You Do With This Added Programmability?</a:t>
            </a:r>
            <a:endParaRPr lang="en-US" dirty="0"/>
          </a:p>
        </p:txBody>
      </p:sp>
    </p:spTree>
    <p:extLst>
      <p:ext uri="{BB962C8B-B14F-4D97-AF65-F5344CB8AC3E}">
        <p14:creationId xmlns:p14="http://schemas.microsoft.com/office/powerpoint/2010/main" val="417370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FFBE04-88BA-41ED-85C6-73E80D70E944}"/>
              </a:ext>
            </a:extLst>
          </p:cNvPr>
          <p:cNvSpPr>
            <a:spLocks noGrp="1"/>
          </p:cNvSpPr>
          <p:nvPr>
            <p:ph type="title"/>
          </p:nvPr>
        </p:nvSpPr>
        <p:spPr/>
        <p:txBody>
          <a:bodyPr/>
          <a:lstStyle/>
          <a:p>
            <a:r>
              <a:rPr lang="en-US" dirty="0"/>
              <a:t>Contacts</a:t>
            </a:r>
          </a:p>
        </p:txBody>
      </p:sp>
      <p:sp>
        <p:nvSpPr>
          <p:cNvPr id="7" name="Content Placeholder 6">
            <a:extLst>
              <a:ext uri="{FF2B5EF4-FFF2-40B4-BE49-F238E27FC236}">
                <a16:creationId xmlns:a16="http://schemas.microsoft.com/office/drawing/2014/main" id="{3B66E530-789A-4C0F-BEAC-27542F3E9384}"/>
              </a:ext>
            </a:extLst>
          </p:cNvPr>
          <p:cNvSpPr>
            <a:spLocks noGrp="1"/>
          </p:cNvSpPr>
          <p:nvPr>
            <p:ph sz="quarter" idx="28"/>
          </p:nvPr>
        </p:nvSpPr>
        <p:spPr/>
        <p:txBody>
          <a:bodyPr/>
          <a:lstStyle/>
          <a:p>
            <a:pPr rtl="0" fontAlgn="base"/>
            <a:r>
              <a:rPr lang="en-US" b="1" dirty="0"/>
              <a:t>Code will be uploaded on </a:t>
            </a:r>
            <a:r>
              <a:rPr lang="en-US" b="1" dirty="0" err="1"/>
              <a:t>Github</a:t>
            </a:r>
            <a:r>
              <a:rPr lang="en-US" b="1" dirty="0"/>
              <a:t>. Please email for more info…</a:t>
            </a:r>
            <a:r>
              <a:rPr lang="en-US" dirty="0"/>
              <a:t>​</a:t>
            </a:r>
          </a:p>
          <a:p>
            <a:pPr rtl="0" fontAlgn="base"/>
            <a:r>
              <a:rPr lang="en-US" b="1" dirty="0"/>
              <a:t>Contacts: </a:t>
            </a:r>
            <a:r>
              <a:rPr lang="en-US" dirty="0"/>
              <a:t>Debashis Chatterjee (</a:t>
            </a:r>
            <a:r>
              <a:rPr lang="en-US" u="sng" dirty="0">
                <a:hlinkClick r:id="rId2"/>
              </a:rPr>
              <a:t>Debashis.Chatterjee@intel.com</a:t>
            </a:r>
            <a:r>
              <a:rPr lang="en-US" dirty="0"/>
              <a:t>)​</a:t>
            </a:r>
          </a:p>
          <a:p>
            <a:pPr rtl="0" fontAlgn="base"/>
            <a:r>
              <a:rPr lang="en-US"/>
              <a:t>  Dan Daly (</a:t>
            </a:r>
            <a:r>
              <a:rPr lang="en-US" u="sng">
                <a:hlinkClick r:id="rId3"/>
              </a:rPr>
              <a:t>dan.daly@</a:t>
            </a:r>
            <a:r>
              <a:rPr lang="en-US" u="sng" dirty="0">
                <a:hlinkClick r:id="rId3"/>
              </a:rPr>
              <a:t>intel</a:t>
            </a:r>
            <a:r>
              <a:rPr lang="en-US" u="sng">
                <a:hlinkClick r:id="rId3"/>
              </a:rPr>
              <a:t>.com</a:t>
            </a:r>
            <a:r>
              <a:rPr lang="en-US"/>
              <a:t>)</a:t>
            </a:r>
            <a:r>
              <a:rPr lang="en-US" dirty="0"/>
              <a:t>​</a:t>
            </a:r>
          </a:p>
          <a:p>
            <a:pPr rtl="0" fontAlgn="base"/>
            <a:r>
              <a:rPr lang="en-US" b="1" i="1" dirty="0"/>
              <a:t>Intel P4-OVS Team: </a:t>
            </a:r>
            <a:r>
              <a:rPr lang="en-US" i="1" dirty="0"/>
              <a:t>Dan Daly, Anjali Singhai, James Choi, P. Venkata Suresh Kumar, Namrata Limaye, Debashis Chatterjee</a:t>
            </a:r>
            <a:endParaRPr lang="en-US" dirty="0"/>
          </a:p>
          <a:p>
            <a:endParaRPr lang="en-US" dirty="0"/>
          </a:p>
        </p:txBody>
      </p:sp>
    </p:spTree>
    <p:extLst>
      <p:ext uri="{BB962C8B-B14F-4D97-AF65-F5344CB8AC3E}">
        <p14:creationId xmlns:p14="http://schemas.microsoft.com/office/powerpoint/2010/main" val="40945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39ED99F-6E76-43E3-9DF1-49F496175711}"/>
              </a:ext>
            </a:extLst>
          </p:cNvPr>
          <p:cNvSpPr>
            <a:spLocks noGrp="1"/>
          </p:cNvSpPr>
          <p:nvPr>
            <p:ph type="title"/>
          </p:nvPr>
        </p:nvSpPr>
        <p:spPr/>
        <p:txBody>
          <a:bodyPr/>
          <a:lstStyle/>
          <a:p>
            <a:r>
              <a:rPr lang="en-US"/>
              <a:t>Notices &amp; Disclaimers </a:t>
            </a:r>
          </a:p>
        </p:txBody>
      </p:sp>
      <p:sp>
        <p:nvSpPr>
          <p:cNvPr id="9" name="Content Placeholder 8">
            <a:extLst>
              <a:ext uri="{FF2B5EF4-FFF2-40B4-BE49-F238E27FC236}">
                <a16:creationId xmlns:a16="http://schemas.microsoft.com/office/drawing/2014/main" id="{6EECB2E7-FD20-41CF-9CE9-59E197BDFED0}"/>
              </a:ext>
            </a:extLst>
          </p:cNvPr>
          <p:cNvSpPr>
            <a:spLocks noGrp="1"/>
          </p:cNvSpPr>
          <p:nvPr>
            <p:ph sz="quarter" idx="28"/>
          </p:nvPr>
        </p:nvSpPr>
        <p:spPr/>
        <p:txBody>
          <a:bodyPr>
            <a:noAutofit/>
          </a:bodyPr>
          <a:lstStyle/>
          <a:p>
            <a:pPr marL="0" indent="0" defTabSz="2438338">
              <a:spcBef>
                <a:spcPts val="0"/>
              </a:spcBef>
              <a:buNone/>
            </a:pPr>
            <a:r>
              <a:rPr lang="en-US" sz="2000"/>
              <a:t>Performance varies by use, configuration and other factors. Learn more at </a:t>
            </a:r>
            <a:r>
              <a:rPr lang="en-US" sz="2000">
                <a:hlinkClick r:id="rId2"/>
              </a:rPr>
              <a:t>www.Intel.com/PerformanceIndex</a:t>
            </a:r>
            <a:r>
              <a:rPr lang="en-US" sz="2000"/>
              <a:t>.    </a:t>
            </a:r>
          </a:p>
          <a:p>
            <a:pPr marL="0" indent="0" defTabSz="2438338">
              <a:spcBef>
                <a:spcPts val="0"/>
              </a:spcBef>
              <a:buNone/>
            </a:pPr>
            <a:endParaRPr lang="en-US" sz="2000"/>
          </a:p>
          <a:p>
            <a:pPr marL="0" indent="0" defTabSz="2438338">
              <a:spcBef>
                <a:spcPts val="0"/>
              </a:spcBef>
              <a:buNone/>
            </a:pPr>
            <a:r>
              <a:rPr lang="en-US" sz="2000"/>
              <a:t>Performance results are based on testing as of dates shown in configurations and may not reflect all publicly available updates. See backup for configuration details. No product or component can be absolutely secure. </a:t>
            </a:r>
          </a:p>
          <a:p>
            <a:pPr marL="0" indent="0" defTabSz="2438338">
              <a:spcBef>
                <a:spcPts val="0"/>
              </a:spcBef>
              <a:buNone/>
            </a:pPr>
            <a:endParaRPr lang="en-US" sz="2000"/>
          </a:p>
          <a:p>
            <a:pPr marL="0" indent="0" defTabSz="2438338">
              <a:spcBef>
                <a:spcPts val="0"/>
              </a:spcBef>
              <a:buNone/>
            </a:pPr>
            <a:r>
              <a:rPr lang="en-US" sz="2000"/>
              <a:t>Your costs and results may vary. </a:t>
            </a:r>
          </a:p>
          <a:p>
            <a:pPr marL="0" indent="0" defTabSz="2438338">
              <a:spcBef>
                <a:spcPts val="0"/>
              </a:spcBef>
              <a:buNone/>
            </a:pPr>
            <a:endParaRPr lang="en-US" sz="2000"/>
          </a:p>
          <a:p>
            <a:pPr marL="0" indent="0" defTabSz="2438338">
              <a:spcBef>
                <a:spcPts val="0"/>
              </a:spcBef>
              <a:buNone/>
            </a:pPr>
            <a:r>
              <a:rPr lang="en-US" sz="2000"/>
              <a:t>Intel technologies may require enabled hardware, software or service activation.</a:t>
            </a:r>
          </a:p>
          <a:p>
            <a:pPr marL="0" indent="0" defTabSz="2438338">
              <a:spcBef>
                <a:spcPts val="0"/>
              </a:spcBef>
              <a:buNone/>
            </a:pPr>
            <a:endParaRPr lang="en-US" sz="2000"/>
          </a:p>
          <a:p>
            <a:pPr marL="0" indent="0" defTabSz="2438338">
              <a:spcBef>
                <a:spcPts val="0"/>
              </a:spcBef>
              <a:buNone/>
            </a:pPr>
            <a:r>
              <a:rPr lang="en-US" sz="2000"/>
              <a:t>© Intel Corporation. Intel, the Intel logo, and other Intel marks are trademarks of Intel Corporation or its subsidiaries. Other names and brands may be claimed as the property of others. </a:t>
            </a:r>
            <a:endParaRPr lang="en-US" sz="2000">
              <a:sym typeface="Helvetica Neue"/>
            </a:endParaRPr>
          </a:p>
          <a:p>
            <a:pPr marL="0" indent="0">
              <a:buNone/>
            </a:pPr>
            <a:endParaRPr lang="en-US" sz="2000"/>
          </a:p>
        </p:txBody>
      </p:sp>
    </p:spTree>
    <p:extLst>
      <p:ext uri="{BB962C8B-B14F-4D97-AF65-F5344CB8AC3E}">
        <p14:creationId xmlns:p14="http://schemas.microsoft.com/office/powerpoint/2010/main" val="311961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2FD59C-ECFB-46E8-8FD5-760331682213}"/>
              </a:ext>
            </a:extLst>
          </p:cNvPr>
          <p:cNvSpPr>
            <a:spLocks noGrp="1"/>
          </p:cNvSpPr>
          <p:nvPr>
            <p:ph type="title"/>
          </p:nvPr>
        </p:nvSpPr>
        <p:spPr>
          <a:xfrm>
            <a:off x="590550" y="2762748"/>
            <a:ext cx="11010899" cy="2548840"/>
          </a:xfrm>
        </p:spPr>
        <p:txBody>
          <a:bodyPr>
            <a:noAutofit/>
          </a:bodyPr>
          <a:lstStyle/>
          <a:p>
            <a:pPr algn="ctr"/>
            <a:r>
              <a:rPr lang="en-US" sz="4400" dirty="0"/>
              <a:t>Why P4 in OVS?</a:t>
            </a:r>
            <a:br>
              <a:rPr lang="en-US" sz="4400" dirty="0"/>
            </a:br>
            <a:br>
              <a:rPr lang="en-US" sz="4400" dirty="0"/>
            </a:br>
            <a:br>
              <a:rPr lang="en-US" sz="4400" dirty="0"/>
            </a:br>
            <a:r>
              <a:rPr lang="en-US" sz="4400" dirty="0"/>
              <a:t>Information Encoding</a:t>
            </a:r>
            <a:br>
              <a:rPr lang="en-US" sz="4400" dirty="0"/>
            </a:br>
            <a:br>
              <a:rPr lang="en-US" sz="4400" dirty="0"/>
            </a:br>
            <a:br>
              <a:rPr lang="en-US" sz="4400" dirty="0"/>
            </a:br>
            <a:endParaRPr lang="en-US" sz="4400" dirty="0"/>
          </a:p>
        </p:txBody>
      </p:sp>
    </p:spTree>
    <p:extLst>
      <p:ext uri="{BB962C8B-B14F-4D97-AF65-F5344CB8AC3E}">
        <p14:creationId xmlns:p14="http://schemas.microsoft.com/office/powerpoint/2010/main" val="252097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2FD59C-ECFB-46E8-8FD5-760331682213}"/>
              </a:ext>
            </a:extLst>
          </p:cNvPr>
          <p:cNvSpPr>
            <a:spLocks noGrp="1"/>
          </p:cNvSpPr>
          <p:nvPr>
            <p:ph type="title"/>
          </p:nvPr>
        </p:nvSpPr>
        <p:spPr/>
        <p:txBody>
          <a:bodyPr>
            <a:noAutofit/>
          </a:bodyPr>
          <a:lstStyle/>
          <a:p>
            <a:r>
              <a:rPr lang="en-US" sz="4400" dirty="0"/>
              <a:t>What Information to Encode?</a:t>
            </a:r>
          </a:p>
        </p:txBody>
      </p:sp>
      <p:sp>
        <p:nvSpPr>
          <p:cNvPr id="2" name="Content Placeholder 1">
            <a:extLst>
              <a:ext uri="{FF2B5EF4-FFF2-40B4-BE49-F238E27FC236}">
                <a16:creationId xmlns:a16="http://schemas.microsoft.com/office/drawing/2014/main" id="{E4699525-D5A8-4004-8098-0FBD996772C3}"/>
              </a:ext>
            </a:extLst>
          </p:cNvPr>
          <p:cNvSpPr>
            <a:spLocks noGrp="1"/>
          </p:cNvSpPr>
          <p:nvPr>
            <p:ph sz="quarter" idx="28"/>
          </p:nvPr>
        </p:nvSpPr>
        <p:spPr/>
        <p:txBody>
          <a:bodyPr>
            <a:normAutofit lnSpcReduction="10000"/>
          </a:bodyPr>
          <a:lstStyle/>
          <a:p>
            <a:pPr marL="514350" indent="-514350">
              <a:buFont typeface="+mj-lt"/>
              <a:buAutoNum type="arabicPeriod"/>
            </a:pPr>
            <a:r>
              <a:rPr lang="en-US" dirty="0"/>
              <a:t>Specific instead of generic → </a:t>
            </a:r>
          </a:p>
          <a:p>
            <a:pPr lvl="1"/>
            <a:r>
              <a:rPr lang="en-US" dirty="0"/>
              <a:t>Better optimized pipeline implementations</a:t>
            </a:r>
          </a:p>
          <a:p>
            <a:pPr lvl="1"/>
            <a:r>
              <a:rPr lang="en-US" dirty="0"/>
              <a:t>Auto-generated testing of what matters</a:t>
            </a:r>
          </a:p>
          <a:p>
            <a:pPr marL="514350" indent="-514350">
              <a:buFont typeface="+mj-lt"/>
              <a:buAutoNum type="arabicPeriod"/>
            </a:pPr>
            <a:r>
              <a:rPr lang="en-US" dirty="0"/>
              <a:t>Kernel operations in the datapath →</a:t>
            </a:r>
          </a:p>
          <a:p>
            <a:pPr lvl="1"/>
            <a:r>
              <a:rPr lang="en-US" dirty="0"/>
              <a:t>Enables an optimized kernel path w/out bypassing</a:t>
            </a:r>
          </a:p>
          <a:p>
            <a:pPr marL="514350" indent="-514350">
              <a:buFont typeface="+mj-lt"/>
              <a:buAutoNum type="arabicPeriod"/>
            </a:pPr>
            <a:r>
              <a:rPr lang="en-US" dirty="0"/>
              <a:t>Program more operations →</a:t>
            </a:r>
          </a:p>
          <a:p>
            <a:pPr lvl="1"/>
            <a:r>
              <a:rPr lang="en-US" dirty="0"/>
              <a:t>Cambrian explosion of networking applications</a:t>
            </a:r>
          </a:p>
          <a:p>
            <a:pPr marL="514350" indent="-514350">
              <a:buFont typeface="+mj-lt"/>
              <a:buAutoNum type="arabicPeriod"/>
            </a:pPr>
            <a:r>
              <a:rPr lang="en-US" dirty="0"/>
              <a:t>Network as a programmable platform →</a:t>
            </a:r>
          </a:p>
          <a:p>
            <a:pPr lvl="1"/>
            <a:r>
              <a:rPr lang="en-US" dirty="0"/>
              <a:t>Programs to measure, validate, &amp; re-program the network</a:t>
            </a:r>
          </a:p>
          <a:p>
            <a:pPr marL="25400" indent="0">
              <a:buNone/>
            </a:pPr>
            <a:endParaRPr lang="en-US" dirty="0"/>
          </a:p>
          <a:p>
            <a:pPr marL="0" indent="0">
              <a:buNone/>
            </a:pPr>
            <a:endParaRPr lang="en-US" dirty="0"/>
          </a:p>
          <a:p>
            <a:pPr marL="0" indent="0" algn="ctr">
              <a:buNone/>
            </a:pPr>
            <a:endParaRPr lang="en-US" dirty="0"/>
          </a:p>
        </p:txBody>
      </p:sp>
    </p:spTree>
    <p:extLst>
      <p:ext uri="{BB962C8B-B14F-4D97-AF65-F5344CB8AC3E}">
        <p14:creationId xmlns:p14="http://schemas.microsoft.com/office/powerpoint/2010/main" val="26919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ontent Placeholder 1">
            <a:extLst>
              <a:ext uri="{FF2B5EF4-FFF2-40B4-BE49-F238E27FC236}">
                <a16:creationId xmlns:a16="http://schemas.microsoft.com/office/drawing/2014/main" id="{FD8F7030-55FA-4979-8141-00BE68DD4512}"/>
              </a:ext>
            </a:extLst>
          </p:cNvPr>
          <p:cNvSpPr>
            <a:spLocks noGrp="1"/>
          </p:cNvSpPr>
          <p:nvPr>
            <p:ph sz="quarter" idx="28"/>
          </p:nvPr>
        </p:nvSpPr>
        <p:spPr>
          <a:xfrm>
            <a:off x="811247" y="1474538"/>
            <a:ext cx="5729083" cy="2368194"/>
          </a:xfrm>
        </p:spPr>
        <p:txBody>
          <a:bodyPr>
            <a:normAutofit/>
          </a:bodyPr>
          <a:lstStyle/>
          <a:p>
            <a:pPr marL="0" indent="0">
              <a:spcBef>
                <a:spcPts val="300"/>
              </a:spcBef>
              <a:buNone/>
            </a:pPr>
            <a:r>
              <a:rPr lang="en-US" sz="2000" dirty="0"/>
              <a:t>P4 Encodes:</a:t>
            </a:r>
          </a:p>
          <a:p>
            <a:pPr>
              <a:spcBef>
                <a:spcPts val="300"/>
              </a:spcBef>
            </a:pPr>
            <a:r>
              <a:rPr lang="en-US" sz="2000" dirty="0"/>
              <a:t>Control Flow:  Order of Operations</a:t>
            </a:r>
          </a:p>
          <a:p>
            <a:pPr>
              <a:spcBef>
                <a:spcPts val="300"/>
              </a:spcBef>
            </a:pPr>
            <a:r>
              <a:rPr lang="en-US" sz="2000" dirty="0"/>
              <a:t>Match Types:  Not Everything Has to Be Ternary</a:t>
            </a:r>
          </a:p>
          <a:p>
            <a:pPr>
              <a:spcBef>
                <a:spcPts val="300"/>
              </a:spcBef>
            </a:pPr>
            <a:r>
              <a:rPr lang="en-US" sz="2000" dirty="0"/>
              <a:t>Specific Actions:  Specify the actions needed</a:t>
            </a:r>
          </a:p>
          <a:p>
            <a:pPr marL="0" indent="0">
              <a:spcBef>
                <a:spcPts val="300"/>
              </a:spcBef>
              <a:buNone/>
            </a:pPr>
            <a:r>
              <a:rPr lang="en-US" sz="2000" dirty="0"/>
              <a:t>Enables a </a:t>
            </a:r>
            <a:r>
              <a:rPr lang="en-US" sz="2000" i="1" dirty="0"/>
              <a:t>Compiler</a:t>
            </a:r>
            <a:r>
              <a:rPr lang="en-US" sz="2000" dirty="0"/>
              <a:t> to Target </a:t>
            </a:r>
            <a:r>
              <a:rPr lang="en-US" sz="2000" dirty="0" err="1"/>
              <a:t>Dataplanes</a:t>
            </a:r>
            <a:r>
              <a:rPr lang="en-US" sz="2000" dirty="0"/>
              <a:t> ↓</a:t>
            </a:r>
          </a:p>
        </p:txBody>
      </p:sp>
      <p:sp>
        <p:nvSpPr>
          <p:cNvPr id="2" name="Title 1">
            <a:extLst>
              <a:ext uri="{FF2B5EF4-FFF2-40B4-BE49-F238E27FC236}">
                <a16:creationId xmlns:a16="http://schemas.microsoft.com/office/drawing/2014/main" id="{100C1C07-3BD2-4FFD-AA0F-EE59C8FB8C60}"/>
              </a:ext>
            </a:extLst>
          </p:cNvPr>
          <p:cNvSpPr>
            <a:spLocks noGrp="1"/>
          </p:cNvSpPr>
          <p:nvPr>
            <p:ph type="title"/>
          </p:nvPr>
        </p:nvSpPr>
        <p:spPr/>
        <p:txBody>
          <a:bodyPr/>
          <a:lstStyle/>
          <a:p>
            <a:r>
              <a:rPr lang="en-US" dirty="0"/>
              <a:t>1.  Be Specific</a:t>
            </a:r>
            <a:br>
              <a:rPr lang="en-US" dirty="0"/>
            </a:br>
            <a:endParaRPr lang="en-US" dirty="0"/>
          </a:p>
        </p:txBody>
      </p:sp>
      <p:grpSp>
        <p:nvGrpSpPr>
          <p:cNvPr id="47" name="Group 46">
            <a:extLst>
              <a:ext uri="{FF2B5EF4-FFF2-40B4-BE49-F238E27FC236}">
                <a16:creationId xmlns:a16="http://schemas.microsoft.com/office/drawing/2014/main" id="{D96E85D2-7F3A-48A2-A6B1-87BD90C8447C}"/>
              </a:ext>
            </a:extLst>
          </p:cNvPr>
          <p:cNvGrpSpPr/>
          <p:nvPr/>
        </p:nvGrpSpPr>
        <p:grpSpPr>
          <a:xfrm>
            <a:off x="757909" y="1550420"/>
            <a:ext cx="10454636" cy="4818868"/>
            <a:chOff x="896455" y="1221235"/>
            <a:chExt cx="8401194" cy="3872373"/>
          </a:xfrm>
        </p:grpSpPr>
        <p:grpSp>
          <p:nvGrpSpPr>
            <p:cNvPr id="4" name="Group 3">
              <a:extLst>
                <a:ext uri="{FF2B5EF4-FFF2-40B4-BE49-F238E27FC236}">
                  <a16:creationId xmlns:a16="http://schemas.microsoft.com/office/drawing/2014/main" id="{6FD6DCE5-E7E6-463C-A439-7C02EF3D3DF5}"/>
                </a:ext>
              </a:extLst>
            </p:cNvPr>
            <p:cNvGrpSpPr/>
            <p:nvPr/>
          </p:nvGrpSpPr>
          <p:grpSpPr>
            <a:xfrm>
              <a:off x="896455" y="4151818"/>
              <a:ext cx="8401194" cy="941790"/>
              <a:chOff x="360746" y="3726945"/>
              <a:chExt cx="8401194" cy="941790"/>
            </a:xfrm>
          </p:grpSpPr>
          <p:sp>
            <p:nvSpPr>
              <p:cNvPr id="5" name="Rounded Rectangle 6">
                <a:extLst>
                  <a:ext uri="{FF2B5EF4-FFF2-40B4-BE49-F238E27FC236}">
                    <a16:creationId xmlns:a16="http://schemas.microsoft.com/office/drawing/2014/main" id="{D488AE01-4C2B-4F4B-92FE-6195F8C6EF9F}"/>
                  </a:ext>
                </a:extLst>
              </p:cNvPr>
              <p:cNvSpPr/>
              <p:nvPr/>
            </p:nvSpPr>
            <p:spPr>
              <a:xfrm>
                <a:off x="360746" y="3866361"/>
                <a:ext cx="8337103" cy="597723"/>
              </a:xfrm>
              <a:prstGeom prst="roundRect">
                <a:avLst>
                  <a:gd name="adj" fmla="val 11568"/>
                </a:avLst>
              </a:prstGeom>
              <a:solidFill>
                <a:schemeClr val="bg1">
                  <a:lumMod val="85000"/>
                </a:schemeClr>
              </a:solidFill>
              <a:ln w="6350" cap="flat" cmpd="sng" algn="ctr">
                <a:solidFill>
                  <a:schemeClr val="bg1">
                    <a:lumMod val="75000"/>
                  </a:scheme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1">
                        <a:lumMod val="65000"/>
                        <a:lumOff val="35000"/>
                      </a:schemeClr>
                    </a:solidFill>
                    <a:effectLst/>
                    <a:uLnTx/>
                    <a:uFillTx/>
                    <a:latin typeface="+mj-lt"/>
                    <a:ea typeface="+mn-ea"/>
                    <a:cs typeface="+mn-cs"/>
                  </a:rPr>
                  <a:t>Platform</a:t>
                </a:r>
              </a:p>
            </p:txBody>
          </p:sp>
          <p:pic>
            <p:nvPicPr>
              <p:cNvPr id="6" name="Picture 5">
                <a:extLst>
                  <a:ext uri="{FF2B5EF4-FFF2-40B4-BE49-F238E27FC236}">
                    <a16:creationId xmlns:a16="http://schemas.microsoft.com/office/drawing/2014/main" id="{3816FA3D-45C4-4FF9-96CD-7543F0AD0E5B}"/>
                  </a:ext>
                </a:extLst>
              </p:cNvPr>
              <p:cNvPicPr>
                <a:picLocks noChangeAspect="1"/>
              </p:cNvPicPr>
              <p:nvPr/>
            </p:nvPicPr>
            <p:blipFill>
              <a:blip r:embed="rId2"/>
              <a:stretch>
                <a:fillRect/>
              </a:stretch>
            </p:blipFill>
            <p:spPr>
              <a:xfrm>
                <a:off x="1515546" y="3947379"/>
                <a:ext cx="1515436" cy="435686"/>
              </a:xfrm>
              <a:prstGeom prst="rect">
                <a:avLst/>
              </a:prstGeom>
              <a:effectLst>
                <a:outerShdw blurRad="50800" dist="38100" dir="2700000" algn="tl" rotWithShape="0">
                  <a:prstClr val="black">
                    <a:alpha val="40000"/>
                  </a:prstClr>
                </a:outerShdw>
              </a:effectLst>
            </p:spPr>
          </p:pic>
          <p:pic>
            <p:nvPicPr>
              <p:cNvPr id="7" name="Picture 2" descr="HPE ProLiant DL20 Gen10 Server | HPE Store US">
                <a:extLst>
                  <a:ext uri="{FF2B5EF4-FFF2-40B4-BE49-F238E27FC236}">
                    <a16:creationId xmlns:a16="http://schemas.microsoft.com/office/drawing/2014/main" id="{75BB9874-859C-4721-897A-506B9351C18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7254" b="35488"/>
              <a:stretch/>
            </p:blipFill>
            <p:spPr bwMode="auto">
              <a:xfrm>
                <a:off x="6979944" y="3983069"/>
                <a:ext cx="1781996" cy="36430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07439C-B5AE-491A-999A-EB47E2D4A56E}"/>
                  </a:ext>
                </a:extLst>
              </p:cNvPr>
              <p:cNvSpPr txBox="1"/>
              <p:nvPr/>
            </p:nvSpPr>
            <p:spPr>
              <a:xfrm>
                <a:off x="2096661" y="4520340"/>
                <a:ext cx="364547" cy="148395"/>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mj-lt"/>
                  </a:rPr>
                  <a:t>Switch</a:t>
                </a:r>
              </a:p>
            </p:txBody>
          </p:sp>
          <p:sp>
            <p:nvSpPr>
              <p:cNvPr id="9" name="TextBox 8">
                <a:extLst>
                  <a:ext uri="{FF2B5EF4-FFF2-40B4-BE49-F238E27FC236}">
                    <a16:creationId xmlns:a16="http://schemas.microsoft.com/office/drawing/2014/main" id="{6A50F99E-B042-432A-B1E5-92730F3899F7}"/>
                  </a:ext>
                </a:extLst>
              </p:cNvPr>
              <p:cNvSpPr txBox="1"/>
              <p:nvPr/>
            </p:nvSpPr>
            <p:spPr>
              <a:xfrm>
                <a:off x="3870930" y="4520340"/>
                <a:ext cx="525565" cy="148395"/>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mj-lt"/>
                  </a:rPr>
                  <a:t>SmartNIC</a:t>
                </a:r>
              </a:p>
            </p:txBody>
          </p:sp>
          <p:sp>
            <p:nvSpPr>
              <p:cNvPr id="10" name="TextBox 9">
                <a:extLst>
                  <a:ext uri="{FF2B5EF4-FFF2-40B4-BE49-F238E27FC236}">
                    <a16:creationId xmlns:a16="http://schemas.microsoft.com/office/drawing/2014/main" id="{DB4DCA23-0129-4896-876A-DBC52DAF210F}"/>
                  </a:ext>
                </a:extLst>
              </p:cNvPr>
              <p:cNvSpPr txBox="1"/>
              <p:nvPr/>
            </p:nvSpPr>
            <p:spPr>
              <a:xfrm>
                <a:off x="7625553" y="4520340"/>
                <a:ext cx="490786" cy="148395"/>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latin typeface="+mj-lt"/>
                  </a:rPr>
                  <a:t>Software</a:t>
                </a:r>
                <a:endParaRPr kumimoji="0" lang="en-US" sz="1200" b="1" i="0" u="none" strike="noStrike" kern="1200" cap="none" spc="0" normalizeH="0" baseline="0" noProof="0" dirty="0">
                  <a:ln>
                    <a:noFill/>
                  </a:ln>
                  <a:solidFill>
                    <a:schemeClr val="tx1">
                      <a:lumMod val="75000"/>
                      <a:lumOff val="25000"/>
                    </a:schemeClr>
                  </a:solidFill>
                  <a:effectLst/>
                  <a:uLnTx/>
                  <a:uFillTx/>
                  <a:latin typeface="+mj-lt"/>
                </a:endParaRPr>
              </a:p>
            </p:txBody>
          </p:sp>
          <p:pic>
            <p:nvPicPr>
              <p:cNvPr id="11" name="Picture 10" descr="A circuit board&#10;&#10;Description automatically generated">
                <a:extLst>
                  <a:ext uri="{FF2B5EF4-FFF2-40B4-BE49-F238E27FC236}">
                    <a16:creationId xmlns:a16="http://schemas.microsoft.com/office/drawing/2014/main" id="{91C8166E-82F0-4AC9-AC23-6DED48F397DD}"/>
                  </a:ext>
                </a:extLst>
              </p:cNvPr>
              <p:cNvPicPr>
                <a:picLocks noChangeAspect="1"/>
              </p:cNvPicPr>
              <p:nvPr/>
            </p:nvPicPr>
            <p:blipFill>
              <a:blip r:embed="rId4"/>
              <a:stretch>
                <a:fillRect/>
              </a:stretch>
            </p:blipFill>
            <p:spPr>
              <a:xfrm>
                <a:off x="3551743" y="3726945"/>
                <a:ext cx="1133106" cy="876554"/>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9ECBB309-957B-4DD1-A5BB-75FCB49364BE}"/>
                  </a:ext>
                </a:extLst>
              </p:cNvPr>
              <p:cNvPicPr>
                <a:picLocks noChangeAspect="1"/>
              </p:cNvPicPr>
              <p:nvPr/>
            </p:nvPicPr>
            <p:blipFill>
              <a:blip r:embed="rId5"/>
              <a:stretch>
                <a:fillRect/>
              </a:stretch>
            </p:blipFill>
            <p:spPr>
              <a:xfrm>
                <a:off x="5309585" y="3785004"/>
                <a:ext cx="1351884" cy="760435"/>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5F4A791B-F11A-4552-9D08-3F680A4A5D59}"/>
                  </a:ext>
                </a:extLst>
              </p:cNvPr>
              <p:cNvSpPr txBox="1"/>
              <p:nvPr/>
            </p:nvSpPr>
            <p:spPr>
              <a:xfrm>
                <a:off x="5827173" y="4518929"/>
                <a:ext cx="301427" cy="148395"/>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mj-lt"/>
                  </a:rPr>
                  <a:t>FPGA</a:t>
                </a:r>
              </a:p>
            </p:txBody>
          </p:sp>
        </p:grpSp>
        <p:sp>
          <p:nvSpPr>
            <p:cNvPr id="14" name="Rounded Rectangle 12">
              <a:extLst>
                <a:ext uri="{FF2B5EF4-FFF2-40B4-BE49-F238E27FC236}">
                  <a16:creationId xmlns:a16="http://schemas.microsoft.com/office/drawing/2014/main" id="{6EDFF58B-0B98-4582-9244-2CE32AEC5E30}"/>
                </a:ext>
              </a:extLst>
            </p:cNvPr>
            <p:cNvSpPr/>
            <p:nvPr/>
          </p:nvSpPr>
          <p:spPr>
            <a:xfrm>
              <a:off x="896455" y="2615149"/>
              <a:ext cx="8337103" cy="1085318"/>
            </a:xfrm>
            <a:prstGeom prst="roundRect">
              <a:avLst>
                <a:gd name="adj" fmla="val 4012"/>
              </a:avLst>
            </a:prstGeom>
            <a:solidFill>
              <a:schemeClr val="bg1">
                <a:lumMod val="85000"/>
              </a:schemeClr>
            </a:solidFill>
            <a:ln w="6350" cap="flat" cmpd="sng" algn="ctr">
              <a:solidFill>
                <a:schemeClr val="bg1">
                  <a:lumMod val="75000"/>
                </a:schemeClr>
              </a:solidFill>
              <a:prstDash val="solid"/>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1">
                      <a:lumMod val="65000"/>
                      <a:lumOff val="35000"/>
                    </a:schemeClr>
                  </a:solidFill>
                  <a:effectLst/>
                  <a:uLnTx/>
                  <a:uFillTx/>
                  <a:latin typeface="+mj-lt"/>
                  <a:ea typeface="+mn-ea"/>
                  <a:cs typeface="+mn-cs"/>
                </a:rPr>
                <a:t>P4 Studio</a:t>
              </a:r>
            </a:p>
          </p:txBody>
        </p:sp>
        <p:sp>
          <p:nvSpPr>
            <p:cNvPr id="15" name="Rectangle: Rounded Corners 67">
              <a:extLst>
                <a:ext uri="{FF2B5EF4-FFF2-40B4-BE49-F238E27FC236}">
                  <a16:creationId xmlns:a16="http://schemas.microsoft.com/office/drawing/2014/main" id="{5B7E5FAC-16CC-49C2-B9CB-3BF42910DBDD}"/>
                </a:ext>
              </a:extLst>
            </p:cNvPr>
            <p:cNvSpPr/>
            <p:nvPr/>
          </p:nvSpPr>
          <p:spPr>
            <a:xfrm>
              <a:off x="2033045" y="2673546"/>
              <a:ext cx="7121126" cy="580227"/>
            </a:xfrm>
            <a:prstGeom prst="roundRect">
              <a:avLst>
                <a:gd name="adj" fmla="val 6241"/>
              </a:avLst>
            </a:prstGeom>
            <a:solidFill>
              <a:srgbClr val="0071C5"/>
            </a:solidFill>
            <a:ln w="6350" cap="flat" cmpd="sng" algn="ctr">
              <a:solidFill>
                <a:srgbClr val="003C71"/>
              </a:solidFill>
              <a:prstDash val="solid"/>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mj-lt"/>
                  <a:ea typeface="+mn-ea"/>
                  <a:cs typeface="+mn-cs"/>
                </a:rPr>
                <a:t>P4 Compiler Front-end</a:t>
              </a:r>
            </a:p>
          </p:txBody>
        </p:sp>
        <p:sp>
          <p:nvSpPr>
            <p:cNvPr id="16" name="Rectangle: Rounded Corners 67">
              <a:extLst>
                <a:ext uri="{FF2B5EF4-FFF2-40B4-BE49-F238E27FC236}">
                  <a16:creationId xmlns:a16="http://schemas.microsoft.com/office/drawing/2014/main" id="{5C5EC5B5-108A-4E93-8CCB-5CD0F33A1A19}"/>
                </a:ext>
              </a:extLst>
            </p:cNvPr>
            <p:cNvSpPr/>
            <p:nvPr/>
          </p:nvSpPr>
          <p:spPr>
            <a:xfrm>
              <a:off x="2160487" y="2935995"/>
              <a:ext cx="6866241" cy="256754"/>
            </a:xfrm>
            <a:prstGeom prst="roundRect">
              <a:avLst>
                <a:gd name="adj" fmla="val 12774"/>
              </a:avLst>
            </a:prstGeom>
            <a:solidFill>
              <a:srgbClr val="003C71"/>
            </a:solidFill>
            <a:ln w="6350" cap="flat" cmpd="sng" algn="ctr">
              <a:solidFill>
                <a:srgbClr val="00AEE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mj-lt"/>
                  <a:ea typeface="+mn-ea"/>
                  <a:cs typeface="+mn-cs"/>
                </a:rPr>
                <a:t>P4 Visualization</a:t>
              </a:r>
            </a:p>
          </p:txBody>
        </p:sp>
        <p:grpSp>
          <p:nvGrpSpPr>
            <p:cNvPr id="17" name="Group 16">
              <a:extLst>
                <a:ext uri="{FF2B5EF4-FFF2-40B4-BE49-F238E27FC236}">
                  <a16:creationId xmlns:a16="http://schemas.microsoft.com/office/drawing/2014/main" id="{9B92BA3A-55FD-4EDF-A4AC-AA5599AB2882}"/>
                </a:ext>
              </a:extLst>
            </p:cNvPr>
            <p:cNvGrpSpPr/>
            <p:nvPr/>
          </p:nvGrpSpPr>
          <p:grpSpPr>
            <a:xfrm>
              <a:off x="5429751" y="1813926"/>
              <a:ext cx="1423943" cy="1364699"/>
              <a:chOff x="3343925" y="1311240"/>
              <a:chExt cx="1423943" cy="1364699"/>
            </a:xfrm>
          </p:grpSpPr>
          <p:sp>
            <p:nvSpPr>
              <p:cNvPr id="18" name="Block Arc 17">
                <a:extLst>
                  <a:ext uri="{FF2B5EF4-FFF2-40B4-BE49-F238E27FC236}">
                    <a16:creationId xmlns:a16="http://schemas.microsoft.com/office/drawing/2014/main" id="{A9C04859-470C-495F-96BC-86A437BE956C}"/>
                  </a:ext>
                </a:extLst>
              </p:cNvPr>
              <p:cNvSpPr/>
              <p:nvPr/>
            </p:nvSpPr>
            <p:spPr>
              <a:xfrm rot="16200000">
                <a:off x="3405223" y="1313294"/>
                <a:ext cx="1364699" cy="1360591"/>
              </a:xfrm>
              <a:prstGeom prst="blockArc">
                <a:avLst>
                  <a:gd name="adj1" fmla="val 16226532"/>
                  <a:gd name="adj2" fmla="val 21565996"/>
                  <a:gd name="adj3" fmla="val 12355"/>
                </a:avLst>
              </a:prstGeom>
              <a:solidFill>
                <a:srgbClr val="EE6C07"/>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mj-lt"/>
                  <a:ea typeface="+mn-ea"/>
                  <a:cs typeface="+mn-cs"/>
                </a:endParaRPr>
              </a:p>
            </p:txBody>
          </p:sp>
          <p:sp>
            <p:nvSpPr>
              <p:cNvPr id="19" name="Down Arrow 19">
                <a:extLst>
                  <a:ext uri="{FF2B5EF4-FFF2-40B4-BE49-F238E27FC236}">
                    <a16:creationId xmlns:a16="http://schemas.microsoft.com/office/drawing/2014/main" id="{30F26A22-1633-401F-8345-2BD31D39411D}"/>
                  </a:ext>
                </a:extLst>
              </p:cNvPr>
              <p:cNvSpPr/>
              <p:nvPr/>
            </p:nvSpPr>
            <p:spPr>
              <a:xfrm>
                <a:off x="3343925" y="1900819"/>
                <a:ext cx="295396" cy="201931"/>
              </a:xfrm>
              <a:prstGeom prst="downArrow">
                <a:avLst>
                  <a:gd name="adj1" fmla="val 13268"/>
                  <a:gd name="adj2" fmla="val 65555"/>
                </a:avLst>
              </a:prstGeom>
              <a:solidFill>
                <a:srgbClr val="EE6C07"/>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mj-lt"/>
                  <a:ea typeface="+mn-ea"/>
                  <a:cs typeface="+mn-cs"/>
                </a:endParaRPr>
              </a:p>
            </p:txBody>
          </p:sp>
        </p:grpSp>
        <p:grpSp>
          <p:nvGrpSpPr>
            <p:cNvPr id="20" name="Group 19">
              <a:extLst>
                <a:ext uri="{FF2B5EF4-FFF2-40B4-BE49-F238E27FC236}">
                  <a16:creationId xmlns:a16="http://schemas.microsoft.com/office/drawing/2014/main" id="{6A531351-1C4C-4F15-B65E-6CD6A9B27DFA}"/>
                </a:ext>
              </a:extLst>
            </p:cNvPr>
            <p:cNvGrpSpPr/>
            <p:nvPr/>
          </p:nvGrpSpPr>
          <p:grpSpPr>
            <a:xfrm>
              <a:off x="2033045" y="3315986"/>
              <a:ext cx="1763687" cy="1056268"/>
              <a:chOff x="1497336" y="2891113"/>
              <a:chExt cx="2137322" cy="1056268"/>
            </a:xfrm>
          </p:grpSpPr>
          <p:grpSp>
            <p:nvGrpSpPr>
              <p:cNvPr id="21" name="Group 20">
                <a:extLst>
                  <a:ext uri="{FF2B5EF4-FFF2-40B4-BE49-F238E27FC236}">
                    <a16:creationId xmlns:a16="http://schemas.microsoft.com/office/drawing/2014/main" id="{A2568414-FCE9-4E75-9F90-9888D44334F5}"/>
                  </a:ext>
                </a:extLst>
              </p:cNvPr>
              <p:cNvGrpSpPr/>
              <p:nvPr/>
            </p:nvGrpSpPr>
            <p:grpSpPr>
              <a:xfrm>
                <a:off x="2912323" y="3212875"/>
                <a:ext cx="722335" cy="493089"/>
                <a:chOff x="3160486" y="3220133"/>
                <a:chExt cx="722335" cy="493089"/>
              </a:xfrm>
              <a:solidFill>
                <a:srgbClr val="0071C5"/>
              </a:solidFill>
            </p:grpSpPr>
            <p:sp>
              <p:nvSpPr>
                <p:cNvPr id="25" name="Bent Arrow 24">
                  <a:extLst>
                    <a:ext uri="{FF2B5EF4-FFF2-40B4-BE49-F238E27FC236}">
                      <a16:creationId xmlns:a16="http://schemas.microsoft.com/office/drawing/2014/main" id="{D49596F0-2F60-47D7-A8D9-35306BCC86F0}"/>
                    </a:ext>
                  </a:extLst>
                </p:cNvPr>
                <p:cNvSpPr/>
                <p:nvPr/>
              </p:nvSpPr>
              <p:spPr>
                <a:xfrm flipV="1">
                  <a:off x="3160486" y="3220133"/>
                  <a:ext cx="722335" cy="493089"/>
                </a:xfrm>
                <a:prstGeom prst="bentArrow">
                  <a:avLst>
                    <a:gd name="adj1" fmla="val 24315"/>
                    <a:gd name="adj2" fmla="val 24960"/>
                    <a:gd name="adj3" fmla="val 25000"/>
                    <a:gd name="adj4" fmla="val 47531"/>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mj-lt"/>
                    <a:ea typeface="+mn-ea"/>
                    <a:cs typeface="+mn-cs"/>
                  </a:endParaRPr>
                </a:p>
              </p:txBody>
            </p:sp>
            <p:sp>
              <p:nvSpPr>
                <p:cNvPr id="26" name="TextBox 25">
                  <a:extLst>
                    <a:ext uri="{FF2B5EF4-FFF2-40B4-BE49-F238E27FC236}">
                      <a16:creationId xmlns:a16="http://schemas.microsoft.com/office/drawing/2014/main" id="{CF39D4EE-DCE6-4E46-A9C3-75C187DBF2FA}"/>
                    </a:ext>
                  </a:extLst>
                </p:cNvPr>
                <p:cNvSpPr txBox="1"/>
                <p:nvPr/>
              </p:nvSpPr>
              <p:spPr>
                <a:xfrm>
                  <a:off x="3367296" y="3535534"/>
                  <a:ext cx="418360" cy="111296"/>
                </a:xfrm>
                <a:prstGeom prst="rect">
                  <a:avLst/>
                </a:prstGeom>
                <a:grpFill/>
              </p:spPr>
              <p:txBody>
                <a:bodyPr vert="horz" wrap="non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mj-lt"/>
                    </a:rPr>
                    <a:t>C Model</a:t>
                  </a:r>
                </a:p>
              </p:txBody>
            </p:sp>
          </p:grpSp>
          <p:sp>
            <p:nvSpPr>
              <p:cNvPr id="22" name="Right Arrow 29">
                <a:extLst>
                  <a:ext uri="{FF2B5EF4-FFF2-40B4-BE49-F238E27FC236}">
                    <a16:creationId xmlns:a16="http://schemas.microsoft.com/office/drawing/2014/main" id="{ED3D69AC-2F3A-4B28-B285-A33E01D4CC9A}"/>
                  </a:ext>
                </a:extLst>
              </p:cNvPr>
              <p:cNvSpPr/>
              <p:nvPr/>
            </p:nvSpPr>
            <p:spPr>
              <a:xfrm rot="5400000">
                <a:off x="2142912" y="3371404"/>
                <a:ext cx="733595" cy="418360"/>
              </a:xfrm>
              <a:prstGeom prst="rightArrow">
                <a:avLst/>
              </a:prstGeom>
              <a:solidFill>
                <a:srgbClr val="0071C5"/>
              </a:solidFill>
              <a:ln w="9525" cap="flat" cmpd="sng" algn="ctr">
                <a:no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mj-lt"/>
                    <a:ea typeface="+mn-ea"/>
                    <a:cs typeface="+mn-cs"/>
                  </a:rPr>
                  <a:t>Pipeline</a:t>
                </a:r>
              </a:p>
            </p:txBody>
          </p:sp>
          <p:sp>
            <p:nvSpPr>
              <p:cNvPr id="23" name="Right Arrow 30">
                <a:extLst>
                  <a:ext uri="{FF2B5EF4-FFF2-40B4-BE49-F238E27FC236}">
                    <a16:creationId xmlns:a16="http://schemas.microsoft.com/office/drawing/2014/main" id="{10943B88-02F8-4FAD-BFDB-153F3713E416}"/>
                  </a:ext>
                </a:extLst>
              </p:cNvPr>
              <p:cNvSpPr/>
              <p:nvPr/>
            </p:nvSpPr>
            <p:spPr>
              <a:xfrm rot="5400000">
                <a:off x="1662538" y="3303472"/>
                <a:ext cx="597725" cy="418360"/>
              </a:xfrm>
              <a:prstGeom prst="rightArrow">
                <a:avLst/>
              </a:prstGeom>
              <a:solidFill>
                <a:srgbClr val="0071C5"/>
              </a:solidFill>
              <a:ln w="9525" cap="flat" cmpd="sng" algn="ctr">
                <a:no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mj-lt"/>
                    <a:ea typeface="+mn-ea"/>
                    <a:cs typeface="+mn-cs"/>
                  </a:rPr>
                  <a:t>SDK</a:t>
                </a:r>
              </a:p>
            </p:txBody>
          </p:sp>
          <p:sp>
            <p:nvSpPr>
              <p:cNvPr id="24" name="Rectangle: Rounded Corners 67">
                <a:extLst>
                  <a:ext uri="{FF2B5EF4-FFF2-40B4-BE49-F238E27FC236}">
                    <a16:creationId xmlns:a16="http://schemas.microsoft.com/office/drawing/2014/main" id="{24C1BABB-40C1-44ED-BB30-A8F84DE02203}"/>
                  </a:ext>
                </a:extLst>
              </p:cNvPr>
              <p:cNvSpPr/>
              <p:nvPr/>
            </p:nvSpPr>
            <p:spPr>
              <a:xfrm>
                <a:off x="1497336" y="2891113"/>
                <a:ext cx="1882546" cy="318643"/>
              </a:xfrm>
              <a:prstGeom prst="roundRect">
                <a:avLst>
                  <a:gd name="adj" fmla="val 12774"/>
                </a:avLst>
              </a:prstGeom>
              <a:solidFill>
                <a:srgbClr val="0071C5"/>
              </a:solidFill>
              <a:ln w="635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kern="1200" dirty="0">
                    <a:solidFill>
                      <a:prstClr val="white"/>
                    </a:solidFill>
                    <a:latin typeface="+mj-lt"/>
                  </a:rPr>
                  <a:t>Switch</a:t>
                </a:r>
                <a:r>
                  <a:rPr kumimoji="0" lang="en-US" sz="1200" b="0" i="0" u="none" strike="noStrike" kern="1200" cap="none" spc="0" normalizeH="0" baseline="0" noProof="0" dirty="0">
                    <a:ln>
                      <a:noFill/>
                    </a:ln>
                    <a:solidFill>
                      <a:prstClr val="white"/>
                    </a:solidFill>
                    <a:effectLst/>
                    <a:uLnTx/>
                    <a:uFillTx/>
                    <a:latin typeface="+mj-lt"/>
                    <a:ea typeface="+mn-ea"/>
                    <a:cs typeface="+mn-cs"/>
                  </a:rPr>
                  <a:t> Back-end</a:t>
                </a:r>
              </a:p>
            </p:txBody>
          </p:sp>
        </p:grpSp>
        <p:grpSp>
          <p:nvGrpSpPr>
            <p:cNvPr id="27" name="Group 26">
              <a:extLst>
                <a:ext uri="{FF2B5EF4-FFF2-40B4-BE49-F238E27FC236}">
                  <a16:creationId xmlns:a16="http://schemas.microsoft.com/office/drawing/2014/main" id="{2E925AEA-7423-4941-846B-B91CBB0436C5}"/>
                </a:ext>
              </a:extLst>
            </p:cNvPr>
            <p:cNvGrpSpPr/>
            <p:nvPr/>
          </p:nvGrpSpPr>
          <p:grpSpPr>
            <a:xfrm>
              <a:off x="3885990" y="3315986"/>
              <a:ext cx="1765466" cy="1056269"/>
              <a:chOff x="4130092" y="2891113"/>
              <a:chExt cx="2139478" cy="1056269"/>
            </a:xfrm>
          </p:grpSpPr>
          <p:grpSp>
            <p:nvGrpSpPr>
              <p:cNvPr id="28" name="Group 27">
                <a:extLst>
                  <a:ext uri="{FF2B5EF4-FFF2-40B4-BE49-F238E27FC236}">
                    <a16:creationId xmlns:a16="http://schemas.microsoft.com/office/drawing/2014/main" id="{1F5B3DEB-018E-4F22-97CE-835A5C8F558E}"/>
                  </a:ext>
                </a:extLst>
              </p:cNvPr>
              <p:cNvGrpSpPr/>
              <p:nvPr/>
            </p:nvGrpSpPr>
            <p:grpSpPr>
              <a:xfrm>
                <a:off x="5547235" y="3212875"/>
                <a:ext cx="722335" cy="493089"/>
                <a:chOff x="3160486" y="3220133"/>
                <a:chExt cx="722335" cy="493089"/>
              </a:xfrm>
              <a:solidFill>
                <a:srgbClr val="00AEEF"/>
              </a:solidFill>
            </p:grpSpPr>
            <p:sp>
              <p:nvSpPr>
                <p:cNvPr id="32" name="Bent Arrow 27">
                  <a:extLst>
                    <a:ext uri="{FF2B5EF4-FFF2-40B4-BE49-F238E27FC236}">
                      <a16:creationId xmlns:a16="http://schemas.microsoft.com/office/drawing/2014/main" id="{1FF19BCE-80D1-4F04-8401-CFD7DD394802}"/>
                    </a:ext>
                  </a:extLst>
                </p:cNvPr>
                <p:cNvSpPr/>
                <p:nvPr/>
              </p:nvSpPr>
              <p:spPr>
                <a:xfrm flipV="1">
                  <a:off x="3160486" y="3220133"/>
                  <a:ext cx="722335" cy="493089"/>
                </a:xfrm>
                <a:prstGeom prst="bentArrow">
                  <a:avLst>
                    <a:gd name="adj1" fmla="val 24315"/>
                    <a:gd name="adj2" fmla="val 24960"/>
                    <a:gd name="adj3" fmla="val 25000"/>
                    <a:gd name="adj4" fmla="val 47531"/>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mj-lt"/>
                    <a:ea typeface="+mn-ea"/>
                    <a:cs typeface="+mn-cs"/>
                  </a:endParaRPr>
                </a:p>
              </p:txBody>
            </p:sp>
            <p:sp>
              <p:nvSpPr>
                <p:cNvPr id="33" name="TextBox 32">
                  <a:extLst>
                    <a:ext uri="{FF2B5EF4-FFF2-40B4-BE49-F238E27FC236}">
                      <a16:creationId xmlns:a16="http://schemas.microsoft.com/office/drawing/2014/main" id="{BDAB3745-70EE-4152-BE39-4C92F23787E5}"/>
                    </a:ext>
                  </a:extLst>
                </p:cNvPr>
                <p:cNvSpPr txBox="1"/>
                <p:nvPr/>
              </p:nvSpPr>
              <p:spPr>
                <a:xfrm>
                  <a:off x="3367296" y="3535534"/>
                  <a:ext cx="418360" cy="111296"/>
                </a:xfrm>
                <a:prstGeom prst="rect">
                  <a:avLst/>
                </a:prstGeom>
                <a:grpFill/>
              </p:spPr>
              <p:txBody>
                <a:bodyPr vert="horz" wrap="non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mj-lt"/>
                    </a:rPr>
                    <a:t>C Model</a:t>
                  </a:r>
                </a:p>
              </p:txBody>
            </p:sp>
          </p:grpSp>
          <p:sp>
            <p:nvSpPr>
              <p:cNvPr id="29" name="Right Arrow 31">
                <a:extLst>
                  <a:ext uri="{FF2B5EF4-FFF2-40B4-BE49-F238E27FC236}">
                    <a16:creationId xmlns:a16="http://schemas.microsoft.com/office/drawing/2014/main" id="{EA4E290A-E06E-445D-AE03-F0A77AB8372A}"/>
                  </a:ext>
                </a:extLst>
              </p:cNvPr>
              <p:cNvSpPr/>
              <p:nvPr/>
            </p:nvSpPr>
            <p:spPr>
              <a:xfrm rot="5400000">
                <a:off x="4777459" y="3371405"/>
                <a:ext cx="733595" cy="418360"/>
              </a:xfrm>
              <a:prstGeom prst="rightArrow">
                <a:avLst/>
              </a:prstGeom>
              <a:solidFill>
                <a:srgbClr val="00AEEF"/>
              </a:solidFill>
              <a:ln w="9525" cap="flat" cmpd="sng" algn="ctr">
                <a:no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mj-lt"/>
                    <a:ea typeface="+mn-ea"/>
                    <a:cs typeface="+mn-cs"/>
                  </a:rPr>
                  <a:t>Pipeline</a:t>
                </a:r>
              </a:p>
            </p:txBody>
          </p:sp>
          <p:sp>
            <p:nvSpPr>
              <p:cNvPr id="30" name="Right Arrow 32">
                <a:extLst>
                  <a:ext uri="{FF2B5EF4-FFF2-40B4-BE49-F238E27FC236}">
                    <a16:creationId xmlns:a16="http://schemas.microsoft.com/office/drawing/2014/main" id="{70D66132-C2C6-4EE6-9BB0-D81EA28E67EF}"/>
                  </a:ext>
                </a:extLst>
              </p:cNvPr>
              <p:cNvSpPr/>
              <p:nvPr/>
            </p:nvSpPr>
            <p:spPr>
              <a:xfrm rot="5400000">
                <a:off x="4297342" y="3303470"/>
                <a:ext cx="597725" cy="418360"/>
              </a:xfrm>
              <a:prstGeom prst="rightArrow">
                <a:avLst/>
              </a:prstGeom>
              <a:solidFill>
                <a:srgbClr val="00AEEF"/>
              </a:solidFill>
              <a:ln w="9525" cap="flat" cmpd="sng" algn="ctr">
                <a:no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mj-lt"/>
                    <a:ea typeface="+mn-ea"/>
                    <a:cs typeface="+mn-cs"/>
                  </a:rPr>
                  <a:t>SDK</a:t>
                </a:r>
              </a:p>
            </p:txBody>
          </p:sp>
          <p:sp>
            <p:nvSpPr>
              <p:cNvPr id="31" name="Rectangle: Rounded Corners 67">
                <a:extLst>
                  <a:ext uri="{FF2B5EF4-FFF2-40B4-BE49-F238E27FC236}">
                    <a16:creationId xmlns:a16="http://schemas.microsoft.com/office/drawing/2014/main" id="{FCE5A10B-8C8E-4702-A89B-B373E3C6A5F8}"/>
                  </a:ext>
                </a:extLst>
              </p:cNvPr>
              <p:cNvSpPr/>
              <p:nvPr/>
            </p:nvSpPr>
            <p:spPr>
              <a:xfrm>
                <a:off x="4130092" y="2891113"/>
                <a:ext cx="1882546" cy="318643"/>
              </a:xfrm>
              <a:prstGeom prst="roundRect">
                <a:avLst>
                  <a:gd name="adj" fmla="val 12774"/>
                </a:avLst>
              </a:prstGeom>
              <a:solidFill>
                <a:srgbClr val="00AEEF"/>
              </a:solidFill>
              <a:ln w="6350" cap="flat" cmpd="sng" algn="ctr">
                <a:solidFill>
                  <a:srgbClr val="0071C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mj-lt"/>
                    <a:ea typeface="+mn-ea"/>
                    <a:cs typeface="+mn-cs"/>
                  </a:rPr>
                  <a:t>NIC Back-end</a:t>
                </a:r>
              </a:p>
            </p:txBody>
          </p:sp>
        </p:grpSp>
        <p:grpSp>
          <p:nvGrpSpPr>
            <p:cNvPr id="34" name="Group 33">
              <a:extLst>
                <a:ext uri="{FF2B5EF4-FFF2-40B4-BE49-F238E27FC236}">
                  <a16:creationId xmlns:a16="http://schemas.microsoft.com/office/drawing/2014/main" id="{16B8144A-BED2-4C48-8434-DF6BF23FEB2E}"/>
                </a:ext>
              </a:extLst>
            </p:cNvPr>
            <p:cNvGrpSpPr/>
            <p:nvPr/>
          </p:nvGrpSpPr>
          <p:grpSpPr>
            <a:xfrm>
              <a:off x="7595433" y="3315985"/>
              <a:ext cx="1553449" cy="1055361"/>
              <a:chOff x="6735916" y="2891112"/>
              <a:chExt cx="1882546" cy="1055361"/>
            </a:xfrm>
          </p:grpSpPr>
          <p:sp>
            <p:nvSpPr>
              <p:cNvPr id="35" name="Right Arrow 33">
                <a:extLst>
                  <a:ext uri="{FF2B5EF4-FFF2-40B4-BE49-F238E27FC236}">
                    <a16:creationId xmlns:a16="http://schemas.microsoft.com/office/drawing/2014/main" id="{79084DC0-0100-49B4-BDEF-ABBC98C92465}"/>
                  </a:ext>
                </a:extLst>
              </p:cNvPr>
              <p:cNvSpPr/>
              <p:nvPr/>
            </p:nvSpPr>
            <p:spPr>
              <a:xfrm rot="5400000">
                <a:off x="7426573" y="3370496"/>
                <a:ext cx="733595" cy="418360"/>
              </a:xfrm>
              <a:prstGeom prst="rightArrow">
                <a:avLst/>
              </a:prstGeom>
              <a:solidFill>
                <a:srgbClr val="63B449"/>
              </a:solidFill>
              <a:ln w="9525" cap="flat" cmpd="sng" algn="ctr">
                <a:no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mj-lt"/>
                    <a:ea typeface="+mn-ea"/>
                    <a:cs typeface="+mn-cs"/>
                  </a:rPr>
                  <a:t>Pipeline</a:t>
                </a:r>
              </a:p>
            </p:txBody>
          </p:sp>
          <p:sp>
            <p:nvSpPr>
              <p:cNvPr id="36" name="Right Arrow 34">
                <a:extLst>
                  <a:ext uri="{FF2B5EF4-FFF2-40B4-BE49-F238E27FC236}">
                    <a16:creationId xmlns:a16="http://schemas.microsoft.com/office/drawing/2014/main" id="{984E62C3-037B-413A-873B-6315A5820B8C}"/>
                  </a:ext>
                </a:extLst>
              </p:cNvPr>
              <p:cNvSpPr/>
              <p:nvPr/>
            </p:nvSpPr>
            <p:spPr>
              <a:xfrm rot="5400000">
                <a:off x="6949828" y="3303473"/>
                <a:ext cx="597725" cy="418360"/>
              </a:xfrm>
              <a:prstGeom prst="rightArrow">
                <a:avLst/>
              </a:prstGeom>
              <a:solidFill>
                <a:srgbClr val="63B449"/>
              </a:solidFill>
              <a:ln w="9525" cap="flat" cmpd="sng" algn="ctr">
                <a:no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mj-lt"/>
                    <a:ea typeface="+mn-ea"/>
                    <a:cs typeface="+mn-cs"/>
                  </a:rPr>
                  <a:t>SDK</a:t>
                </a:r>
              </a:p>
            </p:txBody>
          </p:sp>
          <p:sp>
            <p:nvSpPr>
              <p:cNvPr id="37" name="Rectangle: Rounded Corners 67">
                <a:extLst>
                  <a:ext uri="{FF2B5EF4-FFF2-40B4-BE49-F238E27FC236}">
                    <a16:creationId xmlns:a16="http://schemas.microsoft.com/office/drawing/2014/main" id="{EA502F10-BB64-43F0-8AA1-6B072E541D0D}"/>
                  </a:ext>
                </a:extLst>
              </p:cNvPr>
              <p:cNvSpPr/>
              <p:nvPr/>
            </p:nvSpPr>
            <p:spPr>
              <a:xfrm>
                <a:off x="6735916" y="2891112"/>
                <a:ext cx="1882546" cy="318643"/>
              </a:xfrm>
              <a:prstGeom prst="roundRect">
                <a:avLst>
                  <a:gd name="adj" fmla="val 12774"/>
                </a:avLst>
              </a:prstGeom>
              <a:solidFill>
                <a:srgbClr val="63B449"/>
              </a:solidFill>
              <a:ln w="6350" cap="flat" cmpd="sng" algn="ctr">
                <a:solidFill>
                  <a:srgbClr val="01660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kern="1200" dirty="0">
                    <a:solidFill>
                      <a:prstClr val="white"/>
                    </a:solidFill>
                    <a:latin typeface="+mj-lt"/>
                  </a:rPr>
                  <a:t>Software</a:t>
                </a:r>
                <a:r>
                  <a:rPr kumimoji="0" lang="en-US" sz="1200" b="0" i="0" u="none" strike="noStrike" kern="1200" cap="none" spc="0" normalizeH="0" baseline="0" noProof="0" dirty="0">
                    <a:ln>
                      <a:noFill/>
                    </a:ln>
                    <a:solidFill>
                      <a:prstClr val="white"/>
                    </a:solidFill>
                    <a:effectLst/>
                    <a:uLnTx/>
                    <a:uFillTx/>
                    <a:latin typeface="+mj-lt"/>
                    <a:ea typeface="+mn-ea"/>
                    <a:cs typeface="+mn-cs"/>
                  </a:rPr>
                  <a:t> Back-end</a:t>
                </a:r>
              </a:p>
            </p:txBody>
          </p:sp>
        </p:grpSp>
        <p:pic>
          <p:nvPicPr>
            <p:cNvPr id="38" name="Picture 37" descr="A close up of a logo&#10;&#10;Description automatically generated">
              <a:extLst>
                <a:ext uri="{FF2B5EF4-FFF2-40B4-BE49-F238E27FC236}">
                  <a16:creationId xmlns:a16="http://schemas.microsoft.com/office/drawing/2014/main" id="{A2194347-E38B-4DF8-9A0C-B7782CD83A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317" y="2996623"/>
              <a:ext cx="781123" cy="680769"/>
            </a:xfrm>
            <a:prstGeom prst="rect">
              <a:avLst/>
            </a:prstGeom>
          </p:spPr>
        </p:pic>
        <p:grpSp>
          <p:nvGrpSpPr>
            <p:cNvPr id="39" name="Group 38">
              <a:extLst>
                <a:ext uri="{FF2B5EF4-FFF2-40B4-BE49-F238E27FC236}">
                  <a16:creationId xmlns:a16="http://schemas.microsoft.com/office/drawing/2014/main" id="{5FEA81EA-C8D6-4E79-8138-F0BF4CC2CC99}"/>
                </a:ext>
              </a:extLst>
            </p:cNvPr>
            <p:cNvGrpSpPr/>
            <p:nvPr/>
          </p:nvGrpSpPr>
          <p:grpSpPr>
            <a:xfrm>
              <a:off x="6153466" y="1221235"/>
              <a:ext cx="1426092" cy="1224671"/>
              <a:chOff x="5587686" y="5304"/>
              <a:chExt cx="1426092" cy="1224671"/>
            </a:xfrm>
          </p:grpSpPr>
          <p:sp>
            <p:nvSpPr>
              <p:cNvPr id="40" name="Folded Corner 20">
                <a:extLst>
                  <a:ext uri="{FF2B5EF4-FFF2-40B4-BE49-F238E27FC236}">
                    <a16:creationId xmlns:a16="http://schemas.microsoft.com/office/drawing/2014/main" id="{C3DA7BA4-CC7F-4FDA-9371-953745556EFC}"/>
                  </a:ext>
                </a:extLst>
              </p:cNvPr>
              <p:cNvSpPr/>
              <p:nvPr/>
            </p:nvSpPr>
            <p:spPr>
              <a:xfrm flipV="1">
                <a:off x="5607506" y="5304"/>
                <a:ext cx="1406272" cy="1224670"/>
              </a:xfrm>
              <a:prstGeom prst="foldedCorner">
                <a:avLst>
                  <a:gd name="adj" fmla="val 14999"/>
                </a:avLst>
              </a:prstGeom>
              <a:solidFill>
                <a:sysClr val="window" lastClr="FFFFFF"/>
              </a:solidFill>
              <a:ln w="9525" cap="flat" cmpd="sng" algn="ctr">
                <a:solidFill>
                  <a:sysClr val="window" lastClr="FFFFFF">
                    <a:lumMod val="65000"/>
                  </a:sysClr>
                </a:solidFill>
                <a:prstDash val="solid"/>
              </a:ln>
              <a:effectLst>
                <a:outerShdw blurRad="50800" dist="38100" dir="2700000" algn="tl" rotWithShape="0">
                  <a:prstClr val="black">
                    <a:alpha val="40000"/>
                  </a:prstClr>
                </a:outerShdw>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mj-lt"/>
                  <a:ea typeface="+mn-ea"/>
                  <a:cs typeface="+mn-cs"/>
                </a:endParaRPr>
              </a:p>
            </p:txBody>
          </p:sp>
          <p:sp>
            <p:nvSpPr>
              <p:cNvPr id="41" name="Rectangle 40">
                <a:extLst>
                  <a:ext uri="{FF2B5EF4-FFF2-40B4-BE49-F238E27FC236}">
                    <a16:creationId xmlns:a16="http://schemas.microsoft.com/office/drawing/2014/main" id="{33946B86-6976-4185-B1B7-CEBA526BC04E}"/>
                  </a:ext>
                </a:extLst>
              </p:cNvPr>
              <p:cNvSpPr/>
              <p:nvPr/>
            </p:nvSpPr>
            <p:spPr>
              <a:xfrm>
                <a:off x="5587686" y="265408"/>
                <a:ext cx="1406272" cy="964567"/>
              </a:xfrm>
              <a:prstGeom prst="rect">
                <a:avLst/>
              </a:prstGeom>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D76CDD"/>
                    </a:solidFill>
                    <a:effectLst/>
                    <a:uLnTx/>
                    <a:uFillTx/>
                    <a:latin typeface="+mj-lt"/>
                  </a:rPr>
                  <a:t>table</a:t>
                </a:r>
                <a:r>
                  <a:rPr kumimoji="0" lang="en-US" sz="900" b="0" i="0" u="none" strike="noStrike" kern="1200" cap="none" spc="0" normalizeH="0" baseline="0" noProof="0">
                    <a:ln>
                      <a:noFill/>
                    </a:ln>
                    <a:solidFill>
                      <a:prstClr val="black"/>
                    </a:solidFill>
                    <a:effectLst/>
                    <a:uLnTx/>
                    <a:uFillTx/>
                    <a:latin typeface="+mj-lt"/>
                  </a:rPr>
                  <a:t> </a:t>
                </a:r>
                <a:r>
                  <a:rPr kumimoji="0" lang="en-US" sz="900" b="0" i="0" u="none" strike="noStrike" kern="1200" cap="none" spc="0" normalizeH="0" baseline="0" noProof="0">
                    <a:ln>
                      <a:noFill/>
                    </a:ln>
                    <a:solidFill>
                      <a:srgbClr val="8CC63F"/>
                    </a:solidFill>
                    <a:effectLst/>
                    <a:uLnTx/>
                    <a:uFillTx/>
                    <a:latin typeface="+mj-lt"/>
                  </a:rPr>
                  <a:t>routing</a:t>
                </a:r>
                <a:r>
                  <a:rPr kumimoji="0" lang="en-US" sz="900" b="0" i="0" u="none" strike="noStrike" kern="1200" cap="none" spc="0" normalizeH="0" baseline="0" noProof="0">
                    <a:ln>
                      <a:noFill/>
                    </a:ln>
                    <a:solidFill>
                      <a:prstClr val="black"/>
                    </a:solidFill>
                    <a:effectLst/>
                    <a:uLnTx/>
                    <a:uFillTx/>
                    <a:latin typeface="+mj-lt"/>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D76CDD"/>
                    </a:solidFill>
                    <a:effectLst/>
                    <a:uLnTx/>
                    <a:uFillTx/>
                    <a:latin typeface="+mj-lt"/>
                  </a:rPr>
                  <a:t>  key</a:t>
                </a:r>
                <a:r>
                  <a:rPr kumimoji="0" lang="en-US" sz="900" b="0" i="0" u="none" strike="noStrike" kern="1200" cap="none" spc="0" normalizeH="0" baseline="0" noProof="0">
                    <a:ln>
                      <a:noFill/>
                    </a:ln>
                    <a:solidFill>
                      <a:prstClr val="black"/>
                    </a:solidFill>
                    <a:effectLst/>
                    <a:uLnTx/>
                    <a:uFillTx/>
                    <a:latin typeface="+mj-lt"/>
                  </a:rPr>
                  <a:t> = { ipv4.dstAddr : </a:t>
                </a:r>
                <a:r>
                  <a:rPr kumimoji="0" lang="en-US" sz="900" b="0" i="0" u="none" strike="noStrike" kern="1200" cap="none" spc="0" normalizeH="0" baseline="0" noProof="0" err="1">
                    <a:ln>
                      <a:noFill/>
                    </a:ln>
                    <a:solidFill>
                      <a:prstClr val="black"/>
                    </a:solidFill>
                    <a:effectLst/>
                    <a:uLnTx/>
                    <a:uFillTx/>
                    <a:latin typeface="+mj-lt"/>
                  </a:rPr>
                  <a:t>lpm</a:t>
                </a:r>
                <a:r>
                  <a:rPr kumimoji="0" lang="en-US" sz="900" b="0" i="0" u="none" strike="noStrike" kern="1200" cap="none" spc="0" normalizeH="0" baseline="0" noProof="0">
                    <a:ln>
                      <a:noFill/>
                    </a:ln>
                    <a:solidFill>
                      <a:prstClr val="black"/>
                    </a:solidFill>
                    <a:effectLst/>
                    <a:uLnTx/>
                    <a:uFillTx/>
                    <a:latin typeface="+mj-lt"/>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D76CDD"/>
                    </a:solidFill>
                    <a:effectLst/>
                    <a:uLnTx/>
                    <a:uFillTx/>
                    <a:latin typeface="+mj-lt"/>
                  </a:rPr>
                  <a:t>  actions</a:t>
                </a:r>
                <a:r>
                  <a:rPr kumimoji="0" lang="en-US" sz="900" b="0" i="0" u="none" strike="noStrike" kern="1200" cap="none" spc="0" normalizeH="0" baseline="0" noProof="0">
                    <a:ln>
                      <a:noFill/>
                    </a:ln>
                    <a:solidFill>
                      <a:prstClr val="black"/>
                    </a:solidFill>
                    <a:effectLst/>
                    <a:uLnTx/>
                    <a:uFillTx/>
                    <a:latin typeface="+mj-lt"/>
                  </a:rPr>
                  <a:t> = { drop; route;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D76CDD"/>
                    </a:solidFill>
                    <a:effectLst/>
                    <a:uLnTx/>
                    <a:uFillTx/>
                    <a:latin typeface="+mj-lt"/>
                  </a:rPr>
                  <a:t>  size</a:t>
                </a:r>
                <a:r>
                  <a:rPr kumimoji="0" lang="en-US" sz="900" b="0" i="0" u="none" strike="noStrike" kern="1200" cap="none" spc="0" normalizeH="0" baseline="0" noProof="0">
                    <a:ln>
                      <a:noFill/>
                    </a:ln>
                    <a:solidFill>
                      <a:prstClr val="black"/>
                    </a:solidFill>
                    <a:effectLst/>
                    <a:uLnTx/>
                    <a:uFillTx/>
                    <a:latin typeface="+mj-lt"/>
                  </a:rPr>
                  <a:t> : </a:t>
                </a:r>
                <a:r>
                  <a:rPr kumimoji="0" lang="en-US" sz="900" b="0" i="0" u="none" strike="noStrike" kern="1200" cap="none" spc="0" normalizeH="0" baseline="0" noProof="0">
                    <a:ln>
                      <a:noFill/>
                    </a:ln>
                    <a:solidFill>
                      <a:srgbClr val="7256B7"/>
                    </a:solidFill>
                    <a:effectLst/>
                    <a:uLnTx/>
                    <a:uFillTx/>
                    <a:latin typeface="+mj-lt"/>
                  </a:rPr>
                  <a:t>2048</a:t>
                </a:r>
                <a:r>
                  <a:rPr kumimoji="0" lang="en-US" sz="900" b="0" i="0" u="none" strike="noStrike" kern="1200" cap="none" spc="0" normalizeH="0" baseline="0" noProof="0">
                    <a:ln>
                      <a:noFill/>
                    </a:ln>
                    <a:solidFill>
                      <a:prstClr val="black"/>
                    </a:solidFill>
                    <a:effectLst/>
                    <a:uLnTx/>
                    <a:uFillTx/>
                    <a:latin typeface="+mj-lt"/>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D76CDD"/>
                    </a:solidFill>
                    <a:effectLst/>
                    <a:uLnTx/>
                    <a:uFillTx/>
                    <a:latin typeface="+mj-lt"/>
                  </a:rPr>
                  <a:t>control</a:t>
                </a:r>
                <a:r>
                  <a:rPr kumimoji="0" lang="en-US" sz="900" b="0" i="0" u="none" strike="noStrike" kern="1200" cap="none" spc="0" normalizeH="0" baseline="0" noProof="0">
                    <a:ln>
                      <a:noFill/>
                    </a:ln>
                    <a:solidFill>
                      <a:prstClr val="black"/>
                    </a:solidFill>
                    <a:effectLst/>
                    <a:uLnTx/>
                    <a:uFillTx/>
                    <a:latin typeface="+mj-lt"/>
                  </a:rPr>
                  <a:t> </a:t>
                </a:r>
                <a:r>
                  <a:rPr kumimoji="0" lang="en-US" sz="900" b="0" i="0" u="none" strike="noStrike" kern="1200" cap="none" spc="0" normalizeH="0" baseline="0" noProof="0">
                    <a:ln>
                      <a:noFill/>
                    </a:ln>
                    <a:solidFill>
                      <a:srgbClr val="8CC63F"/>
                    </a:solidFill>
                    <a:effectLst/>
                    <a:uLnTx/>
                    <a:uFillTx/>
                    <a:latin typeface="+mj-lt"/>
                  </a:rPr>
                  <a:t>ingress</a:t>
                </a:r>
                <a:r>
                  <a:rPr kumimoji="0" lang="en-US" sz="900" b="0" i="0" u="none" strike="noStrike" kern="1200" cap="none" spc="0" normalizeH="0" baseline="0" noProof="0">
                    <a:ln>
                      <a:noFill/>
                    </a:ln>
                    <a:solidFill>
                      <a:prstClr val="black"/>
                    </a:solidFill>
                    <a:effectLst/>
                    <a:uLnTx/>
                    <a:uFillTx/>
                    <a:latin typeface="+mj-lt"/>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D76CDD"/>
                    </a:solidFill>
                    <a:effectLst/>
                    <a:uLnTx/>
                    <a:uFillTx/>
                    <a:latin typeface="+mj-lt"/>
                  </a:rPr>
                  <a:t>  apply</a:t>
                </a:r>
                <a:r>
                  <a:rPr kumimoji="0" lang="en-US" sz="900" b="0" i="0" u="none" strike="noStrike" kern="1200" cap="none" spc="0" normalizeH="0" baseline="0" noProof="0">
                    <a:ln>
                      <a:noFill/>
                    </a:ln>
                    <a:solidFill>
                      <a:prstClr val="black"/>
                    </a:solidFill>
                    <a:effectLst/>
                    <a:uLnTx/>
                    <a:uFillTx/>
                    <a:latin typeface="+mj-lt"/>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j-lt"/>
                  </a:rPr>
                  <a:t>    </a:t>
                </a:r>
                <a:r>
                  <a:rPr kumimoji="0" lang="en-US" sz="900" b="0" i="0" u="none" strike="noStrike" kern="1200" cap="none" spc="0" normalizeH="0" baseline="0" noProof="0" err="1">
                    <a:ln>
                      <a:noFill/>
                    </a:ln>
                    <a:solidFill>
                      <a:prstClr val="black"/>
                    </a:solidFill>
                    <a:effectLst/>
                    <a:uLnTx/>
                    <a:uFillTx/>
                    <a:latin typeface="+mj-lt"/>
                  </a:rPr>
                  <a:t>routing.apply</a:t>
                </a:r>
                <a:r>
                  <a:rPr kumimoji="0" lang="en-US" sz="900" b="0" i="0" u="none" strike="noStrike" kern="1200" cap="none" spc="0" normalizeH="0" baseline="0" noProof="0">
                    <a:ln>
                      <a:noFill/>
                    </a:ln>
                    <a:solidFill>
                      <a:prstClr val="black"/>
                    </a:solidFill>
                    <a:effectLst/>
                    <a:uLnTx/>
                    <a:uFillTx/>
                    <a:latin typeface="+mj-lt"/>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mj-lt"/>
                  </a:rPr>
                  <a:t>} </a:t>
                </a:r>
              </a:p>
            </p:txBody>
          </p:sp>
          <p:sp>
            <p:nvSpPr>
              <p:cNvPr id="42" name="TextBox 41">
                <a:extLst>
                  <a:ext uri="{FF2B5EF4-FFF2-40B4-BE49-F238E27FC236}">
                    <a16:creationId xmlns:a16="http://schemas.microsoft.com/office/drawing/2014/main" id="{6286703B-3D6E-4F21-AB07-58D0B8C40F71}"/>
                  </a:ext>
                </a:extLst>
              </p:cNvPr>
              <p:cNvSpPr txBox="1"/>
              <p:nvPr/>
            </p:nvSpPr>
            <p:spPr>
              <a:xfrm>
                <a:off x="5749377" y="71388"/>
                <a:ext cx="995740" cy="222592"/>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mj-lt"/>
                  </a:rPr>
                  <a:t>P4 Program</a:t>
                </a:r>
              </a:p>
            </p:txBody>
          </p:sp>
        </p:grpSp>
        <p:grpSp>
          <p:nvGrpSpPr>
            <p:cNvPr id="43" name="Group 42">
              <a:extLst>
                <a:ext uri="{FF2B5EF4-FFF2-40B4-BE49-F238E27FC236}">
                  <a16:creationId xmlns:a16="http://schemas.microsoft.com/office/drawing/2014/main" id="{08B38E26-479C-4575-9AA6-3D5FA9AA96FC}"/>
                </a:ext>
              </a:extLst>
            </p:cNvPr>
            <p:cNvGrpSpPr/>
            <p:nvPr/>
          </p:nvGrpSpPr>
          <p:grpSpPr>
            <a:xfrm>
              <a:off x="5740708" y="3312496"/>
              <a:ext cx="1553448" cy="1056268"/>
              <a:chOff x="4130092" y="2891113"/>
              <a:chExt cx="1882546" cy="1056268"/>
            </a:xfrm>
          </p:grpSpPr>
          <p:sp>
            <p:nvSpPr>
              <p:cNvPr id="44" name="Right Arrow 43">
                <a:extLst>
                  <a:ext uri="{FF2B5EF4-FFF2-40B4-BE49-F238E27FC236}">
                    <a16:creationId xmlns:a16="http://schemas.microsoft.com/office/drawing/2014/main" id="{204D199C-210F-407E-908A-5C47029E2E4A}"/>
                  </a:ext>
                </a:extLst>
              </p:cNvPr>
              <p:cNvSpPr/>
              <p:nvPr/>
            </p:nvSpPr>
            <p:spPr>
              <a:xfrm rot="5400000">
                <a:off x="4777458" y="3371405"/>
                <a:ext cx="733595" cy="418358"/>
              </a:xfrm>
              <a:prstGeom prst="rightArrow">
                <a:avLst/>
              </a:prstGeom>
              <a:solidFill>
                <a:srgbClr val="726EA2"/>
              </a:solidFill>
              <a:ln w="9525" cap="flat" cmpd="sng" algn="ctr">
                <a:no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mj-lt"/>
                    <a:ea typeface="+mn-ea"/>
                    <a:cs typeface="+mn-cs"/>
                  </a:rPr>
                  <a:t>Hardware</a:t>
                </a:r>
              </a:p>
            </p:txBody>
          </p:sp>
          <p:sp>
            <p:nvSpPr>
              <p:cNvPr id="45" name="Right Arrow 44">
                <a:extLst>
                  <a:ext uri="{FF2B5EF4-FFF2-40B4-BE49-F238E27FC236}">
                    <a16:creationId xmlns:a16="http://schemas.microsoft.com/office/drawing/2014/main" id="{ACD1A7FD-9CE6-4365-8C3A-DF43161B1E87}"/>
                  </a:ext>
                </a:extLst>
              </p:cNvPr>
              <p:cNvSpPr/>
              <p:nvPr/>
            </p:nvSpPr>
            <p:spPr>
              <a:xfrm rot="5400000">
                <a:off x="4297341" y="3303470"/>
                <a:ext cx="597725" cy="418358"/>
              </a:xfrm>
              <a:prstGeom prst="rightArrow">
                <a:avLst/>
              </a:prstGeom>
              <a:solidFill>
                <a:srgbClr val="726EA2"/>
              </a:solidFill>
              <a:ln w="9525" cap="flat" cmpd="sng" algn="ctr">
                <a:no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mj-lt"/>
                    <a:ea typeface="+mn-ea"/>
                    <a:cs typeface="+mn-cs"/>
                  </a:rPr>
                  <a:t>SDK</a:t>
                </a:r>
              </a:p>
            </p:txBody>
          </p:sp>
          <p:sp>
            <p:nvSpPr>
              <p:cNvPr id="46" name="Rectangle: Rounded Corners 67">
                <a:extLst>
                  <a:ext uri="{FF2B5EF4-FFF2-40B4-BE49-F238E27FC236}">
                    <a16:creationId xmlns:a16="http://schemas.microsoft.com/office/drawing/2014/main" id="{4F0A34E7-9250-48DC-88E3-C7C46701B897}"/>
                  </a:ext>
                </a:extLst>
              </p:cNvPr>
              <p:cNvSpPr/>
              <p:nvPr/>
            </p:nvSpPr>
            <p:spPr>
              <a:xfrm>
                <a:off x="4130092" y="2891113"/>
                <a:ext cx="1882546" cy="318643"/>
              </a:xfrm>
              <a:prstGeom prst="roundRect">
                <a:avLst>
                  <a:gd name="adj" fmla="val 12774"/>
                </a:avLst>
              </a:prstGeom>
              <a:solidFill>
                <a:srgbClr val="726EA2"/>
              </a:solidFill>
              <a:ln w="6350" cap="flat" cmpd="sng" algn="ctr">
                <a:solidFill>
                  <a:srgbClr val="7030A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mj-lt"/>
                    <a:ea typeface="+mn-ea"/>
                    <a:cs typeface="+mn-cs"/>
                  </a:rPr>
                  <a:t>FPGA Back-end</a:t>
                </a:r>
              </a:p>
            </p:txBody>
          </p:sp>
        </p:grpSp>
      </p:grpSp>
      <p:sp>
        <p:nvSpPr>
          <p:cNvPr id="3" name="Rectangle 2">
            <a:extLst>
              <a:ext uri="{FF2B5EF4-FFF2-40B4-BE49-F238E27FC236}">
                <a16:creationId xmlns:a16="http://schemas.microsoft.com/office/drawing/2014/main" id="{114AB56F-B331-45BC-ACDF-9446853E27D7}"/>
              </a:ext>
            </a:extLst>
          </p:cNvPr>
          <p:cNvSpPr/>
          <p:nvPr/>
        </p:nvSpPr>
        <p:spPr>
          <a:xfrm>
            <a:off x="6932923" y="6477280"/>
            <a:ext cx="4233851" cy="342658"/>
          </a:xfrm>
          <a:prstGeom prst="rect">
            <a:avLst/>
          </a:prstGeom>
        </p:spPr>
        <p:txBody>
          <a:bodyPr wrap="none">
            <a:spAutoFit/>
          </a:bodyPr>
          <a:lstStyle/>
          <a:p>
            <a:r>
              <a:rPr lang="en-US" sz="1800" dirty="0"/>
              <a:t>More info: </a:t>
            </a:r>
            <a:r>
              <a:rPr lang="en-US" sz="1800" dirty="0">
                <a:hlinkClick r:id="rId7"/>
              </a:rPr>
              <a:t>Converting OpenFlow to P4</a:t>
            </a:r>
            <a:r>
              <a:rPr lang="en-US" sz="1800" dirty="0"/>
              <a:t> </a:t>
            </a:r>
          </a:p>
        </p:txBody>
      </p:sp>
      <p:sp>
        <p:nvSpPr>
          <p:cNvPr id="49" name="Bent Arrow 27">
            <a:extLst>
              <a:ext uri="{FF2B5EF4-FFF2-40B4-BE49-F238E27FC236}">
                <a16:creationId xmlns:a16="http://schemas.microsoft.com/office/drawing/2014/main" id="{7CD37986-FD3D-4CD1-AD8D-6A9441EB0CFE}"/>
              </a:ext>
            </a:extLst>
          </p:cNvPr>
          <p:cNvSpPr/>
          <p:nvPr/>
        </p:nvSpPr>
        <p:spPr>
          <a:xfrm flipV="1">
            <a:off x="8243071" y="4561474"/>
            <a:ext cx="741751" cy="613611"/>
          </a:xfrm>
          <a:prstGeom prst="bentArrow">
            <a:avLst>
              <a:gd name="adj1" fmla="val 24315"/>
              <a:gd name="adj2" fmla="val 24960"/>
              <a:gd name="adj3" fmla="val 25000"/>
              <a:gd name="adj4" fmla="val 47531"/>
            </a:avLst>
          </a:prstGeom>
          <a:solidFill>
            <a:srgbClr val="726EA2"/>
          </a:solidFill>
          <a:ln w="6350" cap="flat" cmpd="sng" algn="ctr">
            <a:solidFill>
              <a:srgbClr val="7030A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mj-lt"/>
              <a:ea typeface="+mn-ea"/>
              <a:cs typeface="+mn-cs"/>
            </a:endParaRPr>
          </a:p>
        </p:txBody>
      </p:sp>
      <p:sp>
        <p:nvSpPr>
          <p:cNvPr id="50" name="TextBox 49">
            <a:extLst>
              <a:ext uri="{FF2B5EF4-FFF2-40B4-BE49-F238E27FC236}">
                <a16:creationId xmlns:a16="http://schemas.microsoft.com/office/drawing/2014/main" id="{C8460B24-D3D1-4FC3-AA47-BD9C98AC6DEE}"/>
              </a:ext>
            </a:extLst>
          </p:cNvPr>
          <p:cNvSpPr txBox="1"/>
          <p:nvPr/>
        </p:nvSpPr>
        <p:spPr>
          <a:xfrm>
            <a:off x="8455440" y="4953966"/>
            <a:ext cx="429605" cy="138499"/>
          </a:xfrm>
          <a:prstGeom prst="rect">
            <a:avLst/>
          </a:prstGeom>
          <a:solidFill>
            <a:srgbClr val="726EA2"/>
          </a:solidFill>
        </p:spPr>
        <p:txBody>
          <a:bodyPr vert="horz" wrap="non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mj-lt"/>
              </a:rPr>
              <a:t>C Model</a:t>
            </a:r>
          </a:p>
        </p:txBody>
      </p:sp>
    </p:spTree>
    <p:extLst>
      <p:ext uri="{BB962C8B-B14F-4D97-AF65-F5344CB8AC3E}">
        <p14:creationId xmlns:p14="http://schemas.microsoft.com/office/powerpoint/2010/main" val="58202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2FD59C-ECFB-46E8-8FD5-760331682213}"/>
              </a:ext>
            </a:extLst>
          </p:cNvPr>
          <p:cNvSpPr>
            <a:spLocks noGrp="1"/>
          </p:cNvSpPr>
          <p:nvPr>
            <p:ph type="title"/>
          </p:nvPr>
        </p:nvSpPr>
        <p:spPr/>
        <p:txBody>
          <a:bodyPr>
            <a:noAutofit/>
          </a:bodyPr>
          <a:lstStyle/>
          <a:p>
            <a:r>
              <a:rPr lang="en-US" sz="4400" dirty="0"/>
              <a:t>2.  Kernel Powered</a:t>
            </a:r>
          </a:p>
        </p:txBody>
      </p:sp>
      <p:sp>
        <p:nvSpPr>
          <p:cNvPr id="2" name="Content Placeholder 1">
            <a:extLst>
              <a:ext uri="{FF2B5EF4-FFF2-40B4-BE49-F238E27FC236}">
                <a16:creationId xmlns:a16="http://schemas.microsoft.com/office/drawing/2014/main" id="{E4699525-D5A8-4004-8098-0FBD996772C3}"/>
              </a:ext>
            </a:extLst>
          </p:cNvPr>
          <p:cNvSpPr>
            <a:spLocks noGrp="1"/>
          </p:cNvSpPr>
          <p:nvPr>
            <p:ph sz="quarter" idx="28"/>
          </p:nvPr>
        </p:nvSpPr>
        <p:spPr/>
        <p:txBody>
          <a:bodyPr>
            <a:normAutofit lnSpcReduction="10000"/>
          </a:bodyPr>
          <a:lstStyle/>
          <a:p>
            <a:pPr marL="0" indent="0">
              <a:buNone/>
            </a:pPr>
            <a:r>
              <a:rPr lang="en-US" dirty="0">
                <a:highlight>
                  <a:srgbClr val="FFFF00"/>
                </a:highlight>
              </a:rPr>
              <a:t>New!</a:t>
            </a:r>
            <a:r>
              <a:rPr lang="en-US" dirty="0"/>
              <a:t>  P4 can encode the supporting kernel operations</a:t>
            </a:r>
          </a:p>
          <a:p>
            <a:pPr lvl="1"/>
            <a:r>
              <a:rPr lang="en-US" dirty="0"/>
              <a:t>Tunnels, Routes, Conntrack, </a:t>
            </a:r>
            <a:r>
              <a:rPr lang="en-US" dirty="0" err="1"/>
              <a:t>IPSec</a:t>
            </a:r>
            <a:r>
              <a:rPr lang="en-US" dirty="0"/>
              <a:t> Tunnels, iptables</a:t>
            </a:r>
          </a:p>
          <a:p>
            <a:pPr marL="0" indent="0">
              <a:buNone/>
            </a:pPr>
            <a:r>
              <a:rPr lang="en-US" dirty="0"/>
              <a:t>PNA – Portable </a:t>
            </a:r>
            <a:r>
              <a:rPr lang="en-US"/>
              <a:t>NIC Architecture</a:t>
            </a:r>
            <a:endParaRPr lang="en-US" dirty="0"/>
          </a:p>
          <a:p>
            <a:pPr lvl="1"/>
            <a:r>
              <a:rPr lang="en-US" dirty="0"/>
              <a:t>Portable across different targets</a:t>
            </a:r>
          </a:p>
          <a:p>
            <a:pPr lvl="1"/>
            <a:r>
              <a:rPr lang="en-US" dirty="0"/>
              <a:t>New constructs for Connection Tracking, </a:t>
            </a:r>
            <a:r>
              <a:rPr lang="en-US" dirty="0" err="1"/>
              <a:t>IPSec</a:t>
            </a:r>
            <a:r>
              <a:rPr lang="en-US" dirty="0"/>
              <a:t>, Message Handling</a:t>
            </a:r>
          </a:p>
          <a:p>
            <a:pPr marL="0" indent="0">
              <a:buNone/>
            </a:pPr>
            <a:r>
              <a:rPr lang="en-US" dirty="0"/>
              <a:t>Kernel configuration relayed to P4 </a:t>
            </a:r>
            <a:r>
              <a:rPr lang="en-US" dirty="0" err="1"/>
              <a:t>dataplane</a:t>
            </a:r>
            <a:r>
              <a:rPr lang="en-US" dirty="0"/>
              <a:t> via SAI</a:t>
            </a:r>
          </a:p>
          <a:p>
            <a:pPr lvl="1"/>
            <a:r>
              <a:rPr lang="en-US" dirty="0"/>
              <a:t>See SONiC synchronization </a:t>
            </a:r>
            <a:r>
              <a:rPr lang="en-US" dirty="0" err="1"/>
              <a:t>msgs</a:t>
            </a:r>
            <a:r>
              <a:rPr lang="en-US" dirty="0"/>
              <a:t> (</a:t>
            </a:r>
            <a:r>
              <a:rPr lang="en-US" dirty="0">
                <a:hlinkClick r:id="rId3"/>
              </a:rPr>
              <a:t>https://github.com/Azure/SONiC/</a:t>
            </a:r>
            <a:r>
              <a:rPr lang="en-US" dirty="0"/>
              <a:t>)</a:t>
            </a:r>
          </a:p>
          <a:p>
            <a:pPr marL="0" indent="0" algn="ctr">
              <a:buNone/>
            </a:pPr>
            <a:endParaRPr lang="en-US" dirty="0"/>
          </a:p>
          <a:p>
            <a:pPr marL="0" indent="0" algn="ctr">
              <a:buNone/>
            </a:pPr>
            <a:r>
              <a:rPr lang="en-US" dirty="0"/>
              <a:t>Whole Datapath Approach</a:t>
            </a:r>
          </a:p>
        </p:txBody>
      </p:sp>
      <p:sp>
        <p:nvSpPr>
          <p:cNvPr id="4" name="Rectangle 3">
            <a:extLst>
              <a:ext uri="{FF2B5EF4-FFF2-40B4-BE49-F238E27FC236}">
                <a16:creationId xmlns:a16="http://schemas.microsoft.com/office/drawing/2014/main" id="{7AEB698A-4427-4EC4-BB0B-5F20A2AF58ED}"/>
              </a:ext>
            </a:extLst>
          </p:cNvPr>
          <p:cNvSpPr/>
          <p:nvPr/>
        </p:nvSpPr>
        <p:spPr>
          <a:xfrm>
            <a:off x="6804907" y="6477280"/>
            <a:ext cx="4411785" cy="342658"/>
          </a:xfrm>
          <a:prstGeom prst="rect">
            <a:avLst/>
          </a:prstGeom>
        </p:spPr>
        <p:txBody>
          <a:bodyPr wrap="none">
            <a:spAutoFit/>
          </a:bodyPr>
          <a:lstStyle/>
          <a:p>
            <a:r>
              <a:rPr lang="en-US" sz="1800" dirty="0"/>
              <a:t>More info: </a:t>
            </a:r>
            <a:r>
              <a:rPr lang="en-US" sz="1800" dirty="0">
                <a:hlinkClick r:id="rId4"/>
              </a:rPr>
              <a:t>Container Networking w/ OVS</a:t>
            </a:r>
            <a:endParaRPr lang="en-US" sz="1800" dirty="0"/>
          </a:p>
        </p:txBody>
      </p:sp>
    </p:spTree>
    <p:extLst>
      <p:ext uri="{BB962C8B-B14F-4D97-AF65-F5344CB8AC3E}">
        <p14:creationId xmlns:p14="http://schemas.microsoft.com/office/powerpoint/2010/main" val="87951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1512-7C30-42AE-9FE5-B742A9B12676}"/>
              </a:ext>
            </a:extLst>
          </p:cNvPr>
          <p:cNvSpPr>
            <a:spLocks noGrp="1"/>
          </p:cNvSpPr>
          <p:nvPr>
            <p:ph type="title"/>
          </p:nvPr>
        </p:nvSpPr>
        <p:spPr/>
        <p:txBody>
          <a:bodyPr/>
          <a:lstStyle/>
          <a:p>
            <a:r>
              <a:rPr lang="en-US" dirty="0"/>
              <a:t>P4 Referencing Kernel Objects via SAI</a:t>
            </a:r>
          </a:p>
        </p:txBody>
      </p:sp>
      <p:sp>
        <p:nvSpPr>
          <p:cNvPr id="3" name="Content Placeholder 2">
            <a:extLst>
              <a:ext uri="{FF2B5EF4-FFF2-40B4-BE49-F238E27FC236}">
                <a16:creationId xmlns:a16="http://schemas.microsoft.com/office/drawing/2014/main" id="{8869F512-3057-4C11-BF8B-FAB720B95F93}"/>
              </a:ext>
            </a:extLst>
          </p:cNvPr>
          <p:cNvSpPr>
            <a:spLocks noGrp="1"/>
          </p:cNvSpPr>
          <p:nvPr>
            <p:ph sz="quarter" idx="28"/>
          </p:nvPr>
        </p:nvSpPr>
        <p:spPr/>
        <p:txBody>
          <a:bodyPr>
            <a:noAutofit/>
          </a:bodyPr>
          <a:lstStyle/>
          <a:p>
            <a:pPr marL="114300" lvl="0" indent="0" defTabSz="914400" rtl="0">
              <a:lnSpc>
                <a:spcPct val="115000"/>
              </a:lnSpc>
              <a:spcBef>
                <a:spcPts val="300"/>
              </a:spcBef>
              <a:buClr>
                <a:srgbClr val="595959"/>
              </a:buClr>
              <a:buSzPts val="1800"/>
              <a:buNone/>
              <a:defRPr/>
            </a:pPr>
            <a:r>
              <a:rPr lang="en-US" sz="2400" dirty="0">
                <a:solidFill>
                  <a:schemeClr val="tx1"/>
                </a:solidFill>
                <a:latin typeface="+mj-lt"/>
                <a:cs typeface="Arial"/>
                <a:sym typeface="Arial"/>
              </a:rPr>
              <a:t>P4 match/action w/ Kernel (SAI) objects</a:t>
            </a:r>
          </a:p>
          <a:p>
            <a:pPr marL="457200" lvl="0" indent="-342900" defTabSz="914400" rtl="0">
              <a:lnSpc>
                <a:spcPct val="115000"/>
              </a:lnSpc>
              <a:spcBef>
                <a:spcPts val="300"/>
              </a:spcBef>
              <a:buClr>
                <a:srgbClr val="595959"/>
              </a:buClr>
              <a:buSzPts val="1800"/>
              <a:buFont typeface="Arial"/>
              <a:buChar char="•"/>
              <a:defRPr/>
            </a:pPr>
            <a:r>
              <a:rPr lang="en-US" sz="2400" dirty="0">
                <a:solidFill>
                  <a:schemeClr val="tx1"/>
                </a:solidFill>
                <a:latin typeface="+mj-lt"/>
                <a:cs typeface="Arial"/>
                <a:sym typeface="Arial"/>
              </a:rPr>
              <a:t>SAI+P4 Table Entries Populated via P4Runtime:</a:t>
            </a:r>
          </a:p>
          <a:p>
            <a:pPr marL="457200" lvl="0" indent="-342900" defTabSz="914400" rtl="0">
              <a:lnSpc>
                <a:spcPct val="115000"/>
              </a:lnSpc>
              <a:spcBef>
                <a:spcPts val="300"/>
              </a:spcBef>
              <a:buClr>
                <a:srgbClr val="595959"/>
              </a:buClr>
              <a:buSzPts val="1800"/>
              <a:buFont typeface="Arial"/>
              <a:buChar char="•"/>
              <a:defRPr/>
            </a:pPr>
            <a:r>
              <a:rPr lang="en-US" sz="2400" dirty="0">
                <a:solidFill>
                  <a:schemeClr val="tx1"/>
                </a:solidFill>
                <a:latin typeface="+mj-lt"/>
                <a:cs typeface="Arial"/>
                <a:sym typeface="Arial"/>
              </a:rPr>
              <a:t>Match on { Header, Virtual Port Metadata } → </a:t>
            </a:r>
            <a:br>
              <a:rPr lang="en-US" sz="2400" dirty="0">
                <a:solidFill>
                  <a:schemeClr val="tx1"/>
                </a:solidFill>
                <a:latin typeface="+mj-lt"/>
                <a:cs typeface="Arial"/>
                <a:sym typeface="Arial"/>
              </a:rPr>
            </a:br>
            <a:r>
              <a:rPr lang="en-US" sz="2400" dirty="0">
                <a:solidFill>
                  <a:schemeClr val="tx1"/>
                </a:solidFill>
                <a:latin typeface="+mj-lt"/>
                <a:cs typeface="Arial"/>
                <a:sym typeface="Arial"/>
              </a:rPr>
              <a:t>  Set VNI / Geneve.{</a:t>
            </a:r>
            <a:r>
              <a:rPr lang="en-US" sz="2400" dirty="0" err="1">
                <a:solidFill>
                  <a:schemeClr val="tx1"/>
                </a:solidFill>
                <a:latin typeface="+mj-lt"/>
                <a:cs typeface="Arial"/>
                <a:sym typeface="Arial"/>
              </a:rPr>
              <a:t>source,dest</a:t>
            </a:r>
            <a:r>
              <a:rPr lang="en-US" sz="2400" dirty="0">
                <a:solidFill>
                  <a:schemeClr val="tx1"/>
                </a:solidFill>
                <a:latin typeface="+mj-lt"/>
                <a:cs typeface="Arial"/>
                <a:sym typeface="Arial"/>
              </a:rPr>
              <a:t>} Metadata,</a:t>
            </a:r>
            <a:br>
              <a:rPr lang="en-US" sz="2400" dirty="0">
                <a:solidFill>
                  <a:schemeClr val="tx1"/>
                </a:solidFill>
                <a:latin typeface="+mj-lt"/>
                <a:cs typeface="Arial"/>
                <a:sym typeface="Arial"/>
              </a:rPr>
            </a:br>
            <a:r>
              <a:rPr lang="en-US" sz="2400" dirty="0">
                <a:solidFill>
                  <a:schemeClr val="tx1"/>
                </a:solidFill>
                <a:latin typeface="+mj-lt"/>
                <a:cs typeface="Arial"/>
                <a:sym typeface="Arial"/>
              </a:rPr>
              <a:t>  </a:t>
            </a:r>
            <a:r>
              <a:rPr lang="en-US" sz="2400" dirty="0" err="1">
                <a:solidFill>
                  <a:schemeClr val="tx1"/>
                </a:solidFill>
                <a:latin typeface="+mj-lt"/>
                <a:cs typeface="Arial"/>
                <a:sym typeface="Arial"/>
              </a:rPr>
              <a:t>Encap</a:t>
            </a:r>
            <a:r>
              <a:rPr lang="en-US" sz="2400" dirty="0">
                <a:solidFill>
                  <a:schemeClr val="tx1"/>
                </a:solidFill>
                <a:latin typeface="+mj-lt"/>
                <a:cs typeface="Arial"/>
                <a:sym typeface="Arial"/>
              </a:rPr>
              <a:t>( </a:t>
            </a:r>
            <a:r>
              <a:rPr lang="en-US" sz="2400" b="1" dirty="0">
                <a:solidFill>
                  <a:schemeClr val="tx1"/>
                </a:solidFill>
                <a:latin typeface="+mj-lt"/>
                <a:cs typeface="Arial"/>
                <a:sym typeface="Arial"/>
              </a:rPr>
              <a:t>SAI Tunnel Handle</a:t>
            </a:r>
            <a:r>
              <a:rPr lang="en-US" sz="2400" dirty="0">
                <a:solidFill>
                  <a:schemeClr val="tx1"/>
                </a:solidFill>
                <a:latin typeface="+mj-lt"/>
                <a:cs typeface="Arial"/>
                <a:sym typeface="Arial"/>
              </a:rPr>
              <a:t>, VNI,</a:t>
            </a:r>
            <a:br>
              <a:rPr lang="en-US" sz="2400" dirty="0">
                <a:solidFill>
                  <a:schemeClr val="tx1"/>
                </a:solidFill>
                <a:latin typeface="+mj-lt"/>
                <a:cs typeface="Arial"/>
                <a:sym typeface="Arial"/>
              </a:rPr>
            </a:br>
            <a:r>
              <a:rPr lang="en-US" sz="2400" dirty="0">
                <a:solidFill>
                  <a:schemeClr val="tx1"/>
                </a:solidFill>
                <a:latin typeface="+mj-lt"/>
                <a:cs typeface="Arial"/>
                <a:sym typeface="Arial"/>
              </a:rPr>
              <a:t>	      Geneve.{</a:t>
            </a:r>
            <a:r>
              <a:rPr lang="en-US" sz="2400" dirty="0" err="1">
                <a:solidFill>
                  <a:schemeClr val="tx1"/>
                </a:solidFill>
                <a:latin typeface="+mj-lt"/>
                <a:cs typeface="Arial"/>
                <a:sym typeface="Arial"/>
              </a:rPr>
              <a:t>source,dest</a:t>
            </a:r>
            <a:r>
              <a:rPr lang="en-US" sz="2400" dirty="0">
                <a:solidFill>
                  <a:schemeClr val="tx1"/>
                </a:solidFill>
                <a:latin typeface="+mj-lt"/>
                <a:cs typeface="Arial"/>
                <a:sym typeface="Arial"/>
              </a:rPr>
              <a:t>} )</a:t>
            </a:r>
            <a:br>
              <a:rPr lang="en-US" sz="2400" dirty="0">
                <a:solidFill>
                  <a:schemeClr val="tx1"/>
                </a:solidFill>
                <a:latin typeface="+mj-lt"/>
                <a:cs typeface="Arial"/>
                <a:sym typeface="Arial"/>
              </a:rPr>
            </a:br>
            <a:endParaRPr lang="en-US" sz="2400" dirty="0">
              <a:solidFill>
                <a:schemeClr val="tx1"/>
              </a:solidFill>
              <a:latin typeface="+mj-lt"/>
              <a:cs typeface="Arial"/>
              <a:sym typeface="Arial"/>
            </a:endParaRPr>
          </a:p>
          <a:p>
            <a:pPr marL="114300" lvl="0" indent="0" defTabSz="914400" rtl="0">
              <a:lnSpc>
                <a:spcPct val="115000"/>
              </a:lnSpc>
              <a:spcBef>
                <a:spcPts val="300"/>
              </a:spcBef>
              <a:buClr>
                <a:srgbClr val="595959"/>
              </a:buClr>
              <a:buSzPts val="1800"/>
              <a:buNone/>
              <a:defRPr/>
            </a:pPr>
            <a:r>
              <a:rPr lang="en-US" sz="2400" dirty="0">
                <a:solidFill>
                  <a:schemeClr val="tx1"/>
                </a:solidFill>
                <a:latin typeface="+mj-lt"/>
                <a:cs typeface="Arial"/>
                <a:sym typeface="Arial"/>
              </a:rPr>
              <a:t>Remaining pipeline logic is populated through the kernel (via SAI):</a:t>
            </a:r>
          </a:p>
          <a:p>
            <a:pPr marL="457200" lvl="0" indent="-342900" defTabSz="914400" rtl="0">
              <a:lnSpc>
                <a:spcPct val="115000"/>
              </a:lnSpc>
              <a:spcBef>
                <a:spcPts val="300"/>
              </a:spcBef>
              <a:buClr>
                <a:srgbClr val="595959"/>
              </a:buClr>
              <a:buSzPts val="1800"/>
              <a:buFont typeface="Arial"/>
              <a:buChar char="•"/>
              <a:defRPr/>
            </a:pPr>
            <a:r>
              <a:rPr lang="en-US" sz="2400" dirty="0">
                <a:solidFill>
                  <a:schemeClr val="tx1"/>
                </a:solidFill>
                <a:latin typeface="+mj-lt"/>
                <a:cs typeface="Arial"/>
                <a:sym typeface="Arial"/>
              </a:rPr>
              <a:t>Match on { VRF : </a:t>
            </a:r>
            <a:r>
              <a:rPr lang="en-US" sz="2400" i="1" dirty="0">
                <a:solidFill>
                  <a:schemeClr val="tx1"/>
                </a:solidFill>
                <a:latin typeface="+mj-lt"/>
                <a:cs typeface="Arial"/>
                <a:sym typeface="Arial"/>
              </a:rPr>
              <a:t>exact</a:t>
            </a:r>
            <a:r>
              <a:rPr lang="en-US" sz="2400" dirty="0">
                <a:solidFill>
                  <a:schemeClr val="tx1"/>
                </a:solidFill>
                <a:latin typeface="+mj-lt"/>
                <a:cs typeface="Arial"/>
                <a:sym typeface="Arial"/>
              </a:rPr>
              <a:t>, Metadata </a:t>
            </a:r>
            <a:r>
              <a:rPr lang="en-US" sz="2400" dirty="0" err="1">
                <a:solidFill>
                  <a:schemeClr val="tx1"/>
                </a:solidFill>
                <a:latin typeface="+mj-lt"/>
                <a:cs typeface="Arial"/>
                <a:sym typeface="Arial"/>
              </a:rPr>
              <a:t>Dest</a:t>
            </a:r>
            <a:r>
              <a:rPr lang="en-US" sz="2400" dirty="0">
                <a:solidFill>
                  <a:schemeClr val="tx1"/>
                </a:solidFill>
                <a:latin typeface="+mj-lt"/>
                <a:cs typeface="Arial"/>
                <a:sym typeface="Arial"/>
              </a:rPr>
              <a:t> IP : </a:t>
            </a:r>
            <a:r>
              <a:rPr lang="en-US" sz="2400" i="1" dirty="0">
                <a:solidFill>
                  <a:schemeClr val="tx1"/>
                </a:solidFill>
                <a:latin typeface="+mj-lt"/>
                <a:cs typeface="Arial"/>
                <a:sym typeface="Arial"/>
              </a:rPr>
              <a:t>LPM</a:t>
            </a:r>
            <a:r>
              <a:rPr lang="en-US" sz="2400" dirty="0">
                <a:solidFill>
                  <a:schemeClr val="tx1"/>
                </a:solidFill>
                <a:latin typeface="+mj-lt"/>
                <a:cs typeface="Arial"/>
                <a:sym typeface="Arial"/>
              </a:rPr>
              <a:t> } → Route</a:t>
            </a:r>
          </a:p>
          <a:p>
            <a:pPr marL="457200" lvl="0" indent="-342900" defTabSz="914400" rtl="0">
              <a:lnSpc>
                <a:spcPct val="115000"/>
              </a:lnSpc>
              <a:spcBef>
                <a:spcPts val="300"/>
              </a:spcBef>
              <a:buClr>
                <a:srgbClr val="595959"/>
              </a:buClr>
              <a:buSzPts val="1800"/>
              <a:buFont typeface="Arial"/>
              <a:buChar char="•"/>
              <a:defRPr/>
            </a:pPr>
            <a:r>
              <a:rPr lang="en-US" sz="2400" dirty="0">
                <a:solidFill>
                  <a:schemeClr val="tx1"/>
                </a:solidFill>
                <a:latin typeface="+mj-lt"/>
                <a:cs typeface="Arial"/>
                <a:sym typeface="Arial"/>
              </a:rPr>
              <a:t>Action Selector for </a:t>
            </a:r>
            <a:r>
              <a:rPr lang="en-US" sz="2400" dirty="0" err="1">
                <a:solidFill>
                  <a:schemeClr val="tx1"/>
                </a:solidFill>
                <a:latin typeface="+mj-lt"/>
                <a:cs typeface="Arial"/>
                <a:sym typeface="Arial"/>
              </a:rPr>
              <a:t>NextHop</a:t>
            </a:r>
            <a:r>
              <a:rPr lang="en-US" sz="2400" dirty="0">
                <a:solidFill>
                  <a:schemeClr val="tx1"/>
                </a:solidFill>
                <a:latin typeface="+mj-lt"/>
                <a:cs typeface="Arial"/>
                <a:sym typeface="Arial"/>
              </a:rPr>
              <a:t>, Interface</a:t>
            </a:r>
          </a:p>
          <a:p>
            <a:pPr marL="0" indent="0">
              <a:buNone/>
            </a:pPr>
            <a:endParaRPr lang="en-US" sz="2400" dirty="0">
              <a:solidFill>
                <a:schemeClr val="tx1"/>
              </a:solidFill>
              <a:latin typeface="+mj-lt"/>
            </a:endParaRPr>
          </a:p>
        </p:txBody>
      </p:sp>
      <p:sp>
        <p:nvSpPr>
          <p:cNvPr id="5" name="Google Shape;422;p26">
            <a:extLst>
              <a:ext uri="{FF2B5EF4-FFF2-40B4-BE49-F238E27FC236}">
                <a16:creationId xmlns:a16="http://schemas.microsoft.com/office/drawing/2014/main" id="{5BC41783-EA8D-46FC-B2E2-A648B2AB13C1}"/>
              </a:ext>
            </a:extLst>
          </p:cNvPr>
          <p:cNvSpPr/>
          <p:nvPr/>
        </p:nvSpPr>
        <p:spPr>
          <a:xfrm>
            <a:off x="8384363" y="2620870"/>
            <a:ext cx="1015200" cy="1231200"/>
          </a:xfrm>
          <a:prstGeom prst="rect">
            <a:avLst/>
          </a:prstGeom>
          <a:solidFill>
            <a:srgbClr val="FFFFFF"/>
          </a:solidFill>
          <a:ln w="25400" cap="flat" cmpd="sng">
            <a:solidFill>
              <a:srgbClr val="0097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ysClr val="windowText" lastClr="000000"/>
                </a:solidFill>
                <a:effectLst/>
                <a:uLnTx/>
                <a:uFillTx/>
                <a:latin typeface="Arial"/>
                <a:ea typeface="Arial"/>
                <a:cs typeface="Arial"/>
                <a:sym typeface="Arial"/>
              </a:rPr>
              <a:t>vSwitch</a:t>
            </a:r>
            <a:endParaRPr lang="en" sz="1400" dirty="0">
              <a:solidFill>
                <a:sysClr val="windowText" lastClr="000000"/>
              </a:solidFill>
              <a:latin typeface="Arial"/>
              <a:ea typeface="Arial"/>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400" dirty="0">
                <a:solidFill>
                  <a:sysClr val="windowText" lastClr="000000"/>
                </a:solidFill>
                <a:latin typeface="Arial"/>
                <a:cs typeface="Arial"/>
                <a:sym typeface="Arial"/>
              </a:rPr>
              <a:t>Pipeline</a:t>
            </a: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 name="Google Shape;423;p26">
            <a:extLst>
              <a:ext uri="{FF2B5EF4-FFF2-40B4-BE49-F238E27FC236}">
                <a16:creationId xmlns:a16="http://schemas.microsoft.com/office/drawing/2014/main" id="{4845CCE1-F060-4329-A32F-D4070AC28EEB}"/>
              </a:ext>
            </a:extLst>
          </p:cNvPr>
          <p:cNvSpPr/>
          <p:nvPr/>
        </p:nvSpPr>
        <p:spPr>
          <a:xfrm>
            <a:off x="9796763" y="2620870"/>
            <a:ext cx="1015200" cy="1231200"/>
          </a:xfrm>
          <a:prstGeom prst="rect">
            <a:avLst/>
          </a:prstGeom>
          <a:solidFill>
            <a:srgbClr val="FFFFFF"/>
          </a:solidFill>
          <a:ln w="25400" cap="flat" cmpd="sng">
            <a:solidFill>
              <a:srgbClr val="0097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ysClr val="windowText" lastClr="000000"/>
                </a:solidFill>
                <a:effectLst/>
                <a:uLnTx/>
                <a:uFillTx/>
                <a:latin typeface="Arial"/>
                <a:ea typeface="Arial"/>
                <a:cs typeface="Arial"/>
                <a:sym typeface="Arial"/>
              </a:rPr>
              <a:t>Kernel</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400" dirty="0">
                <a:solidFill>
                  <a:sysClr val="windowText" lastClr="000000"/>
                </a:solidFill>
                <a:latin typeface="Arial"/>
                <a:cs typeface="Arial"/>
                <a:sym typeface="Arial"/>
              </a:rPr>
              <a:t>(via SAI)</a:t>
            </a: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ysClr val="windowText" lastClr="000000"/>
                </a:solidFill>
                <a:effectLst/>
                <a:uLnTx/>
                <a:uFillTx/>
                <a:latin typeface="Arial"/>
                <a:ea typeface="Arial"/>
                <a:cs typeface="Arial"/>
                <a:sym typeface="Arial"/>
              </a:rPr>
              <a:t>(Tunnel,</a:t>
            </a: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ysClr val="windowText" lastClr="000000"/>
                </a:solidFill>
                <a:effectLst/>
                <a:uLnTx/>
                <a:uFillTx/>
                <a:latin typeface="Arial"/>
                <a:ea typeface="Arial"/>
                <a:cs typeface="Arial"/>
                <a:sym typeface="Arial"/>
              </a:rPr>
              <a:t>Route,</a:t>
            </a: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ysClr val="windowText" lastClr="000000"/>
                </a:solidFill>
                <a:effectLst/>
                <a:uLnTx/>
                <a:uFillTx/>
                <a:latin typeface="Arial"/>
                <a:ea typeface="Arial"/>
                <a:cs typeface="Arial"/>
                <a:sym typeface="Arial"/>
              </a:rPr>
              <a:t>Forward)</a:t>
            </a: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 name="Google Shape;424;p26">
            <a:extLst>
              <a:ext uri="{FF2B5EF4-FFF2-40B4-BE49-F238E27FC236}">
                <a16:creationId xmlns:a16="http://schemas.microsoft.com/office/drawing/2014/main" id="{0B687680-7DEC-4772-8AD2-C05D7DAF01AB}"/>
              </a:ext>
            </a:extLst>
          </p:cNvPr>
          <p:cNvSpPr/>
          <p:nvPr/>
        </p:nvSpPr>
        <p:spPr>
          <a:xfrm>
            <a:off x="9461363" y="3121274"/>
            <a:ext cx="273600" cy="201600"/>
          </a:xfrm>
          <a:prstGeom prst="rightArrow">
            <a:avLst>
              <a:gd name="adj1" fmla="val 50000"/>
              <a:gd name="adj2" fmla="val 50000"/>
            </a:avLst>
          </a:prstGeom>
          <a:solidFill>
            <a:srgbClr val="FFFFFF"/>
          </a:solidFill>
          <a:ln w="25400" cap="flat" cmpd="sng">
            <a:solidFill>
              <a:srgbClr val="0097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ea typeface="Arial"/>
              <a:cs typeface="Arial"/>
              <a:sym typeface="Arial"/>
            </a:endParaRPr>
          </a:p>
        </p:txBody>
      </p:sp>
      <p:sp>
        <p:nvSpPr>
          <p:cNvPr id="8" name="Google Shape;425;p26">
            <a:extLst>
              <a:ext uri="{FF2B5EF4-FFF2-40B4-BE49-F238E27FC236}">
                <a16:creationId xmlns:a16="http://schemas.microsoft.com/office/drawing/2014/main" id="{6EA6D4BE-8F6F-428C-98EB-B3DEE6FB949C}"/>
              </a:ext>
            </a:extLst>
          </p:cNvPr>
          <p:cNvSpPr/>
          <p:nvPr/>
        </p:nvSpPr>
        <p:spPr>
          <a:xfrm>
            <a:off x="10910963" y="2690474"/>
            <a:ext cx="273600" cy="201600"/>
          </a:xfrm>
          <a:prstGeom prst="rightArrow">
            <a:avLst>
              <a:gd name="adj1" fmla="val 50000"/>
              <a:gd name="adj2" fmla="val 50000"/>
            </a:avLst>
          </a:prstGeom>
          <a:solidFill>
            <a:srgbClr val="FFFFFF"/>
          </a:solidFill>
          <a:ln w="25400" cap="flat" cmpd="sng">
            <a:solidFill>
              <a:srgbClr val="0097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ea typeface="Arial"/>
              <a:cs typeface="Arial"/>
              <a:sym typeface="Arial"/>
            </a:endParaRPr>
          </a:p>
        </p:txBody>
      </p:sp>
      <p:sp>
        <p:nvSpPr>
          <p:cNvPr id="9" name="Google Shape;426;p26">
            <a:extLst>
              <a:ext uri="{FF2B5EF4-FFF2-40B4-BE49-F238E27FC236}">
                <a16:creationId xmlns:a16="http://schemas.microsoft.com/office/drawing/2014/main" id="{7FF4116F-BD9C-4F24-9815-AF9CECD5DA7C}"/>
              </a:ext>
            </a:extLst>
          </p:cNvPr>
          <p:cNvSpPr/>
          <p:nvPr/>
        </p:nvSpPr>
        <p:spPr>
          <a:xfrm>
            <a:off x="10910963" y="3556233"/>
            <a:ext cx="273600" cy="201600"/>
          </a:xfrm>
          <a:prstGeom prst="rightArrow">
            <a:avLst>
              <a:gd name="adj1" fmla="val 50000"/>
              <a:gd name="adj2" fmla="val 50000"/>
            </a:avLst>
          </a:prstGeom>
          <a:solidFill>
            <a:srgbClr val="FFFFFF"/>
          </a:solidFill>
          <a:ln w="25400" cap="flat" cmpd="sng">
            <a:solidFill>
              <a:srgbClr val="0097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ea typeface="Arial"/>
              <a:cs typeface="Arial"/>
              <a:sym typeface="Arial"/>
            </a:endParaRPr>
          </a:p>
        </p:txBody>
      </p:sp>
      <p:sp>
        <p:nvSpPr>
          <p:cNvPr id="10" name="Google Shape;427;p26">
            <a:extLst>
              <a:ext uri="{FF2B5EF4-FFF2-40B4-BE49-F238E27FC236}">
                <a16:creationId xmlns:a16="http://schemas.microsoft.com/office/drawing/2014/main" id="{0688426F-4B7E-4235-9362-313ECDBAA24C}"/>
              </a:ext>
            </a:extLst>
          </p:cNvPr>
          <p:cNvSpPr txBox="1"/>
          <p:nvPr/>
        </p:nvSpPr>
        <p:spPr>
          <a:xfrm>
            <a:off x="10863686" y="3068174"/>
            <a:ext cx="718500" cy="307800"/>
          </a:xfrm>
          <a:prstGeom prst="rect">
            <a:avLst/>
          </a:prstGeom>
          <a:noFill/>
          <a:ln>
            <a:noFill/>
          </a:ln>
        </p:spPr>
        <p:txBody>
          <a:bodyPr spcFirstLastPara="1" wrap="square" lIns="91425" tIns="45700" rIns="91425" bIns="45700" anchor="t" anchorCtr="0">
            <a:spAutoFit/>
          </a:bodyPr>
          <a:lstStyle/>
          <a:p>
            <a:pPr defTabSz="914400" hangingPunct="1">
              <a:lnSpc>
                <a:spcPct val="100000"/>
              </a:lnSpc>
              <a:spcBef>
                <a:spcPts val="0"/>
              </a:spcBef>
              <a:buClr>
                <a:srgbClr val="000000"/>
              </a:buClr>
              <a:buFont typeface="Arial"/>
              <a:buNone/>
            </a:pPr>
            <a:r>
              <a:rPr lang="en" sz="1400">
                <a:latin typeface="Arial"/>
                <a:ea typeface="Arial"/>
                <a:cs typeface="Arial"/>
                <a:sym typeface="Arial"/>
              </a:rPr>
              <a:t>Ports</a:t>
            </a:r>
            <a:endParaRPr sz="1400">
              <a:latin typeface="Arial"/>
              <a:cs typeface="Arial"/>
              <a:sym typeface="Arial"/>
            </a:endParaRPr>
          </a:p>
        </p:txBody>
      </p:sp>
      <p:sp>
        <p:nvSpPr>
          <p:cNvPr id="11" name="Google Shape;428;p26">
            <a:extLst>
              <a:ext uri="{FF2B5EF4-FFF2-40B4-BE49-F238E27FC236}">
                <a16:creationId xmlns:a16="http://schemas.microsoft.com/office/drawing/2014/main" id="{D1E60E97-33A3-45BD-8996-1BE853CFBA33}"/>
              </a:ext>
            </a:extLst>
          </p:cNvPr>
          <p:cNvSpPr/>
          <p:nvPr/>
        </p:nvSpPr>
        <p:spPr>
          <a:xfrm>
            <a:off x="7997693" y="2690474"/>
            <a:ext cx="273600" cy="201600"/>
          </a:xfrm>
          <a:prstGeom prst="rightArrow">
            <a:avLst>
              <a:gd name="adj1" fmla="val 50000"/>
              <a:gd name="adj2" fmla="val 50000"/>
            </a:avLst>
          </a:prstGeom>
          <a:solidFill>
            <a:srgbClr val="FFFFFF"/>
          </a:solidFill>
          <a:ln w="25400" cap="flat" cmpd="sng">
            <a:solidFill>
              <a:srgbClr val="0097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ea typeface="Arial"/>
              <a:cs typeface="Arial"/>
              <a:sym typeface="Arial"/>
            </a:endParaRPr>
          </a:p>
        </p:txBody>
      </p:sp>
      <p:sp>
        <p:nvSpPr>
          <p:cNvPr id="12" name="Google Shape;429;p26">
            <a:extLst>
              <a:ext uri="{FF2B5EF4-FFF2-40B4-BE49-F238E27FC236}">
                <a16:creationId xmlns:a16="http://schemas.microsoft.com/office/drawing/2014/main" id="{A6DB3517-3F77-4F54-889D-25B11B75B9C5}"/>
              </a:ext>
            </a:extLst>
          </p:cNvPr>
          <p:cNvSpPr/>
          <p:nvPr/>
        </p:nvSpPr>
        <p:spPr>
          <a:xfrm>
            <a:off x="7991208" y="3556233"/>
            <a:ext cx="273600" cy="201600"/>
          </a:xfrm>
          <a:prstGeom prst="rightArrow">
            <a:avLst>
              <a:gd name="adj1" fmla="val 50000"/>
              <a:gd name="adj2" fmla="val 50000"/>
            </a:avLst>
          </a:prstGeom>
          <a:solidFill>
            <a:srgbClr val="FFFFFF"/>
          </a:solidFill>
          <a:ln w="25400" cap="flat" cmpd="sng">
            <a:solidFill>
              <a:srgbClr val="0097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ea typeface="Arial"/>
              <a:cs typeface="Arial"/>
              <a:sym typeface="Arial"/>
            </a:endParaRPr>
          </a:p>
        </p:txBody>
      </p:sp>
      <p:sp>
        <p:nvSpPr>
          <p:cNvPr id="13" name="Google Shape;430;p26">
            <a:extLst>
              <a:ext uri="{FF2B5EF4-FFF2-40B4-BE49-F238E27FC236}">
                <a16:creationId xmlns:a16="http://schemas.microsoft.com/office/drawing/2014/main" id="{CEA9E06D-3F96-40DC-808B-05EF754B7407}"/>
              </a:ext>
            </a:extLst>
          </p:cNvPr>
          <p:cNvSpPr txBox="1"/>
          <p:nvPr/>
        </p:nvSpPr>
        <p:spPr>
          <a:xfrm>
            <a:off x="7658890" y="3068174"/>
            <a:ext cx="718500" cy="307800"/>
          </a:xfrm>
          <a:prstGeom prst="rect">
            <a:avLst/>
          </a:prstGeom>
          <a:noFill/>
          <a:ln>
            <a:noFill/>
          </a:ln>
        </p:spPr>
        <p:txBody>
          <a:bodyPr spcFirstLastPara="1" wrap="square" lIns="91425" tIns="45700" rIns="91425" bIns="45700" anchor="t" anchorCtr="0">
            <a:spAutoFit/>
          </a:bodyPr>
          <a:lstStyle/>
          <a:p>
            <a:pPr defTabSz="914400" hangingPunct="1">
              <a:lnSpc>
                <a:spcPct val="100000"/>
              </a:lnSpc>
              <a:spcBef>
                <a:spcPts val="0"/>
              </a:spcBef>
              <a:buClr>
                <a:srgbClr val="000000"/>
              </a:buClr>
              <a:buFont typeface="Arial"/>
              <a:buNone/>
            </a:pPr>
            <a:r>
              <a:rPr lang="en" sz="1400">
                <a:latin typeface="Arial"/>
                <a:ea typeface="Arial"/>
                <a:cs typeface="Arial"/>
                <a:sym typeface="Arial"/>
              </a:rPr>
              <a:t>VMs</a:t>
            </a:r>
            <a:endParaRPr sz="1400">
              <a:latin typeface="Arial"/>
              <a:cs typeface="Arial"/>
              <a:sym typeface="Arial"/>
            </a:endParaRPr>
          </a:p>
        </p:txBody>
      </p:sp>
      <p:sp>
        <p:nvSpPr>
          <p:cNvPr id="14" name="Google Shape;431;p26">
            <a:extLst>
              <a:ext uri="{FF2B5EF4-FFF2-40B4-BE49-F238E27FC236}">
                <a16:creationId xmlns:a16="http://schemas.microsoft.com/office/drawing/2014/main" id="{411734DE-3552-42DF-BF8B-457E13A4D9F0}"/>
              </a:ext>
            </a:extLst>
          </p:cNvPr>
          <p:cNvSpPr txBox="1"/>
          <p:nvPr/>
        </p:nvSpPr>
        <p:spPr>
          <a:xfrm>
            <a:off x="8574188" y="3963209"/>
            <a:ext cx="2055371" cy="307777"/>
          </a:xfrm>
          <a:prstGeom prst="rect">
            <a:avLst/>
          </a:prstGeom>
          <a:noFill/>
          <a:ln>
            <a:noFill/>
          </a:ln>
        </p:spPr>
        <p:txBody>
          <a:bodyPr spcFirstLastPara="1" wrap="square" lIns="91425" tIns="45700" rIns="91425" bIns="45700" anchor="t" anchorCtr="0">
            <a:spAutoFit/>
          </a:bodyPr>
          <a:lstStyle/>
          <a:p>
            <a:pPr defTabSz="914400" hangingPunct="1">
              <a:lnSpc>
                <a:spcPct val="100000"/>
              </a:lnSpc>
              <a:spcBef>
                <a:spcPts val="0"/>
              </a:spcBef>
              <a:buClr>
                <a:srgbClr val="000000"/>
              </a:buClr>
              <a:buFont typeface="Arial"/>
              <a:buNone/>
            </a:pPr>
            <a:r>
              <a:rPr lang="en" sz="1400">
                <a:latin typeface="Arial"/>
                <a:ea typeface="Arial"/>
                <a:cs typeface="Arial"/>
                <a:sym typeface="Arial"/>
              </a:rPr>
              <a:t>Transmit Flow Example</a:t>
            </a:r>
            <a:endParaRPr sz="1400">
              <a:latin typeface="Arial"/>
              <a:cs typeface="Arial"/>
              <a:sym typeface="Arial"/>
            </a:endParaRPr>
          </a:p>
        </p:txBody>
      </p:sp>
    </p:spTree>
    <p:extLst>
      <p:ext uri="{BB962C8B-B14F-4D97-AF65-F5344CB8AC3E}">
        <p14:creationId xmlns:p14="http://schemas.microsoft.com/office/powerpoint/2010/main" val="242223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descr="A close up of a sign&#10;&#10;Description automatically generated">
            <a:extLst>
              <a:ext uri="{FF2B5EF4-FFF2-40B4-BE49-F238E27FC236}">
                <a16:creationId xmlns:a16="http://schemas.microsoft.com/office/drawing/2014/main" id="{C2F5A228-CB49-824D-8149-DD40339D4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5540" y="3898837"/>
            <a:ext cx="519669" cy="519669"/>
          </a:xfrm>
          <a:prstGeom prst="rect">
            <a:avLst/>
          </a:prstGeom>
        </p:spPr>
      </p:pic>
      <p:pic>
        <p:nvPicPr>
          <p:cNvPr id="55" name="Picture 54" descr="A close up of a logo&#10;&#10;Description automatically generated">
            <a:extLst>
              <a:ext uri="{FF2B5EF4-FFF2-40B4-BE49-F238E27FC236}">
                <a16:creationId xmlns:a16="http://schemas.microsoft.com/office/drawing/2014/main" id="{BCD0BEC0-0A87-6745-B6E0-377F4136C2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3416" y="3898837"/>
            <a:ext cx="519669" cy="519669"/>
          </a:xfrm>
          <a:prstGeom prst="rect">
            <a:avLst/>
          </a:prstGeom>
        </p:spPr>
      </p:pic>
      <p:sp>
        <p:nvSpPr>
          <p:cNvPr id="4" name="Title 3">
            <a:extLst>
              <a:ext uri="{FF2B5EF4-FFF2-40B4-BE49-F238E27FC236}">
                <a16:creationId xmlns:a16="http://schemas.microsoft.com/office/drawing/2014/main" id="{A15340D5-388C-4197-B568-674FD072AA95}"/>
              </a:ext>
            </a:extLst>
          </p:cNvPr>
          <p:cNvSpPr>
            <a:spLocks noGrp="1"/>
          </p:cNvSpPr>
          <p:nvPr>
            <p:ph type="title"/>
          </p:nvPr>
        </p:nvSpPr>
        <p:spPr>
          <a:xfrm>
            <a:off x="522335" y="657795"/>
            <a:ext cx="4017027" cy="2226461"/>
          </a:xfrm>
        </p:spPr>
        <p:txBody>
          <a:bodyPr>
            <a:noAutofit/>
          </a:bodyPr>
          <a:lstStyle/>
          <a:p>
            <a:r>
              <a:rPr lang="en-US" sz="3400" b="1" dirty="0"/>
              <a:t>3.  Program More = Explosion of Accelerated Workloads</a:t>
            </a:r>
          </a:p>
        </p:txBody>
      </p:sp>
      <p:grpSp>
        <p:nvGrpSpPr>
          <p:cNvPr id="150" name="Group 149">
            <a:extLst>
              <a:ext uri="{FF2B5EF4-FFF2-40B4-BE49-F238E27FC236}">
                <a16:creationId xmlns:a16="http://schemas.microsoft.com/office/drawing/2014/main" id="{F922B3CC-B6FA-47DD-AA2F-2AC78648C63E}"/>
              </a:ext>
            </a:extLst>
          </p:cNvPr>
          <p:cNvGrpSpPr/>
          <p:nvPr/>
        </p:nvGrpSpPr>
        <p:grpSpPr>
          <a:xfrm>
            <a:off x="3895145" y="1161343"/>
            <a:ext cx="1823849" cy="4236582"/>
            <a:chOff x="7422151" y="1652802"/>
            <a:chExt cx="1367887" cy="3177436"/>
          </a:xfrm>
        </p:grpSpPr>
        <p:cxnSp>
          <p:nvCxnSpPr>
            <p:cNvPr id="151" name="Straight Arrow Connector 150">
              <a:extLst>
                <a:ext uri="{FF2B5EF4-FFF2-40B4-BE49-F238E27FC236}">
                  <a16:creationId xmlns:a16="http://schemas.microsoft.com/office/drawing/2014/main" id="{1A6A6AC5-779F-453D-8958-C250B6AF3AF7}"/>
                </a:ext>
              </a:extLst>
            </p:cNvPr>
            <p:cNvCxnSpPr>
              <a:cxnSpLocks/>
            </p:cNvCxnSpPr>
            <p:nvPr/>
          </p:nvCxnSpPr>
          <p:spPr>
            <a:xfrm>
              <a:off x="8106095" y="2824164"/>
              <a:ext cx="0" cy="584791"/>
            </a:xfrm>
            <a:prstGeom prst="straightConnector1">
              <a:avLst/>
            </a:prstGeom>
            <a:noFill/>
            <a:ln w="38100" cap="rnd" cmpd="sng" algn="ctr">
              <a:solidFill>
                <a:srgbClr val="0071C5"/>
              </a:solidFill>
              <a:prstDash val="solid"/>
              <a:tailEnd type="triangle"/>
            </a:ln>
            <a:effectLst/>
          </p:spPr>
        </p:cxnSp>
        <p:sp>
          <p:nvSpPr>
            <p:cNvPr id="152" name="Rectangle 151">
              <a:extLst>
                <a:ext uri="{FF2B5EF4-FFF2-40B4-BE49-F238E27FC236}">
                  <a16:creationId xmlns:a16="http://schemas.microsoft.com/office/drawing/2014/main" id="{8FBD7258-4A39-4CD8-ACAA-12D07685C6BD}"/>
                </a:ext>
              </a:extLst>
            </p:cNvPr>
            <p:cNvSpPr/>
            <p:nvPr/>
          </p:nvSpPr>
          <p:spPr>
            <a:xfrm>
              <a:off x="7422151" y="1652802"/>
              <a:ext cx="1367887" cy="315423"/>
            </a:xfrm>
            <a:prstGeom prst="rect">
              <a:avLst/>
            </a:prstGeom>
            <a:ln>
              <a:noFill/>
            </a:ln>
          </p:spPr>
          <p:txBody>
            <a:bodyPr wrap="square"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33" b="1"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Networking</a:t>
              </a:r>
            </a:p>
          </p:txBody>
        </p:sp>
        <p:sp>
          <p:nvSpPr>
            <p:cNvPr id="153" name="Rectangle 152">
              <a:extLst>
                <a:ext uri="{FF2B5EF4-FFF2-40B4-BE49-F238E27FC236}">
                  <a16:creationId xmlns:a16="http://schemas.microsoft.com/office/drawing/2014/main" id="{2630C3F3-F496-424C-80B1-AEF3857DF386}"/>
                </a:ext>
              </a:extLst>
            </p:cNvPr>
            <p:cNvSpPr/>
            <p:nvPr/>
          </p:nvSpPr>
          <p:spPr>
            <a:xfrm>
              <a:off x="7422152" y="1995754"/>
              <a:ext cx="1367886" cy="400158"/>
            </a:xfrm>
            <a:prstGeom prst="rect">
              <a:avLst/>
            </a:prstGeom>
            <a:solidFill>
              <a:srgbClr val="FFA300"/>
            </a:solidFill>
            <a:ln w="9525" cap="flat" cmpd="sng" algn="ctr">
              <a:noFill/>
              <a:prstDash val="solid"/>
            </a:ln>
            <a:effectLst/>
          </p:spPr>
          <p:txBody>
            <a:bodyPr wrap="square" tIns="121920" bIns="121920" rtlCol="0" anchor="ctr" anchorCtr="0">
              <a:spAutoFit/>
            </a:bodyPr>
            <a:lstStyle/>
            <a:p>
              <a:pPr marL="0" marR="0" lvl="0" indent="0" algn="ctr" defTabSz="914400" rtl="0" eaLnBrk="1" fontAlgn="auto" latinLnBrk="0" hangingPunct="1">
                <a:lnSpc>
                  <a:spcPct val="100000"/>
                </a:lnSpc>
                <a:spcBef>
                  <a:spcPts val="1600"/>
                </a:spcBef>
                <a:spcAft>
                  <a:spcPts val="0"/>
                </a:spcAft>
                <a:buClrTx/>
                <a:buSzTx/>
                <a:buFontTx/>
                <a:buNone/>
                <a:tabLst/>
                <a:defRPr/>
              </a:pPr>
              <a:r>
                <a:rPr kumimoji="0" lang="en-US" sz="1867"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P4</a:t>
              </a:r>
            </a:p>
          </p:txBody>
        </p:sp>
        <p:sp>
          <p:nvSpPr>
            <p:cNvPr id="154" name="Rectangle 153">
              <a:extLst>
                <a:ext uri="{FF2B5EF4-FFF2-40B4-BE49-F238E27FC236}">
                  <a16:creationId xmlns:a16="http://schemas.microsoft.com/office/drawing/2014/main" id="{F1378D76-AF7F-4746-AA0F-D15313A8F845}"/>
                </a:ext>
              </a:extLst>
            </p:cNvPr>
            <p:cNvSpPr/>
            <p:nvPr/>
          </p:nvSpPr>
          <p:spPr>
            <a:xfrm>
              <a:off x="7422152" y="2424657"/>
              <a:ext cx="1367886" cy="400158"/>
            </a:xfrm>
            <a:prstGeom prst="rect">
              <a:avLst/>
            </a:prstGeom>
            <a:solidFill>
              <a:srgbClr val="B1BABF">
                <a:lumMod val="50000"/>
              </a:srgbClr>
            </a:solidFill>
            <a:ln w="9525" cap="flat" cmpd="sng" algn="ctr">
              <a:noFill/>
              <a:prstDash val="solid"/>
            </a:ln>
            <a:effectLst/>
          </p:spPr>
          <p:txBody>
            <a:bodyPr wrap="square" tIns="121920" bIns="121920" rtlCol="0" anchor="ctr" anchorCtr="0">
              <a:spAutoFit/>
            </a:bodyPr>
            <a:lstStyle/>
            <a:p>
              <a:pPr marL="0" marR="0" lvl="0" indent="0" algn="ctr" defTabSz="914400" rtl="0" eaLnBrk="1" fontAlgn="auto" latinLnBrk="0" hangingPunct="1">
                <a:lnSpc>
                  <a:spcPct val="100000"/>
                </a:lnSpc>
                <a:spcBef>
                  <a:spcPts val="1600"/>
                </a:spcBef>
                <a:spcAft>
                  <a:spcPts val="0"/>
                </a:spcAft>
                <a:buClrTx/>
                <a:buSzTx/>
                <a:buFontTx/>
                <a:buNone/>
                <a:tabLst/>
                <a:defRPr/>
              </a:pPr>
              <a:r>
                <a:rPr kumimoji="0" lang="en-US" sz="1867" b="0" i="0" u="none" strike="noStrike" kern="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Compiler</a:t>
              </a:r>
            </a:p>
          </p:txBody>
        </p:sp>
        <p:sp>
          <p:nvSpPr>
            <p:cNvPr id="155" name="Rectangle 154">
              <a:extLst>
                <a:ext uri="{FF2B5EF4-FFF2-40B4-BE49-F238E27FC236}">
                  <a16:creationId xmlns:a16="http://schemas.microsoft.com/office/drawing/2014/main" id="{FD9CAEBB-2BE9-4C37-932D-8F6AAA05DD43}"/>
                </a:ext>
              </a:extLst>
            </p:cNvPr>
            <p:cNvSpPr/>
            <p:nvPr/>
          </p:nvSpPr>
          <p:spPr>
            <a:xfrm>
              <a:off x="7464923" y="4330005"/>
              <a:ext cx="1282344" cy="500233"/>
            </a:xfrm>
            <a:prstGeom prst="rect">
              <a:avLst/>
            </a:prstGeom>
            <a:ln>
              <a:noFill/>
            </a:ln>
          </p:spPr>
          <p:txBody>
            <a:bodyPr wrap="square" lIns="0" rIns="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lumMod val="90000"/>
                      <a:lumOff val="10000"/>
                    </a:srgb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Programmable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lumMod val="90000"/>
                      <a:lumOff val="10000"/>
                    </a:srgb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Data Planes</a:t>
              </a:r>
            </a:p>
          </p:txBody>
        </p:sp>
      </p:grpSp>
      <p:grpSp>
        <p:nvGrpSpPr>
          <p:cNvPr id="16" name="Group 15">
            <a:extLst>
              <a:ext uri="{FF2B5EF4-FFF2-40B4-BE49-F238E27FC236}">
                <a16:creationId xmlns:a16="http://schemas.microsoft.com/office/drawing/2014/main" id="{4A1792A2-65A5-9044-90F3-C843F7343DDF}"/>
              </a:ext>
            </a:extLst>
          </p:cNvPr>
          <p:cNvGrpSpPr/>
          <p:nvPr/>
        </p:nvGrpSpPr>
        <p:grpSpPr>
          <a:xfrm>
            <a:off x="5408633" y="3364676"/>
            <a:ext cx="3859521" cy="2845882"/>
            <a:chOff x="4850832" y="3842728"/>
            <a:chExt cx="3859521" cy="2845882"/>
          </a:xfrm>
        </p:grpSpPr>
        <p:sp>
          <p:nvSpPr>
            <p:cNvPr id="157" name="TextBox 156">
              <a:extLst>
                <a:ext uri="{FF2B5EF4-FFF2-40B4-BE49-F238E27FC236}">
                  <a16:creationId xmlns:a16="http://schemas.microsoft.com/office/drawing/2014/main" id="{B6B4B811-5391-413B-9933-F05E720A6230}"/>
                </a:ext>
              </a:extLst>
            </p:cNvPr>
            <p:cNvSpPr txBox="1"/>
            <p:nvPr/>
          </p:nvSpPr>
          <p:spPr>
            <a:xfrm>
              <a:off x="6313928" y="6350057"/>
              <a:ext cx="1404038" cy="338553"/>
            </a:xfrm>
            <a:prstGeom prst="rect">
              <a:avLst/>
            </a:prstGeom>
            <a:solidFill>
              <a:srgbClr val="00AEEF"/>
            </a:solidFill>
            <a:ln w="9525" cap="flat" cmpd="sng" algn="ctr">
              <a:solidFill>
                <a:sysClr val="window" lastClr="FFFFFF"/>
              </a:solidFill>
              <a:prstDash val="solid"/>
            </a:ln>
            <a:effectLst/>
          </p:spPr>
          <p:txBody>
            <a:bodyPr wrap="none" lIns="121920" tIns="6096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Cloud Switching</a:t>
              </a:r>
            </a:p>
          </p:txBody>
        </p:sp>
        <p:sp>
          <p:nvSpPr>
            <p:cNvPr id="158" name="TextBox 157">
              <a:extLst>
                <a:ext uri="{FF2B5EF4-FFF2-40B4-BE49-F238E27FC236}">
                  <a16:creationId xmlns:a16="http://schemas.microsoft.com/office/drawing/2014/main" id="{9D33B225-D166-4B01-8303-8C4EF6B46CAC}"/>
                </a:ext>
              </a:extLst>
            </p:cNvPr>
            <p:cNvSpPr txBox="1"/>
            <p:nvPr/>
          </p:nvSpPr>
          <p:spPr>
            <a:xfrm>
              <a:off x="6313928" y="5993599"/>
              <a:ext cx="2396425" cy="338553"/>
            </a:xfrm>
            <a:prstGeom prst="rect">
              <a:avLst/>
            </a:prstGeom>
            <a:solidFill>
              <a:srgbClr val="00AEEF"/>
            </a:solidFill>
            <a:ln w="9525" cap="flat" cmpd="sng" algn="ctr">
              <a:solidFill>
                <a:srgbClr val="B1BABF"/>
              </a:solidFill>
              <a:prstDash val="solid"/>
            </a:ln>
            <a:effectLst/>
          </p:spPr>
          <p:txBody>
            <a:bodyPr wrap="none" lIns="121920" tIns="6096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Enterprise/Telco/SP Switching</a:t>
              </a:r>
            </a:p>
          </p:txBody>
        </p:sp>
        <p:cxnSp>
          <p:nvCxnSpPr>
            <p:cNvPr id="161" name="Curved Connector 62">
              <a:extLst>
                <a:ext uri="{FF2B5EF4-FFF2-40B4-BE49-F238E27FC236}">
                  <a16:creationId xmlns:a16="http://schemas.microsoft.com/office/drawing/2014/main" id="{E59DF695-FB9A-44B5-9FF0-CA1865DEC127}"/>
                </a:ext>
              </a:extLst>
            </p:cNvPr>
            <p:cNvCxnSpPr>
              <a:cxnSpLocks/>
            </p:cNvCxnSpPr>
            <p:nvPr/>
          </p:nvCxnSpPr>
          <p:spPr>
            <a:xfrm>
              <a:off x="4850832" y="3868022"/>
              <a:ext cx="1477851" cy="2342536"/>
            </a:xfrm>
            <a:prstGeom prst="curvedConnector3">
              <a:avLst>
                <a:gd name="adj1" fmla="val 45166"/>
              </a:avLst>
            </a:prstGeom>
            <a:noFill/>
            <a:ln w="28575" cap="flat" cmpd="sng" algn="ctr">
              <a:solidFill>
                <a:srgbClr val="B1BABF"/>
              </a:solidFill>
              <a:prstDash val="solid"/>
              <a:tailEnd type="triangle"/>
            </a:ln>
            <a:effectLst/>
          </p:spPr>
        </p:cxnSp>
        <p:cxnSp>
          <p:nvCxnSpPr>
            <p:cNvPr id="162" name="Curved Connector 65">
              <a:extLst>
                <a:ext uri="{FF2B5EF4-FFF2-40B4-BE49-F238E27FC236}">
                  <a16:creationId xmlns:a16="http://schemas.microsoft.com/office/drawing/2014/main" id="{40C8A9E1-5501-48FC-9619-E9677F5C4FE3}"/>
                </a:ext>
              </a:extLst>
            </p:cNvPr>
            <p:cNvCxnSpPr>
              <a:cxnSpLocks/>
            </p:cNvCxnSpPr>
            <p:nvPr/>
          </p:nvCxnSpPr>
          <p:spPr>
            <a:xfrm>
              <a:off x="4856113" y="3842728"/>
              <a:ext cx="1472569" cy="2689349"/>
            </a:xfrm>
            <a:prstGeom prst="curvedConnector3">
              <a:avLst>
                <a:gd name="adj1" fmla="val 43637"/>
              </a:avLst>
            </a:prstGeom>
            <a:noFill/>
            <a:ln w="28575" cap="flat" cmpd="sng" algn="ctr">
              <a:solidFill>
                <a:srgbClr val="B1BABF"/>
              </a:solidFill>
              <a:prstDash val="solid"/>
              <a:tailEnd type="triangle"/>
            </a:ln>
            <a:effectLst/>
          </p:spPr>
        </p:cxnSp>
      </p:grpSp>
      <p:grpSp>
        <p:nvGrpSpPr>
          <p:cNvPr id="17" name="Group 16">
            <a:extLst>
              <a:ext uri="{FF2B5EF4-FFF2-40B4-BE49-F238E27FC236}">
                <a16:creationId xmlns:a16="http://schemas.microsoft.com/office/drawing/2014/main" id="{75F8F57F-1D3F-6C41-9705-26AC4F6FA1C9}"/>
              </a:ext>
            </a:extLst>
          </p:cNvPr>
          <p:cNvGrpSpPr/>
          <p:nvPr/>
        </p:nvGrpSpPr>
        <p:grpSpPr>
          <a:xfrm>
            <a:off x="5409436" y="3345116"/>
            <a:ext cx="3995803" cy="2146626"/>
            <a:chOff x="4851635" y="3823168"/>
            <a:chExt cx="3995803" cy="2146626"/>
          </a:xfrm>
        </p:grpSpPr>
        <p:sp>
          <p:nvSpPr>
            <p:cNvPr id="159" name="TextBox 158">
              <a:extLst>
                <a:ext uri="{FF2B5EF4-FFF2-40B4-BE49-F238E27FC236}">
                  <a16:creationId xmlns:a16="http://schemas.microsoft.com/office/drawing/2014/main" id="{071A8A0A-0A84-43EE-9B9F-2F618C67400E}"/>
                </a:ext>
              </a:extLst>
            </p:cNvPr>
            <p:cNvSpPr txBox="1"/>
            <p:nvPr/>
          </p:nvSpPr>
          <p:spPr>
            <a:xfrm>
              <a:off x="6306948" y="5620916"/>
              <a:ext cx="2540490" cy="348878"/>
            </a:xfrm>
            <a:prstGeom prst="rect">
              <a:avLst/>
            </a:prstGeom>
            <a:solidFill>
              <a:srgbClr val="FFA300"/>
            </a:solidFill>
            <a:ln w="9525" cap="flat" cmpd="sng" algn="ctr">
              <a:solidFill>
                <a:srgbClr val="B1BABF"/>
              </a:solidFill>
              <a:prstDash val="solid"/>
            </a:ln>
            <a:effectLst/>
          </p:spPr>
          <p:txBody>
            <a:bodyPr wrap="none" lIns="121920" tIns="60960" rIns="121920" bIns="60960" rtlCol="0" anchor="ctr" anchorCtr="0">
              <a:noAutofit/>
            </a:bodyPr>
            <a:lstStyle>
              <a:defPPr>
                <a:defRPr lang="en-US"/>
              </a:defPPr>
              <a:lvl1pPr>
                <a:defRPr sz="1100">
                  <a:solidFill>
                    <a:prstClr val="black"/>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E2E Telemetry &amp; Analytics (INT)</a:t>
              </a:r>
            </a:p>
          </p:txBody>
        </p:sp>
        <p:sp>
          <p:nvSpPr>
            <p:cNvPr id="160" name="TextBox 159">
              <a:extLst>
                <a:ext uri="{FF2B5EF4-FFF2-40B4-BE49-F238E27FC236}">
                  <a16:creationId xmlns:a16="http://schemas.microsoft.com/office/drawing/2014/main" id="{40A97EE3-91E5-4A0A-B9B7-2B0FEDB61ACB}"/>
                </a:ext>
              </a:extLst>
            </p:cNvPr>
            <p:cNvSpPr txBox="1"/>
            <p:nvPr/>
          </p:nvSpPr>
          <p:spPr>
            <a:xfrm>
              <a:off x="6306948" y="5246084"/>
              <a:ext cx="2047612" cy="348878"/>
            </a:xfrm>
            <a:prstGeom prst="rect">
              <a:avLst/>
            </a:prstGeom>
            <a:solidFill>
              <a:srgbClr val="FFA300"/>
            </a:solidFill>
            <a:ln w="9525" cap="flat" cmpd="sng" algn="ctr">
              <a:solidFill>
                <a:srgbClr val="B1BABF"/>
              </a:solidFill>
              <a:prstDash val="solid"/>
            </a:ln>
            <a:effectLst/>
          </p:spPr>
          <p:txBody>
            <a:bodyPr wrap="none" lIns="121920" tIns="60960" rIns="121920" bIns="60960" rtlCol="0" anchor="ctr" anchorCtr="0">
              <a:noAutofit/>
            </a:bodyPr>
            <a:lstStyle>
              <a:defPPr>
                <a:defRPr lang="en-US"/>
              </a:defPPr>
              <a:lvl1pPr>
                <a:defRPr sz="1100">
                  <a:solidFill>
                    <a:prstClr val="black"/>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Adv Congestion Control</a:t>
              </a:r>
            </a:p>
          </p:txBody>
        </p:sp>
        <p:cxnSp>
          <p:nvCxnSpPr>
            <p:cNvPr id="163" name="Curved Connector 59">
              <a:extLst>
                <a:ext uri="{FF2B5EF4-FFF2-40B4-BE49-F238E27FC236}">
                  <a16:creationId xmlns:a16="http://schemas.microsoft.com/office/drawing/2014/main" id="{B2428E88-D96B-4103-BE4B-778E0C1C4582}"/>
                </a:ext>
              </a:extLst>
            </p:cNvPr>
            <p:cNvCxnSpPr>
              <a:cxnSpLocks/>
            </p:cNvCxnSpPr>
            <p:nvPr/>
          </p:nvCxnSpPr>
          <p:spPr>
            <a:xfrm>
              <a:off x="4851635" y="3823168"/>
              <a:ext cx="1472661" cy="1645514"/>
            </a:xfrm>
            <a:prstGeom prst="curvedConnector3">
              <a:avLst>
                <a:gd name="adj1" fmla="val 47134"/>
              </a:avLst>
            </a:prstGeom>
            <a:noFill/>
            <a:ln w="28575" cap="flat" cmpd="sng" algn="ctr">
              <a:solidFill>
                <a:srgbClr val="B1BABF"/>
              </a:solidFill>
              <a:prstDash val="solid"/>
              <a:tailEnd type="triangle"/>
            </a:ln>
            <a:effectLst/>
          </p:spPr>
        </p:cxnSp>
        <p:cxnSp>
          <p:nvCxnSpPr>
            <p:cNvPr id="164" name="Curved Connector 59">
              <a:extLst>
                <a:ext uri="{FF2B5EF4-FFF2-40B4-BE49-F238E27FC236}">
                  <a16:creationId xmlns:a16="http://schemas.microsoft.com/office/drawing/2014/main" id="{943CFFA3-6B3E-46DC-8D37-24195623AE59}"/>
                </a:ext>
              </a:extLst>
            </p:cNvPr>
            <p:cNvCxnSpPr>
              <a:cxnSpLocks/>
            </p:cNvCxnSpPr>
            <p:nvPr/>
          </p:nvCxnSpPr>
          <p:spPr>
            <a:xfrm>
              <a:off x="4856112" y="3900114"/>
              <a:ext cx="1472570" cy="1978292"/>
            </a:xfrm>
            <a:prstGeom prst="curvedConnector3">
              <a:avLst>
                <a:gd name="adj1" fmla="val 47112"/>
              </a:avLst>
            </a:prstGeom>
            <a:noFill/>
            <a:ln w="28575" cap="flat" cmpd="sng" algn="ctr">
              <a:solidFill>
                <a:srgbClr val="B1BABF"/>
              </a:solidFill>
              <a:prstDash val="solid"/>
              <a:tailEnd type="triangle"/>
            </a:ln>
            <a:effectLst/>
          </p:spPr>
        </p:cxnSp>
      </p:grpSp>
      <p:grpSp>
        <p:nvGrpSpPr>
          <p:cNvPr id="165" name="Group 164">
            <a:extLst>
              <a:ext uri="{FF2B5EF4-FFF2-40B4-BE49-F238E27FC236}">
                <a16:creationId xmlns:a16="http://schemas.microsoft.com/office/drawing/2014/main" id="{EAD12082-F700-4F5E-9C76-7AD9A5D48BC3}"/>
              </a:ext>
            </a:extLst>
          </p:cNvPr>
          <p:cNvGrpSpPr/>
          <p:nvPr/>
        </p:nvGrpSpPr>
        <p:grpSpPr>
          <a:xfrm>
            <a:off x="5411814" y="3272639"/>
            <a:ext cx="3386726" cy="1473063"/>
            <a:chOff x="7597213" y="3768342"/>
            <a:chExt cx="3386726" cy="1454316"/>
          </a:xfrm>
        </p:grpSpPr>
        <p:sp>
          <p:nvSpPr>
            <p:cNvPr id="166" name="TextBox 165">
              <a:extLst>
                <a:ext uri="{FF2B5EF4-FFF2-40B4-BE49-F238E27FC236}">
                  <a16:creationId xmlns:a16="http://schemas.microsoft.com/office/drawing/2014/main" id="{247A7694-A2DA-48B6-97A2-FFF7657C04D8}"/>
                </a:ext>
              </a:extLst>
            </p:cNvPr>
            <p:cNvSpPr txBox="1"/>
            <p:nvPr/>
          </p:nvSpPr>
          <p:spPr>
            <a:xfrm>
              <a:off x="9052960" y="4518356"/>
              <a:ext cx="1414362" cy="338554"/>
            </a:xfrm>
            <a:prstGeom prst="rect">
              <a:avLst/>
            </a:prstGeom>
            <a:solidFill>
              <a:srgbClr val="F3D54E"/>
            </a:solidFill>
            <a:ln w="9525" cap="flat" cmpd="sng" algn="ctr">
              <a:solidFill>
                <a:srgbClr val="B1BABF"/>
              </a:solidFill>
              <a:prstDash val="solid"/>
            </a:ln>
            <a:effectLst/>
          </p:spPr>
          <p:txBody>
            <a:bodyPr wrap="none" lIns="121920" tIns="6096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Firewall &amp; DDoS</a:t>
              </a:r>
            </a:p>
          </p:txBody>
        </p:sp>
        <p:sp>
          <p:nvSpPr>
            <p:cNvPr id="167" name="TextBox 166">
              <a:extLst>
                <a:ext uri="{FF2B5EF4-FFF2-40B4-BE49-F238E27FC236}">
                  <a16:creationId xmlns:a16="http://schemas.microsoft.com/office/drawing/2014/main" id="{3B43980A-A370-4B80-B612-6FCD57E4DA34}"/>
                </a:ext>
              </a:extLst>
            </p:cNvPr>
            <p:cNvSpPr txBox="1"/>
            <p:nvPr/>
          </p:nvSpPr>
          <p:spPr>
            <a:xfrm>
              <a:off x="9052960" y="4884104"/>
              <a:ext cx="1516697" cy="338554"/>
            </a:xfrm>
            <a:prstGeom prst="rect">
              <a:avLst/>
            </a:prstGeom>
            <a:solidFill>
              <a:srgbClr val="F3D54E"/>
            </a:solidFill>
            <a:ln w="9525" cap="flat" cmpd="sng" algn="ctr">
              <a:solidFill>
                <a:srgbClr val="B1BABF"/>
              </a:solidFill>
              <a:prstDash val="solid"/>
            </a:ln>
            <a:effectLst/>
          </p:spPr>
          <p:txBody>
            <a:bodyPr wrap="none" lIns="121920" tIns="6096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Accelerated VNFs</a:t>
              </a:r>
            </a:p>
          </p:txBody>
        </p:sp>
        <p:sp>
          <p:nvSpPr>
            <p:cNvPr id="168" name="TextBox 167">
              <a:extLst>
                <a:ext uri="{FF2B5EF4-FFF2-40B4-BE49-F238E27FC236}">
                  <a16:creationId xmlns:a16="http://schemas.microsoft.com/office/drawing/2014/main" id="{5D9D4491-D1AF-4351-9D41-AD35F9E119E0}"/>
                </a:ext>
              </a:extLst>
            </p:cNvPr>
            <p:cNvSpPr txBox="1"/>
            <p:nvPr/>
          </p:nvSpPr>
          <p:spPr>
            <a:xfrm>
              <a:off x="9052960" y="4150011"/>
              <a:ext cx="1930979" cy="338554"/>
            </a:xfrm>
            <a:prstGeom prst="rect">
              <a:avLst/>
            </a:prstGeom>
            <a:solidFill>
              <a:srgbClr val="F3D54E"/>
            </a:solidFill>
            <a:ln>
              <a:solidFill>
                <a:srgbClr val="B1BABF"/>
              </a:solidFill>
            </a:ln>
          </p:spPr>
          <p:txBody>
            <a:bodyPr wrap="none" lIns="121920" tIns="60960" rIns="121920" bIns="60960" rtlCol="0" anchor="ctr" anchorCtr="0">
              <a:noAutofit/>
            </a:bodyPr>
            <a:lstStyle>
              <a:defPPr>
                <a:defRPr lang="en-US"/>
              </a:defPPr>
              <a:lvl1pPr>
                <a:defRPr sz="1200">
                  <a:solidFill>
                    <a:prstClr val="black"/>
                  </a:solidFill>
                  <a:latin typeface="Intel Clear" charset="0"/>
                  <a:ea typeface="Intel Clear" charset="0"/>
                  <a:cs typeface="Intel Clear"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Network Packet Broker </a:t>
              </a:r>
            </a:p>
          </p:txBody>
        </p:sp>
        <p:cxnSp>
          <p:nvCxnSpPr>
            <p:cNvPr id="169" name="Curved Connector 56">
              <a:extLst>
                <a:ext uri="{FF2B5EF4-FFF2-40B4-BE49-F238E27FC236}">
                  <a16:creationId xmlns:a16="http://schemas.microsoft.com/office/drawing/2014/main" id="{8B16F6EE-F0DD-4F05-B426-CC7441A6137D}"/>
                </a:ext>
              </a:extLst>
            </p:cNvPr>
            <p:cNvCxnSpPr>
              <a:cxnSpLocks/>
            </p:cNvCxnSpPr>
            <p:nvPr/>
          </p:nvCxnSpPr>
          <p:spPr>
            <a:xfrm>
              <a:off x="7597213" y="3769625"/>
              <a:ext cx="1455747" cy="571629"/>
            </a:xfrm>
            <a:prstGeom prst="curvedConnector3">
              <a:avLst>
                <a:gd name="adj1" fmla="val 50000"/>
              </a:avLst>
            </a:prstGeom>
            <a:noFill/>
            <a:ln w="28575" cap="flat" cmpd="sng" algn="ctr">
              <a:solidFill>
                <a:srgbClr val="B1BABF"/>
              </a:solidFill>
              <a:prstDash val="solid"/>
              <a:tailEnd type="triangle"/>
            </a:ln>
            <a:effectLst/>
          </p:spPr>
        </p:cxnSp>
        <p:cxnSp>
          <p:nvCxnSpPr>
            <p:cNvPr id="170" name="Curved Connector 59">
              <a:extLst>
                <a:ext uri="{FF2B5EF4-FFF2-40B4-BE49-F238E27FC236}">
                  <a16:creationId xmlns:a16="http://schemas.microsoft.com/office/drawing/2014/main" id="{7DF47AC8-4852-4DD4-881D-BF52FFCBA1EA}"/>
                </a:ext>
              </a:extLst>
            </p:cNvPr>
            <p:cNvCxnSpPr>
              <a:cxnSpLocks/>
            </p:cNvCxnSpPr>
            <p:nvPr/>
          </p:nvCxnSpPr>
          <p:spPr>
            <a:xfrm>
              <a:off x="7604192" y="3768342"/>
              <a:ext cx="1455748" cy="921456"/>
            </a:xfrm>
            <a:prstGeom prst="curvedConnector3">
              <a:avLst>
                <a:gd name="adj1" fmla="val 50000"/>
              </a:avLst>
            </a:prstGeom>
            <a:noFill/>
            <a:ln w="28575" cap="flat" cmpd="sng" algn="ctr">
              <a:solidFill>
                <a:srgbClr val="B1BABF"/>
              </a:solidFill>
              <a:prstDash val="solid"/>
              <a:tailEnd type="triangle"/>
            </a:ln>
            <a:effectLst/>
          </p:spPr>
        </p:cxnSp>
        <p:cxnSp>
          <p:nvCxnSpPr>
            <p:cNvPr id="171" name="Curved Connector 59">
              <a:extLst>
                <a:ext uri="{FF2B5EF4-FFF2-40B4-BE49-F238E27FC236}">
                  <a16:creationId xmlns:a16="http://schemas.microsoft.com/office/drawing/2014/main" id="{E17D8210-A140-4450-B3D0-1BA75D76CA11}"/>
                </a:ext>
              </a:extLst>
            </p:cNvPr>
            <p:cNvCxnSpPr>
              <a:cxnSpLocks/>
            </p:cNvCxnSpPr>
            <p:nvPr/>
          </p:nvCxnSpPr>
          <p:spPr>
            <a:xfrm>
              <a:off x="7602334" y="3787452"/>
              <a:ext cx="1450626" cy="1271283"/>
            </a:xfrm>
            <a:prstGeom prst="curvedConnector3">
              <a:avLst>
                <a:gd name="adj1" fmla="val 49519"/>
              </a:avLst>
            </a:prstGeom>
            <a:noFill/>
            <a:ln w="28575" cap="flat" cmpd="sng" algn="ctr">
              <a:solidFill>
                <a:srgbClr val="B1BABF"/>
              </a:solidFill>
              <a:prstDash val="solid"/>
              <a:tailEnd type="triangle"/>
            </a:ln>
            <a:effectLst/>
          </p:spPr>
        </p:cxnSp>
      </p:grpSp>
      <p:grpSp>
        <p:nvGrpSpPr>
          <p:cNvPr id="19" name="Group 18">
            <a:extLst>
              <a:ext uri="{FF2B5EF4-FFF2-40B4-BE49-F238E27FC236}">
                <a16:creationId xmlns:a16="http://schemas.microsoft.com/office/drawing/2014/main" id="{F17D9B2F-51F3-554A-A80D-D8E4EA13EA8E}"/>
              </a:ext>
            </a:extLst>
          </p:cNvPr>
          <p:cNvGrpSpPr/>
          <p:nvPr/>
        </p:nvGrpSpPr>
        <p:grpSpPr>
          <a:xfrm>
            <a:off x="5411813" y="1786430"/>
            <a:ext cx="4770474" cy="1854266"/>
            <a:chOff x="4854012" y="2221618"/>
            <a:chExt cx="4770474" cy="1854266"/>
          </a:xfrm>
        </p:grpSpPr>
        <p:cxnSp>
          <p:nvCxnSpPr>
            <p:cNvPr id="178" name="Curved Connector 43">
              <a:extLst>
                <a:ext uri="{FF2B5EF4-FFF2-40B4-BE49-F238E27FC236}">
                  <a16:creationId xmlns:a16="http://schemas.microsoft.com/office/drawing/2014/main" id="{AC90820F-9883-402F-BEA8-5330928A1BA5}"/>
                </a:ext>
              </a:extLst>
            </p:cNvPr>
            <p:cNvCxnSpPr>
              <a:cxnSpLocks/>
            </p:cNvCxnSpPr>
            <p:nvPr/>
          </p:nvCxnSpPr>
          <p:spPr>
            <a:xfrm flipV="1">
              <a:off x="4860993" y="3523234"/>
              <a:ext cx="1455747" cy="175616"/>
            </a:xfrm>
            <a:prstGeom prst="curvedConnector3">
              <a:avLst>
                <a:gd name="adj1" fmla="val 50000"/>
              </a:avLst>
            </a:prstGeom>
            <a:noFill/>
            <a:ln w="28575" cap="flat" cmpd="sng" algn="ctr">
              <a:solidFill>
                <a:srgbClr val="B1BABF"/>
              </a:solidFill>
              <a:prstDash val="solid"/>
              <a:tailEnd type="triangle"/>
            </a:ln>
            <a:effectLst/>
          </p:spPr>
        </p:cxnSp>
        <p:sp>
          <p:nvSpPr>
            <p:cNvPr id="179" name="TextBox 178">
              <a:extLst>
                <a:ext uri="{FF2B5EF4-FFF2-40B4-BE49-F238E27FC236}">
                  <a16:creationId xmlns:a16="http://schemas.microsoft.com/office/drawing/2014/main" id="{0A6926B0-2CC4-4074-9F9D-1A4A8587E0EF}"/>
                </a:ext>
              </a:extLst>
            </p:cNvPr>
            <p:cNvSpPr txBox="1"/>
            <p:nvPr/>
          </p:nvSpPr>
          <p:spPr>
            <a:xfrm>
              <a:off x="6309760" y="2221618"/>
              <a:ext cx="1076577" cy="348929"/>
            </a:xfrm>
            <a:prstGeom prst="rect">
              <a:avLst/>
            </a:prstGeom>
            <a:solidFill>
              <a:srgbClr val="C3D600"/>
            </a:solidFill>
            <a:ln w="9525" cap="flat" cmpd="sng" algn="ctr">
              <a:solidFill>
                <a:srgbClr val="B1BABF"/>
              </a:solidFill>
              <a:prstDash val="solid"/>
            </a:ln>
            <a:effectLst/>
          </p:spPr>
          <p:txBody>
            <a:bodyPr wrap="none" lIns="121920" tIns="60960" rIns="121920" bIns="60960" rtlCol="0" anchor="ctr" anchorCtr="0">
              <a:noAutofit/>
            </a:bodyPr>
            <a:lstStyle>
              <a:defPPr>
                <a:defRPr lang="en-US"/>
              </a:defPPr>
              <a:lvl1pPr>
                <a:defRPr sz="1200">
                  <a:solidFill>
                    <a:prstClr val="black"/>
                  </a:solidFill>
                  <a:latin typeface="Intel Clear" charset="0"/>
                  <a:ea typeface="Intel Clear" charset="0"/>
                  <a:cs typeface="Intel Clear"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DNS Cache </a:t>
              </a:r>
            </a:p>
          </p:txBody>
        </p:sp>
        <p:cxnSp>
          <p:nvCxnSpPr>
            <p:cNvPr id="180" name="Curved Connector 30">
              <a:extLst>
                <a:ext uri="{FF2B5EF4-FFF2-40B4-BE49-F238E27FC236}">
                  <a16:creationId xmlns:a16="http://schemas.microsoft.com/office/drawing/2014/main" id="{5694F805-BB03-4147-BC71-873A4728977E}"/>
                </a:ext>
              </a:extLst>
            </p:cNvPr>
            <p:cNvCxnSpPr>
              <a:cxnSpLocks/>
            </p:cNvCxnSpPr>
            <p:nvPr/>
          </p:nvCxnSpPr>
          <p:spPr>
            <a:xfrm flipV="1">
              <a:off x="4859135" y="2378122"/>
              <a:ext cx="1450625" cy="1334934"/>
            </a:xfrm>
            <a:prstGeom prst="curvedConnector3">
              <a:avLst>
                <a:gd name="adj1" fmla="val 50000"/>
              </a:avLst>
            </a:prstGeom>
            <a:noFill/>
            <a:ln w="28575" cap="flat" cmpd="sng" algn="ctr">
              <a:solidFill>
                <a:srgbClr val="B1BABF"/>
              </a:solidFill>
              <a:prstDash val="solid"/>
              <a:tailEnd type="triangle"/>
            </a:ln>
            <a:effectLst/>
          </p:spPr>
        </p:cxnSp>
        <p:cxnSp>
          <p:nvCxnSpPr>
            <p:cNvPr id="181" name="Curved Connector 36">
              <a:extLst>
                <a:ext uri="{FF2B5EF4-FFF2-40B4-BE49-F238E27FC236}">
                  <a16:creationId xmlns:a16="http://schemas.microsoft.com/office/drawing/2014/main" id="{E57E5261-2F22-40F9-8D2B-70277786A35F}"/>
                </a:ext>
              </a:extLst>
            </p:cNvPr>
            <p:cNvCxnSpPr>
              <a:cxnSpLocks/>
            </p:cNvCxnSpPr>
            <p:nvPr/>
          </p:nvCxnSpPr>
          <p:spPr>
            <a:xfrm flipV="1">
              <a:off x="4859135" y="2776649"/>
              <a:ext cx="1450625" cy="938334"/>
            </a:xfrm>
            <a:prstGeom prst="curvedConnector3">
              <a:avLst>
                <a:gd name="adj1" fmla="val 50000"/>
              </a:avLst>
            </a:prstGeom>
            <a:noFill/>
            <a:ln w="28575" cap="flat" cmpd="sng" algn="ctr">
              <a:solidFill>
                <a:srgbClr val="B1BABF"/>
              </a:solidFill>
              <a:prstDash val="solid"/>
              <a:tailEnd type="triangle"/>
            </a:ln>
            <a:effectLst/>
          </p:spPr>
        </p:cxnSp>
        <p:cxnSp>
          <p:nvCxnSpPr>
            <p:cNvPr id="182" name="Curved Connector 39">
              <a:extLst>
                <a:ext uri="{FF2B5EF4-FFF2-40B4-BE49-F238E27FC236}">
                  <a16:creationId xmlns:a16="http://schemas.microsoft.com/office/drawing/2014/main" id="{B325CAC0-3AD9-45C0-BFC5-BC10CF74B15E}"/>
                </a:ext>
              </a:extLst>
            </p:cNvPr>
            <p:cNvCxnSpPr>
              <a:cxnSpLocks/>
            </p:cNvCxnSpPr>
            <p:nvPr/>
          </p:nvCxnSpPr>
          <p:spPr>
            <a:xfrm flipV="1">
              <a:off x="4854012" y="3175831"/>
              <a:ext cx="1455748" cy="541737"/>
            </a:xfrm>
            <a:prstGeom prst="curvedConnector3">
              <a:avLst>
                <a:gd name="adj1" fmla="val 50000"/>
              </a:avLst>
            </a:prstGeom>
            <a:noFill/>
            <a:ln w="28575" cap="flat" cmpd="sng" algn="ctr">
              <a:solidFill>
                <a:srgbClr val="B1BABF"/>
              </a:solidFill>
              <a:prstDash val="solid"/>
              <a:tailEnd type="triangle"/>
            </a:ln>
            <a:effectLst/>
          </p:spPr>
        </p:cxnSp>
        <p:sp>
          <p:nvSpPr>
            <p:cNvPr id="183" name="TextBox 182">
              <a:extLst>
                <a:ext uri="{FF2B5EF4-FFF2-40B4-BE49-F238E27FC236}">
                  <a16:creationId xmlns:a16="http://schemas.microsoft.com/office/drawing/2014/main" id="{0F9FC000-AA52-49B6-A0CE-F9DAF48CB902}"/>
                </a:ext>
              </a:extLst>
            </p:cNvPr>
            <p:cNvSpPr txBox="1"/>
            <p:nvPr/>
          </p:nvSpPr>
          <p:spPr>
            <a:xfrm>
              <a:off x="6309760" y="3349695"/>
              <a:ext cx="3051605" cy="348928"/>
            </a:xfrm>
            <a:prstGeom prst="rect">
              <a:avLst/>
            </a:prstGeom>
            <a:solidFill>
              <a:srgbClr val="C3D600"/>
            </a:solidFill>
            <a:ln w="9525" cap="flat" cmpd="sng" algn="ctr">
              <a:solidFill>
                <a:srgbClr val="B1BABF"/>
              </a:solidFill>
              <a:prstDash val="solid"/>
            </a:ln>
            <a:effectLst/>
          </p:spPr>
          <p:txBody>
            <a:bodyPr wrap="none" lIns="121920" tIns="60960" rIns="121920" bIns="60960" rtlCol="0" anchor="ctr" anchorCtr="0">
              <a:noAutofit/>
            </a:bodyPr>
            <a:lstStyle>
              <a:defPPr>
                <a:defRPr lang="en-US"/>
              </a:defPPr>
              <a:lvl1pPr>
                <a:defRPr sz="1200">
                  <a:solidFill>
                    <a:prstClr val="black"/>
                  </a:solidFill>
                  <a:latin typeface="Intel Clear" charset="0"/>
                  <a:ea typeface="Intel Clear" charset="0"/>
                  <a:cs typeface="Intel Clear"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Pattern Matching &amp; Stream Processing</a:t>
              </a:r>
            </a:p>
          </p:txBody>
        </p:sp>
        <p:sp>
          <p:nvSpPr>
            <p:cNvPr id="184" name="TextBox 183">
              <a:extLst>
                <a:ext uri="{FF2B5EF4-FFF2-40B4-BE49-F238E27FC236}">
                  <a16:creationId xmlns:a16="http://schemas.microsoft.com/office/drawing/2014/main" id="{1C00705C-41E8-43E4-8DB5-B866B27E5201}"/>
                </a:ext>
              </a:extLst>
            </p:cNvPr>
            <p:cNvSpPr txBox="1"/>
            <p:nvPr/>
          </p:nvSpPr>
          <p:spPr>
            <a:xfrm>
              <a:off x="6309760" y="2594851"/>
              <a:ext cx="2537678" cy="348928"/>
            </a:xfrm>
            <a:prstGeom prst="rect">
              <a:avLst/>
            </a:prstGeom>
            <a:solidFill>
              <a:srgbClr val="C3D600"/>
            </a:solidFill>
            <a:ln w="9525" cap="flat" cmpd="sng" algn="ctr">
              <a:solidFill>
                <a:srgbClr val="B1BABF"/>
              </a:solidFill>
              <a:prstDash val="solid"/>
            </a:ln>
            <a:effectLst/>
          </p:spPr>
          <p:txBody>
            <a:bodyPr wrap="none" lIns="121920" tIns="60960" rIns="121920" bIns="60960" rtlCol="0" anchor="ctr" anchorCtr="0">
              <a:noAutofit/>
            </a:bodyPr>
            <a:lstStyle>
              <a:defPPr>
                <a:defRPr lang="en-US"/>
              </a:defPPr>
              <a:lvl1pPr>
                <a:defRPr sz="1200">
                  <a:solidFill>
                    <a:prstClr val="black"/>
                  </a:solidFill>
                  <a:latin typeface="Intel Clear" charset="0"/>
                  <a:ea typeface="Intel Clear" charset="0"/>
                  <a:cs typeface="Intel Clear"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Key Value Caching &amp; Replication</a:t>
              </a:r>
            </a:p>
          </p:txBody>
        </p:sp>
        <p:sp>
          <p:nvSpPr>
            <p:cNvPr id="185" name="TextBox 184">
              <a:extLst>
                <a:ext uri="{FF2B5EF4-FFF2-40B4-BE49-F238E27FC236}">
                  <a16:creationId xmlns:a16="http://schemas.microsoft.com/office/drawing/2014/main" id="{F98F1352-3F43-4E8E-A89B-1CDF91C9C74C}"/>
                </a:ext>
              </a:extLst>
            </p:cNvPr>
            <p:cNvSpPr txBox="1"/>
            <p:nvPr/>
          </p:nvSpPr>
          <p:spPr>
            <a:xfrm>
              <a:off x="6309760" y="2972437"/>
              <a:ext cx="3314726" cy="348928"/>
            </a:xfrm>
            <a:prstGeom prst="rect">
              <a:avLst/>
            </a:prstGeom>
            <a:solidFill>
              <a:srgbClr val="C3D600"/>
            </a:solidFill>
            <a:ln w="9525" cap="flat" cmpd="sng" algn="ctr">
              <a:solidFill>
                <a:srgbClr val="B1BABF"/>
              </a:solidFill>
              <a:prstDash val="solid"/>
            </a:ln>
            <a:effectLst/>
          </p:spPr>
          <p:txBody>
            <a:bodyPr wrap="none" lIns="121920" tIns="60960" rIns="121920" bIns="60960" rtlCol="0" anchor="ctr" anchorCtr="0">
              <a:noAutofit/>
            </a:bodyPr>
            <a:lstStyle>
              <a:defPPr>
                <a:defRPr lang="en-US"/>
              </a:defPPr>
              <a:lvl1pPr>
                <a:defRPr sz="1200">
                  <a:solidFill>
                    <a:prstClr val="black"/>
                  </a:solidFill>
                  <a:latin typeface="Intel Clear" charset="0"/>
                  <a:ea typeface="Intel Clear" charset="0"/>
                  <a:cs typeface="Intel Clear"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Extremely-Accurate Time Synchronization</a:t>
              </a:r>
            </a:p>
          </p:txBody>
        </p:sp>
        <p:sp>
          <p:nvSpPr>
            <p:cNvPr id="186" name="TextBox 185">
              <a:extLst>
                <a:ext uri="{FF2B5EF4-FFF2-40B4-BE49-F238E27FC236}">
                  <a16:creationId xmlns:a16="http://schemas.microsoft.com/office/drawing/2014/main" id="{28C09E64-5D13-4A41-B400-B9D55CCBA472}"/>
                </a:ext>
              </a:extLst>
            </p:cNvPr>
            <p:cNvSpPr txBox="1"/>
            <p:nvPr/>
          </p:nvSpPr>
          <p:spPr>
            <a:xfrm>
              <a:off x="6309760" y="3726956"/>
              <a:ext cx="1973745" cy="348928"/>
            </a:xfrm>
            <a:prstGeom prst="rect">
              <a:avLst/>
            </a:prstGeom>
            <a:solidFill>
              <a:srgbClr val="C3D600"/>
            </a:solidFill>
            <a:ln w="9525" cap="flat" cmpd="sng" algn="ctr">
              <a:solidFill>
                <a:srgbClr val="B1BABF"/>
              </a:solidFill>
              <a:prstDash val="solid"/>
            </a:ln>
            <a:effectLst/>
          </p:spPr>
          <p:txBody>
            <a:bodyPr wrap="none" lIns="121920" tIns="60960" rIns="121920" bIns="60960" rtlCol="0" anchor="ctr" anchorCtr="0">
              <a:noAutofit/>
            </a:bodyPr>
            <a:lstStyle>
              <a:defPPr>
                <a:defRPr lang="en-US"/>
              </a:defPPr>
              <a:lvl1pPr>
                <a:defRPr sz="1200">
                  <a:solidFill>
                    <a:prstClr val="black"/>
                  </a:solidFill>
                  <a:latin typeface="Intel Clear" charset="0"/>
                  <a:ea typeface="Intel Clear" charset="0"/>
                  <a:cs typeface="Intel Clear"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Consensus Acceleration</a:t>
              </a:r>
            </a:p>
          </p:txBody>
        </p:sp>
        <p:cxnSp>
          <p:nvCxnSpPr>
            <p:cNvPr id="188" name="Curved Connector 47">
              <a:extLst>
                <a:ext uri="{FF2B5EF4-FFF2-40B4-BE49-F238E27FC236}">
                  <a16:creationId xmlns:a16="http://schemas.microsoft.com/office/drawing/2014/main" id="{05E12487-F4ED-40E4-A7BA-5A118460B78E}"/>
                </a:ext>
              </a:extLst>
            </p:cNvPr>
            <p:cNvCxnSpPr>
              <a:cxnSpLocks/>
            </p:cNvCxnSpPr>
            <p:nvPr/>
          </p:nvCxnSpPr>
          <p:spPr>
            <a:xfrm>
              <a:off x="4859134" y="3705385"/>
              <a:ext cx="1450626" cy="239583"/>
            </a:xfrm>
            <a:prstGeom prst="curvedConnector3">
              <a:avLst>
                <a:gd name="adj1" fmla="val 50000"/>
              </a:avLst>
            </a:prstGeom>
            <a:noFill/>
            <a:ln w="28575" cap="flat" cmpd="sng" algn="ctr">
              <a:solidFill>
                <a:srgbClr val="B1BABF"/>
              </a:solidFill>
              <a:prstDash val="solid"/>
              <a:tailEnd type="triangle"/>
            </a:ln>
            <a:effectLst/>
          </p:spPr>
        </p:cxnSp>
      </p:grpSp>
      <p:pic>
        <p:nvPicPr>
          <p:cNvPr id="193" name="Picture 192">
            <a:extLst>
              <a:ext uri="{FF2B5EF4-FFF2-40B4-BE49-F238E27FC236}">
                <a16:creationId xmlns:a16="http://schemas.microsoft.com/office/drawing/2014/main" id="{1DB24452-9194-4C5F-B6CD-00783A56CFB5}"/>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104468" y="4159077"/>
            <a:ext cx="576142" cy="554519"/>
          </a:xfrm>
          <a:prstGeom prst="rect">
            <a:avLst/>
          </a:prstGeom>
        </p:spPr>
      </p:pic>
      <p:pic>
        <p:nvPicPr>
          <p:cNvPr id="194" name="Picture 193">
            <a:extLst>
              <a:ext uri="{FF2B5EF4-FFF2-40B4-BE49-F238E27FC236}">
                <a16:creationId xmlns:a16="http://schemas.microsoft.com/office/drawing/2014/main" id="{4C8DD701-9280-4ACC-AEE4-8B0036B1B4C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97126" y="4116811"/>
            <a:ext cx="680120" cy="626144"/>
          </a:xfrm>
          <a:prstGeom prst="rect">
            <a:avLst/>
          </a:prstGeom>
        </p:spPr>
      </p:pic>
      <p:pic>
        <p:nvPicPr>
          <p:cNvPr id="195" name="Picture 194">
            <a:extLst>
              <a:ext uri="{FF2B5EF4-FFF2-40B4-BE49-F238E27FC236}">
                <a16:creationId xmlns:a16="http://schemas.microsoft.com/office/drawing/2014/main" id="{0C620C04-6546-444D-AC32-394B34DC8200}"/>
              </a:ext>
            </a:extLst>
          </p:cNvPr>
          <p:cNvPicPr>
            <a:picLocks noChangeAspect="1"/>
          </p:cNvPicPr>
          <p:nvPr/>
        </p:nvPicPr>
        <p:blipFill rotWithShape="1">
          <a:blip r:embed="rId7" cstate="screen">
            <a:extLst>
              <a:ext uri="{BEBA8EAE-BF5A-486C-A8C5-ECC9F3942E4B}">
                <a14:imgProps xmlns:a14="http://schemas.microsoft.com/office/drawing/2010/main">
                  <a14:imgLayer r:embed="rId8">
                    <a14:imgEffect>
                      <a14:backgroundRemoval t="6569" b="93431" l="4592" r="94898">
                        <a14:foregroundMark x1="65816" y1="60584" x2="36224" y2="38686"/>
                        <a14:foregroundMark x1="35204" y1="31387" x2="55102" y2="33577"/>
                        <a14:foregroundMark x1="79082" y1="27737" x2="23980" y2="54745"/>
                        <a14:foregroundMark x1="23980" y1="54745" x2="81633" y2="33577"/>
                        <a14:foregroundMark x1="81633" y1="33577" x2="37245" y2="52555"/>
                        <a14:foregroundMark x1="37245" y1="52555" x2="82143" y2="33577"/>
                        <a14:foregroundMark x1="82143" y1="33577" x2="35204" y2="31387"/>
                        <a14:foregroundMark x1="84184" y1="6569" x2="35714" y2="32117"/>
                        <a14:foregroundMark x1="88265" y1="15328" x2="26020" y2="45255"/>
                        <a14:foregroundMark x1="90306" y1="30657" x2="24490" y2="54745"/>
                        <a14:foregroundMark x1="95408" y1="34307" x2="26020" y2="56934"/>
                        <a14:foregroundMark x1="18367" y1="54745" x2="21939" y2="65693"/>
                        <a14:foregroundMark x1="7653" y1="22628" x2="7653" y2="22628"/>
                        <a14:foregroundMark x1="11735" y1="33577" x2="13265" y2="37226"/>
                        <a14:foregroundMark x1="14796" y1="42336" x2="16837" y2="45255"/>
                        <a14:backgroundMark x1="7143" y1="45255" x2="7143" y2="45985"/>
                        <a14:backgroundMark x1="5612" y1="29197" x2="6122" y2="37226"/>
                        <a14:backgroundMark x1="9184" y1="51825" x2="11735" y2="71533"/>
                        <a14:backgroundMark x1="35714" y1="71533" x2="45918" y2="99270"/>
                        <a14:backgroundMark x1="47959" y1="74453" x2="56122" y2="86861"/>
                        <a14:backgroundMark x1="56122" y1="73723" x2="69388" y2="77372"/>
                        <a14:backgroundMark x1="67347" y1="64234" x2="72959" y2="83212"/>
                        <a14:backgroundMark x1="66327" y1="62044" x2="76531" y2="72263"/>
                        <a14:backgroundMark x1="65816" y1="60584" x2="70408" y2="62774"/>
                        <a14:backgroundMark x1="33163" y1="27737" x2="20918" y2="32117"/>
                        <a14:backgroundMark x1="5612" y1="25547" x2="5612" y2="35766"/>
                        <a14:backgroundMark x1="6633" y1="13139" x2="10204" y2="20438"/>
                        <a14:backgroundMark x1="4592" y1="24088" x2="6122" y2="32117"/>
                        <a14:backgroundMark x1="5102" y1="23358" x2="6122" y2="33577"/>
                        <a14:backgroundMark x1="18367" y1="67883" x2="29592" y2="99270"/>
                        <a14:backgroundMark x1="9694" y1="39416" x2="11224" y2="44526"/>
                      </a14:backgroundRemoval>
                    </a14:imgEffect>
                  </a14:imgLayer>
                </a14:imgProps>
              </a:ext>
              <a:ext uri="{28A0092B-C50C-407E-A947-70E740481C1C}">
                <a14:useLocalDpi xmlns:a14="http://schemas.microsoft.com/office/drawing/2010/main"/>
              </a:ext>
            </a:extLst>
          </a:blip>
          <a:srcRect/>
          <a:stretch/>
        </p:blipFill>
        <p:spPr>
          <a:xfrm rot="460680">
            <a:off x="4299443" y="3515338"/>
            <a:ext cx="955801" cy="666860"/>
          </a:xfrm>
          <a:prstGeom prst="rect">
            <a:avLst/>
          </a:prstGeom>
          <a:ln>
            <a:noFill/>
          </a:ln>
        </p:spPr>
      </p:pic>
      <p:grpSp>
        <p:nvGrpSpPr>
          <p:cNvPr id="20" name="Group 19">
            <a:extLst>
              <a:ext uri="{FF2B5EF4-FFF2-40B4-BE49-F238E27FC236}">
                <a16:creationId xmlns:a16="http://schemas.microsoft.com/office/drawing/2014/main" id="{0B68CB0F-6B87-B44A-8C90-A8943B60D55F}"/>
              </a:ext>
            </a:extLst>
          </p:cNvPr>
          <p:cNvGrpSpPr/>
          <p:nvPr/>
        </p:nvGrpSpPr>
        <p:grpSpPr>
          <a:xfrm>
            <a:off x="5416935" y="313456"/>
            <a:ext cx="3603496" cy="3023647"/>
            <a:chOff x="4859134" y="791508"/>
            <a:chExt cx="3603496" cy="3023647"/>
          </a:xfrm>
        </p:grpSpPr>
        <p:cxnSp>
          <p:nvCxnSpPr>
            <p:cNvPr id="189" name="Curved Connector 30">
              <a:extLst>
                <a:ext uri="{FF2B5EF4-FFF2-40B4-BE49-F238E27FC236}">
                  <a16:creationId xmlns:a16="http://schemas.microsoft.com/office/drawing/2014/main" id="{4B197754-E2E8-464A-9C2A-FE945143FFC3}"/>
                </a:ext>
              </a:extLst>
            </p:cNvPr>
            <p:cNvCxnSpPr>
              <a:cxnSpLocks/>
            </p:cNvCxnSpPr>
            <p:nvPr/>
          </p:nvCxnSpPr>
          <p:spPr>
            <a:xfrm flipV="1">
              <a:off x="4870689" y="1669874"/>
              <a:ext cx="1439071" cy="2109523"/>
            </a:xfrm>
            <a:prstGeom prst="curvedConnector3">
              <a:avLst>
                <a:gd name="adj1" fmla="val 50000"/>
              </a:avLst>
            </a:prstGeom>
            <a:noFill/>
            <a:ln w="28575" cap="flat" cmpd="sng" algn="ctr">
              <a:solidFill>
                <a:srgbClr val="B1BABF"/>
              </a:solidFill>
              <a:prstDash val="solid"/>
              <a:tailEnd type="triangle"/>
            </a:ln>
            <a:effectLst/>
          </p:spPr>
        </p:cxnSp>
        <p:grpSp>
          <p:nvGrpSpPr>
            <p:cNvPr id="18" name="Group 17">
              <a:extLst>
                <a:ext uri="{FF2B5EF4-FFF2-40B4-BE49-F238E27FC236}">
                  <a16:creationId xmlns:a16="http://schemas.microsoft.com/office/drawing/2014/main" id="{48212866-5E76-9440-8593-86FB38F4C300}"/>
                </a:ext>
              </a:extLst>
            </p:cNvPr>
            <p:cNvGrpSpPr/>
            <p:nvPr/>
          </p:nvGrpSpPr>
          <p:grpSpPr>
            <a:xfrm>
              <a:off x="4859134" y="791508"/>
              <a:ext cx="3603496" cy="3023647"/>
              <a:chOff x="4859134" y="791508"/>
              <a:chExt cx="3603496" cy="3023647"/>
            </a:xfrm>
          </p:grpSpPr>
          <p:sp>
            <p:nvSpPr>
              <p:cNvPr id="173" name="TextBox 172">
                <a:extLst>
                  <a:ext uri="{FF2B5EF4-FFF2-40B4-BE49-F238E27FC236}">
                    <a16:creationId xmlns:a16="http://schemas.microsoft.com/office/drawing/2014/main" id="{18D8B463-DE28-4CCF-89C0-8257D1D4F221}"/>
                  </a:ext>
                </a:extLst>
              </p:cNvPr>
              <p:cNvSpPr txBox="1"/>
              <p:nvPr/>
            </p:nvSpPr>
            <p:spPr>
              <a:xfrm>
                <a:off x="6309760" y="1156900"/>
                <a:ext cx="1819833" cy="344338"/>
              </a:xfrm>
              <a:prstGeom prst="rect">
                <a:avLst/>
              </a:prstGeom>
              <a:solidFill>
                <a:srgbClr val="0071C5"/>
              </a:solidFill>
              <a:ln w="9525" cap="flat" cmpd="sng" algn="ctr">
                <a:solidFill>
                  <a:srgbClr val="B1BABF"/>
                </a:solidFill>
                <a:prstDash val="solid"/>
              </a:ln>
              <a:effectLst/>
            </p:spPr>
            <p:txBody>
              <a:bodyPr wrap="none" lIns="121920" tIns="6096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rgbClr val="FFFFFF"/>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Storage Interconnect</a:t>
                </a:r>
              </a:p>
            </p:txBody>
          </p:sp>
          <p:sp>
            <p:nvSpPr>
              <p:cNvPr id="174" name="TextBox 173">
                <a:extLst>
                  <a:ext uri="{FF2B5EF4-FFF2-40B4-BE49-F238E27FC236}">
                    <a16:creationId xmlns:a16="http://schemas.microsoft.com/office/drawing/2014/main" id="{DAA69662-EBB2-4052-9E12-B62481ED4AB5}"/>
                  </a:ext>
                </a:extLst>
              </p:cNvPr>
              <p:cNvSpPr txBox="1"/>
              <p:nvPr/>
            </p:nvSpPr>
            <p:spPr>
              <a:xfrm>
                <a:off x="6309760" y="791508"/>
                <a:ext cx="765531" cy="344339"/>
              </a:xfrm>
              <a:prstGeom prst="rect">
                <a:avLst/>
              </a:prstGeom>
              <a:solidFill>
                <a:srgbClr val="003C71"/>
              </a:solidFill>
              <a:ln>
                <a:solidFill>
                  <a:srgbClr val="B1BABF"/>
                </a:solidFill>
              </a:ln>
            </p:spPr>
            <p:txBody>
              <a:bodyPr wrap="none" lIns="121920" tIns="6096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More</a:t>
                </a:r>
                <a:r>
                  <a:rPr kumimoji="0" lang="mr-IN" sz="1300" b="0" i="0" u="none" strike="noStrike" kern="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panose="020B0604020202020204" pitchFamily="34" charset="-128"/>
                  </a:rPr>
                  <a:t>…</a:t>
                </a:r>
                <a:endParaRPr kumimoji="0" lang="en-US" sz="1300" b="0" i="0" u="none" strike="noStrike" kern="0" cap="none" spc="0" normalizeH="0" baseline="0" noProof="0">
                  <a:ln>
                    <a:noFill/>
                  </a:ln>
                  <a:solidFill>
                    <a:prstClr val="white"/>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cxnSp>
            <p:nvCxnSpPr>
              <p:cNvPr id="176" name="Curved Connector 30">
                <a:extLst>
                  <a:ext uri="{FF2B5EF4-FFF2-40B4-BE49-F238E27FC236}">
                    <a16:creationId xmlns:a16="http://schemas.microsoft.com/office/drawing/2014/main" id="{AB5AEF3D-CAAB-442C-ABCC-19106CD8BD9A}"/>
                  </a:ext>
                </a:extLst>
              </p:cNvPr>
              <p:cNvCxnSpPr>
                <a:cxnSpLocks/>
              </p:cNvCxnSpPr>
              <p:nvPr/>
            </p:nvCxnSpPr>
            <p:spPr>
              <a:xfrm flipV="1">
                <a:off x="4859134" y="979687"/>
                <a:ext cx="1450626" cy="2760949"/>
              </a:xfrm>
              <a:prstGeom prst="curvedConnector3">
                <a:avLst>
                  <a:gd name="adj1" fmla="val 49015"/>
                </a:avLst>
              </a:prstGeom>
              <a:noFill/>
              <a:ln w="28575" cap="flat" cmpd="sng" algn="ctr">
                <a:solidFill>
                  <a:srgbClr val="B1BABF"/>
                </a:solidFill>
                <a:prstDash val="solid"/>
                <a:tailEnd type="triangle"/>
              </a:ln>
              <a:effectLst/>
            </p:spPr>
          </p:cxnSp>
          <p:sp>
            <p:nvSpPr>
              <p:cNvPr id="52" name="TextBox 51">
                <a:extLst>
                  <a:ext uri="{FF2B5EF4-FFF2-40B4-BE49-F238E27FC236}">
                    <a16:creationId xmlns:a16="http://schemas.microsoft.com/office/drawing/2014/main" id="{83CD0630-B9E3-2D4C-8AC7-5705EE95EFF7}"/>
                  </a:ext>
                </a:extLst>
              </p:cNvPr>
              <p:cNvSpPr txBox="1"/>
              <p:nvPr/>
            </p:nvSpPr>
            <p:spPr>
              <a:xfrm>
                <a:off x="6305743" y="1526202"/>
                <a:ext cx="2156887" cy="344338"/>
              </a:xfrm>
              <a:prstGeom prst="rect">
                <a:avLst/>
              </a:prstGeom>
              <a:solidFill>
                <a:srgbClr val="0071C5"/>
              </a:solidFill>
              <a:ln w="9525" cap="flat" cmpd="sng" algn="ctr">
                <a:solidFill>
                  <a:srgbClr val="B1BABF"/>
                </a:solidFill>
                <a:prstDash val="solid"/>
              </a:ln>
              <a:effectLst/>
            </p:spPr>
            <p:txBody>
              <a:bodyPr wrap="none" lIns="121920" tIns="60960" rIns="121920" bIns="60960" rtlCol="0" anchor="ctr" anchorCtr="0">
                <a:noAutofit/>
              </a:bodyPr>
              <a:lstStyle/>
              <a:p>
                <a:pPr lvl="0" defTabSz="914400" hangingPunct="1">
                  <a:lnSpc>
                    <a:spcPct val="100000"/>
                  </a:lnSpc>
                  <a:spcBef>
                    <a:spcPts val="0"/>
                  </a:spcBef>
                  <a:defRPr/>
                </a:pPr>
                <a:r>
                  <a:rPr lang="en-US" sz="1300" dirty="0">
                    <a:solidFill>
                      <a:srgbClr val="FFFFFF"/>
                    </a:solidFill>
                    <a:latin typeface="Intel Clear Light" panose="020B0404020203020204" pitchFamily="34" charset="0"/>
                    <a:ea typeface="Intel Clear Light" panose="020B0404020203020204" pitchFamily="34" charset="0"/>
                    <a:cs typeface="Intel Clear Light" panose="020B0404020203020204" pitchFamily="34" charset="0"/>
                  </a:rPr>
                  <a:t>Microservices Acceleration</a:t>
                </a:r>
              </a:p>
            </p:txBody>
          </p:sp>
          <p:sp>
            <p:nvSpPr>
              <p:cNvPr id="53" name="TextBox 52">
                <a:extLst>
                  <a:ext uri="{FF2B5EF4-FFF2-40B4-BE49-F238E27FC236}">
                    <a16:creationId xmlns:a16="http://schemas.microsoft.com/office/drawing/2014/main" id="{6BE49674-938F-A748-94B8-BAB695EA492D}"/>
                  </a:ext>
                </a:extLst>
              </p:cNvPr>
              <p:cNvSpPr txBox="1"/>
              <p:nvPr/>
            </p:nvSpPr>
            <p:spPr>
              <a:xfrm>
                <a:off x="6301733" y="1894840"/>
                <a:ext cx="2059807" cy="344338"/>
              </a:xfrm>
              <a:prstGeom prst="rect">
                <a:avLst/>
              </a:prstGeom>
              <a:solidFill>
                <a:srgbClr val="0071C5"/>
              </a:solidFill>
              <a:ln w="9525" cap="flat" cmpd="sng" algn="ctr">
                <a:solidFill>
                  <a:srgbClr val="B1BABF"/>
                </a:solidFill>
                <a:prstDash val="solid"/>
              </a:ln>
              <a:effectLst/>
            </p:spPr>
            <p:txBody>
              <a:bodyPr wrap="none" lIns="121920" tIns="6096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rgbClr val="FFFFFF"/>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Machine Learning Fabrics</a:t>
                </a:r>
              </a:p>
            </p:txBody>
          </p:sp>
          <p:cxnSp>
            <p:nvCxnSpPr>
              <p:cNvPr id="59" name="Curved Connector 30">
                <a:extLst>
                  <a:ext uri="{FF2B5EF4-FFF2-40B4-BE49-F238E27FC236}">
                    <a16:creationId xmlns:a16="http://schemas.microsoft.com/office/drawing/2014/main" id="{3E40F614-521A-E847-BEEA-C2786562171F}"/>
                  </a:ext>
                </a:extLst>
              </p:cNvPr>
              <p:cNvCxnSpPr>
                <a:cxnSpLocks/>
              </p:cNvCxnSpPr>
              <p:nvPr/>
            </p:nvCxnSpPr>
            <p:spPr>
              <a:xfrm flipV="1">
                <a:off x="4868334" y="2071488"/>
                <a:ext cx="1439071" cy="1743407"/>
              </a:xfrm>
              <a:prstGeom prst="curvedConnector3">
                <a:avLst>
                  <a:gd name="adj1" fmla="val 50000"/>
                </a:avLst>
              </a:prstGeom>
              <a:noFill/>
              <a:ln w="28575" cap="flat" cmpd="sng" algn="ctr">
                <a:solidFill>
                  <a:srgbClr val="B1BABF"/>
                </a:solidFill>
                <a:prstDash val="solid"/>
                <a:tailEnd type="triangle"/>
              </a:ln>
              <a:effectLst/>
            </p:spPr>
          </p:cxnSp>
          <p:cxnSp>
            <p:nvCxnSpPr>
              <p:cNvPr id="66" name="Curved Connector 30">
                <a:extLst>
                  <a:ext uri="{FF2B5EF4-FFF2-40B4-BE49-F238E27FC236}">
                    <a16:creationId xmlns:a16="http://schemas.microsoft.com/office/drawing/2014/main" id="{1FF617A6-20F6-9345-AE50-9C8D48717100}"/>
                  </a:ext>
                </a:extLst>
              </p:cNvPr>
              <p:cNvCxnSpPr>
                <a:cxnSpLocks/>
              </p:cNvCxnSpPr>
              <p:nvPr/>
            </p:nvCxnSpPr>
            <p:spPr>
              <a:xfrm flipV="1">
                <a:off x="4867366" y="1305201"/>
                <a:ext cx="1450627" cy="2509954"/>
              </a:xfrm>
              <a:prstGeom prst="curvedConnector3">
                <a:avLst>
                  <a:gd name="adj1" fmla="val 50985"/>
                </a:avLst>
              </a:prstGeom>
              <a:noFill/>
              <a:ln w="28575" cap="flat" cmpd="sng" algn="ctr">
                <a:solidFill>
                  <a:srgbClr val="B1BABF"/>
                </a:solidFill>
                <a:prstDash val="solid"/>
                <a:tailEnd type="triangle"/>
              </a:ln>
              <a:effectLst/>
            </p:spPr>
          </p:cxnSp>
        </p:grpSp>
      </p:grpSp>
      <p:sp>
        <p:nvSpPr>
          <p:cNvPr id="3" name="Rectangle 2">
            <a:extLst>
              <a:ext uri="{FF2B5EF4-FFF2-40B4-BE49-F238E27FC236}">
                <a16:creationId xmlns:a16="http://schemas.microsoft.com/office/drawing/2014/main" id="{26FBC011-1553-5349-ADD5-8CD8D5983EE7}"/>
              </a:ext>
            </a:extLst>
          </p:cNvPr>
          <p:cNvSpPr/>
          <p:nvPr/>
        </p:nvSpPr>
        <p:spPr>
          <a:xfrm>
            <a:off x="3785949" y="4838816"/>
            <a:ext cx="1970412"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2060"/>
                </a:solidFill>
                <a:effectLst/>
                <a:uLnTx/>
                <a:uFillTx/>
                <a:latin typeface="Intel Clear Light"/>
                <a:ea typeface="Helvetica Neue"/>
                <a:cs typeface="Helvetica Neue"/>
              </a:rPr>
              <a:t>Programmable </a:t>
            </a:r>
            <a:br>
              <a:rPr kumimoji="0" lang="en-US" sz="2000" b="1" i="0" u="none" strike="noStrike" kern="1200" cap="none" spc="0" normalizeH="0" baseline="0" noProof="0">
                <a:ln>
                  <a:noFill/>
                </a:ln>
                <a:solidFill>
                  <a:srgbClr val="002060"/>
                </a:solidFill>
                <a:effectLst/>
                <a:uLnTx/>
                <a:uFillTx/>
                <a:latin typeface="Intel Clear Light"/>
                <a:ea typeface="Helvetica Neue"/>
                <a:cs typeface="Helvetica Neue"/>
              </a:rPr>
            </a:br>
            <a:r>
              <a:rPr kumimoji="0" lang="en-US" sz="2000" b="1" i="0" u="none" strike="noStrike" kern="1200" cap="none" spc="0" normalizeH="0" baseline="0" noProof="0">
                <a:ln>
                  <a:noFill/>
                </a:ln>
                <a:solidFill>
                  <a:srgbClr val="002060"/>
                </a:solidFill>
                <a:effectLst/>
                <a:uLnTx/>
                <a:uFillTx/>
                <a:latin typeface="Intel Clear Light"/>
                <a:ea typeface="Helvetica Neue"/>
                <a:cs typeface="Helvetica Neue"/>
              </a:rPr>
              <a:t>Data Planes</a:t>
            </a:r>
            <a:endParaRPr kumimoji="0" lang="en-US" sz="2000" b="1" i="0" u="none" strike="noStrike" kern="1200" cap="none" spc="0" normalizeH="0" baseline="0" noProof="0">
              <a:ln>
                <a:noFill/>
              </a:ln>
              <a:solidFill>
                <a:srgbClr val="FFFFFF"/>
              </a:solidFill>
              <a:effectLst/>
              <a:uLnTx/>
              <a:uFillTx/>
              <a:latin typeface="Intel Clear Light"/>
              <a:ea typeface="Helvetica Neue"/>
              <a:cs typeface="Helvetica Neue"/>
            </a:endParaRPr>
          </a:p>
        </p:txBody>
      </p:sp>
    </p:spTree>
    <p:extLst>
      <p:ext uri="{BB962C8B-B14F-4D97-AF65-F5344CB8AC3E}">
        <p14:creationId xmlns:p14="http://schemas.microsoft.com/office/powerpoint/2010/main" val="27674112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E9848D-4194-2F4E-820E-F8896AF1E35C}"/>
              </a:ext>
            </a:extLst>
          </p:cNvPr>
          <p:cNvSpPr>
            <a:spLocks noGrp="1"/>
          </p:cNvSpPr>
          <p:nvPr>
            <p:ph type="title"/>
          </p:nvPr>
        </p:nvSpPr>
        <p:spPr/>
        <p:txBody>
          <a:bodyPr/>
          <a:lstStyle/>
          <a:p>
            <a:r>
              <a:rPr lang="en-US" dirty="0"/>
              <a:t>4.  Network as a Programmable Platform</a:t>
            </a:r>
          </a:p>
        </p:txBody>
      </p:sp>
      <p:pic>
        <p:nvPicPr>
          <p:cNvPr id="68" name="Picture 22">
            <a:extLst>
              <a:ext uri="{FF2B5EF4-FFF2-40B4-BE49-F238E27FC236}">
                <a16:creationId xmlns:a16="http://schemas.microsoft.com/office/drawing/2014/main" id="{DF7607AA-EAFC-4746-AEA0-3C35884EFD3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5221" y="4322213"/>
            <a:ext cx="861057" cy="1118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9" name="Rounded Rectangle 5">
            <a:extLst>
              <a:ext uri="{FF2B5EF4-FFF2-40B4-BE49-F238E27FC236}">
                <a16:creationId xmlns:a16="http://schemas.microsoft.com/office/drawing/2014/main" id="{1C6D1A90-F74F-491D-BD15-C28814065AFC}"/>
              </a:ext>
            </a:extLst>
          </p:cNvPr>
          <p:cNvSpPr/>
          <p:nvPr/>
        </p:nvSpPr>
        <p:spPr>
          <a:xfrm>
            <a:off x="1026827" y="4926056"/>
            <a:ext cx="584586" cy="358295"/>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NIC</a:t>
            </a:r>
          </a:p>
        </p:txBody>
      </p:sp>
      <p:pic>
        <p:nvPicPr>
          <p:cNvPr id="70" name="Picture 42">
            <a:extLst>
              <a:ext uri="{FF2B5EF4-FFF2-40B4-BE49-F238E27FC236}">
                <a16:creationId xmlns:a16="http://schemas.microsoft.com/office/drawing/2014/main" id="{3146CF25-56DC-4DD2-AA7B-FF12B6A2C585}"/>
              </a:ext>
            </a:extLst>
          </p:cNvPr>
          <p:cNvPicPr>
            <a:picLocks noChangeArrowheads="1"/>
          </p:cNvPicPr>
          <p:nvPr/>
        </p:nvPicPr>
        <p:blipFill>
          <a:blip r:embed="rId3">
            <a:duotone>
              <a:srgbClr val="4472C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26827" y="4580476"/>
            <a:ext cx="584586" cy="358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Rounded Rectangle 11">
            <a:extLst>
              <a:ext uri="{FF2B5EF4-FFF2-40B4-BE49-F238E27FC236}">
                <a16:creationId xmlns:a16="http://schemas.microsoft.com/office/drawing/2014/main" id="{75DB6BD9-7E79-4EA9-99A1-D9D0B2A778D2}"/>
              </a:ext>
            </a:extLst>
          </p:cNvPr>
          <p:cNvSpPr/>
          <p:nvPr/>
        </p:nvSpPr>
        <p:spPr>
          <a:xfrm>
            <a:off x="8455179" y="4892242"/>
            <a:ext cx="584586" cy="358295"/>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NIC</a:t>
            </a:r>
          </a:p>
        </p:txBody>
      </p:sp>
      <p:pic>
        <p:nvPicPr>
          <p:cNvPr id="72" name="Picture 42">
            <a:extLst>
              <a:ext uri="{FF2B5EF4-FFF2-40B4-BE49-F238E27FC236}">
                <a16:creationId xmlns:a16="http://schemas.microsoft.com/office/drawing/2014/main" id="{BBED749B-918E-4A6C-8071-734534FC62DD}"/>
              </a:ext>
            </a:extLst>
          </p:cNvPr>
          <p:cNvPicPr>
            <a:picLocks noChangeArrowheads="1"/>
          </p:cNvPicPr>
          <p:nvPr/>
        </p:nvPicPr>
        <p:blipFill>
          <a:blip r:embed="rId3">
            <a:duotone>
              <a:srgbClr val="4472C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455179" y="4546663"/>
            <a:ext cx="584586" cy="358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3" name="Straight Connector 72">
            <a:extLst>
              <a:ext uri="{FF2B5EF4-FFF2-40B4-BE49-F238E27FC236}">
                <a16:creationId xmlns:a16="http://schemas.microsoft.com/office/drawing/2014/main" id="{53D631FA-AF90-4B07-B5A4-7D67326E8123}"/>
              </a:ext>
            </a:extLst>
          </p:cNvPr>
          <p:cNvCxnSpPr>
            <a:cxnSpLocks/>
            <a:stCxn id="69" idx="3"/>
            <a:endCxn id="71" idx="1"/>
          </p:cNvCxnSpPr>
          <p:nvPr/>
        </p:nvCxnSpPr>
        <p:spPr>
          <a:xfrm flipV="1">
            <a:off x="1611410" y="5071390"/>
            <a:ext cx="6843769" cy="33815"/>
          </a:xfrm>
          <a:prstGeom prst="line">
            <a:avLst/>
          </a:prstGeom>
          <a:noFill/>
          <a:ln w="12700" cap="flat" cmpd="sng" algn="ctr">
            <a:solidFill>
              <a:srgbClr val="4472C4"/>
            </a:solidFill>
            <a:prstDash val="solid"/>
            <a:miter lim="800000"/>
          </a:ln>
          <a:effectLst/>
        </p:spPr>
      </p:cxnSp>
      <p:pic>
        <p:nvPicPr>
          <p:cNvPr id="74" name="Picture 42">
            <a:extLst>
              <a:ext uri="{FF2B5EF4-FFF2-40B4-BE49-F238E27FC236}">
                <a16:creationId xmlns:a16="http://schemas.microsoft.com/office/drawing/2014/main" id="{75C589A5-29C1-44E3-A948-19B528EC56A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677" y="4770165"/>
            <a:ext cx="1210356" cy="670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5" name="Picture 42">
            <a:extLst>
              <a:ext uri="{FF2B5EF4-FFF2-40B4-BE49-F238E27FC236}">
                <a16:creationId xmlns:a16="http://schemas.microsoft.com/office/drawing/2014/main" id="{777DEA81-0157-4033-A555-F3DD3EB469F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117" y="4770165"/>
            <a:ext cx="1210356" cy="670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Picture 42">
            <a:extLst>
              <a:ext uri="{FF2B5EF4-FFF2-40B4-BE49-F238E27FC236}">
                <a16:creationId xmlns:a16="http://schemas.microsoft.com/office/drawing/2014/main" id="{D6094BD1-8A49-4F75-B0AB-785D5DDD053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560" y="4770165"/>
            <a:ext cx="1210356" cy="670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 name="Picture 22">
            <a:extLst>
              <a:ext uri="{FF2B5EF4-FFF2-40B4-BE49-F238E27FC236}">
                <a16:creationId xmlns:a16="http://schemas.microsoft.com/office/drawing/2014/main" id="{11AADDA7-5527-4C07-BB66-44A542D3506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311" y="4322213"/>
            <a:ext cx="861057" cy="1118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78" name="Rounded Rectangle 1">
            <a:extLst>
              <a:ext uri="{FF2B5EF4-FFF2-40B4-BE49-F238E27FC236}">
                <a16:creationId xmlns:a16="http://schemas.microsoft.com/office/drawing/2014/main" id="{7BCC1544-5CA6-4BEB-B15B-03DFFF5FA0E2}"/>
              </a:ext>
            </a:extLst>
          </p:cNvPr>
          <p:cNvSpPr/>
          <p:nvPr/>
        </p:nvSpPr>
        <p:spPr>
          <a:xfrm>
            <a:off x="2816256" y="2021515"/>
            <a:ext cx="4024619" cy="597585"/>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solidFill>
                <a:effectLst/>
                <a:uLnTx/>
                <a:uFillTx/>
                <a:latin typeface="Calibri" panose="020F0502020204030204"/>
                <a:ea typeface="+mn-ea"/>
                <a:cs typeface="+mn-cs"/>
              </a:rPr>
              <a:t>Control Plane</a:t>
            </a:r>
          </a:p>
        </p:txBody>
      </p:sp>
      <p:sp>
        <p:nvSpPr>
          <p:cNvPr id="79" name="Rounded Rectangle 2">
            <a:extLst>
              <a:ext uri="{FF2B5EF4-FFF2-40B4-BE49-F238E27FC236}">
                <a16:creationId xmlns:a16="http://schemas.microsoft.com/office/drawing/2014/main" id="{B1000492-A066-4EA8-B862-427E1FE404E5}"/>
              </a:ext>
            </a:extLst>
          </p:cNvPr>
          <p:cNvSpPr/>
          <p:nvPr/>
        </p:nvSpPr>
        <p:spPr>
          <a:xfrm>
            <a:off x="2816258" y="1388499"/>
            <a:ext cx="941220" cy="543442"/>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Control App</a:t>
            </a:r>
          </a:p>
        </p:txBody>
      </p:sp>
      <p:sp>
        <p:nvSpPr>
          <p:cNvPr id="80" name="Rounded Rectangle 31">
            <a:extLst>
              <a:ext uri="{FF2B5EF4-FFF2-40B4-BE49-F238E27FC236}">
                <a16:creationId xmlns:a16="http://schemas.microsoft.com/office/drawing/2014/main" id="{814E776F-3E1B-4BF6-8BD1-CCD847CF7239}"/>
              </a:ext>
            </a:extLst>
          </p:cNvPr>
          <p:cNvSpPr/>
          <p:nvPr/>
        </p:nvSpPr>
        <p:spPr>
          <a:xfrm>
            <a:off x="3844058" y="1388499"/>
            <a:ext cx="941220" cy="543442"/>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Control App</a:t>
            </a:r>
          </a:p>
        </p:txBody>
      </p:sp>
      <p:sp>
        <p:nvSpPr>
          <p:cNvPr id="81" name="Rounded Rectangle 32">
            <a:extLst>
              <a:ext uri="{FF2B5EF4-FFF2-40B4-BE49-F238E27FC236}">
                <a16:creationId xmlns:a16="http://schemas.microsoft.com/office/drawing/2014/main" id="{7BA1629C-4DC0-4B80-91D9-7ACF1A41F460}"/>
              </a:ext>
            </a:extLst>
          </p:cNvPr>
          <p:cNvSpPr/>
          <p:nvPr/>
        </p:nvSpPr>
        <p:spPr>
          <a:xfrm>
            <a:off x="4871859" y="1388499"/>
            <a:ext cx="941220" cy="543442"/>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Control App</a:t>
            </a:r>
          </a:p>
        </p:txBody>
      </p:sp>
      <p:sp>
        <p:nvSpPr>
          <p:cNvPr id="82" name="Rounded Rectangle 33">
            <a:extLst>
              <a:ext uri="{FF2B5EF4-FFF2-40B4-BE49-F238E27FC236}">
                <a16:creationId xmlns:a16="http://schemas.microsoft.com/office/drawing/2014/main" id="{863E9E49-85FF-494E-94D1-B449857F0225}"/>
              </a:ext>
            </a:extLst>
          </p:cNvPr>
          <p:cNvSpPr/>
          <p:nvPr/>
        </p:nvSpPr>
        <p:spPr>
          <a:xfrm>
            <a:off x="5899659" y="1388499"/>
            <a:ext cx="941220" cy="543442"/>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Control App</a:t>
            </a:r>
          </a:p>
        </p:txBody>
      </p:sp>
      <p:cxnSp>
        <p:nvCxnSpPr>
          <p:cNvPr id="83" name="Straight Arrow Connector 82">
            <a:extLst>
              <a:ext uri="{FF2B5EF4-FFF2-40B4-BE49-F238E27FC236}">
                <a16:creationId xmlns:a16="http://schemas.microsoft.com/office/drawing/2014/main" id="{E62155B2-5A4A-4C87-9EF1-86CD14F3CEF5}"/>
              </a:ext>
            </a:extLst>
          </p:cNvPr>
          <p:cNvCxnSpPr/>
          <p:nvPr/>
        </p:nvCxnSpPr>
        <p:spPr>
          <a:xfrm flipH="1">
            <a:off x="1749322" y="3000177"/>
            <a:ext cx="1408973" cy="1320585"/>
          </a:xfrm>
          <a:prstGeom prst="straightConnector1">
            <a:avLst/>
          </a:prstGeom>
          <a:noFill/>
          <a:ln w="12700" cap="flat" cmpd="sng" algn="ctr">
            <a:solidFill>
              <a:srgbClr val="ED7D31"/>
            </a:solidFill>
            <a:prstDash val="sysDot"/>
            <a:miter lim="800000"/>
            <a:tailEnd type="triangle"/>
          </a:ln>
          <a:effectLst/>
        </p:spPr>
      </p:cxnSp>
      <p:cxnSp>
        <p:nvCxnSpPr>
          <p:cNvPr id="84" name="Straight Arrow Connector 83">
            <a:extLst>
              <a:ext uri="{FF2B5EF4-FFF2-40B4-BE49-F238E27FC236}">
                <a16:creationId xmlns:a16="http://schemas.microsoft.com/office/drawing/2014/main" id="{116AFDAE-7132-4773-84AF-66C4C463D7A0}"/>
              </a:ext>
            </a:extLst>
          </p:cNvPr>
          <p:cNvCxnSpPr>
            <a:cxnSpLocks/>
          </p:cNvCxnSpPr>
          <p:nvPr/>
        </p:nvCxnSpPr>
        <p:spPr>
          <a:xfrm flipH="1">
            <a:off x="1749321" y="3000177"/>
            <a:ext cx="1821413" cy="2281987"/>
          </a:xfrm>
          <a:prstGeom prst="straightConnector1">
            <a:avLst/>
          </a:prstGeom>
          <a:noFill/>
          <a:ln w="12700" cap="flat" cmpd="sng" algn="ctr">
            <a:solidFill>
              <a:srgbClr val="ED7D31"/>
            </a:solidFill>
            <a:prstDash val="sysDot"/>
            <a:miter lim="800000"/>
            <a:tailEnd type="triangle"/>
          </a:ln>
          <a:effectLst/>
        </p:spPr>
      </p:cxnSp>
      <p:cxnSp>
        <p:nvCxnSpPr>
          <p:cNvPr id="85" name="Straight Arrow Connector 84">
            <a:extLst>
              <a:ext uri="{FF2B5EF4-FFF2-40B4-BE49-F238E27FC236}">
                <a16:creationId xmlns:a16="http://schemas.microsoft.com/office/drawing/2014/main" id="{2EEB51D8-8202-44DE-BA5E-488FA23067F7}"/>
              </a:ext>
            </a:extLst>
          </p:cNvPr>
          <p:cNvCxnSpPr>
            <a:cxnSpLocks/>
          </p:cNvCxnSpPr>
          <p:nvPr/>
        </p:nvCxnSpPr>
        <p:spPr>
          <a:xfrm flipH="1">
            <a:off x="3174693" y="3000177"/>
            <a:ext cx="787302" cy="1506490"/>
          </a:xfrm>
          <a:prstGeom prst="straightConnector1">
            <a:avLst/>
          </a:prstGeom>
          <a:noFill/>
          <a:ln w="12700" cap="flat" cmpd="sng" algn="ctr">
            <a:solidFill>
              <a:srgbClr val="ED7D31"/>
            </a:solidFill>
            <a:prstDash val="sysDot"/>
            <a:miter lim="800000"/>
            <a:tailEnd type="triangle"/>
          </a:ln>
          <a:effectLst/>
        </p:spPr>
      </p:cxnSp>
      <p:cxnSp>
        <p:nvCxnSpPr>
          <p:cNvPr id="86" name="Straight Arrow Connector 85">
            <a:extLst>
              <a:ext uri="{FF2B5EF4-FFF2-40B4-BE49-F238E27FC236}">
                <a16:creationId xmlns:a16="http://schemas.microsoft.com/office/drawing/2014/main" id="{40A4C6E9-8F13-4239-A159-261A504787EF}"/>
              </a:ext>
            </a:extLst>
          </p:cNvPr>
          <p:cNvCxnSpPr>
            <a:cxnSpLocks/>
            <a:stCxn id="129" idx="2"/>
          </p:cNvCxnSpPr>
          <p:nvPr/>
        </p:nvCxnSpPr>
        <p:spPr>
          <a:xfrm>
            <a:off x="4817492" y="3002890"/>
            <a:ext cx="50981" cy="1477465"/>
          </a:xfrm>
          <a:prstGeom prst="straightConnector1">
            <a:avLst/>
          </a:prstGeom>
          <a:noFill/>
          <a:ln w="12700" cap="flat" cmpd="sng" algn="ctr">
            <a:solidFill>
              <a:srgbClr val="ED7D31"/>
            </a:solidFill>
            <a:prstDash val="sysDot"/>
            <a:miter lim="800000"/>
            <a:tailEnd type="triangle"/>
          </a:ln>
          <a:effectLst/>
        </p:spPr>
      </p:cxnSp>
      <p:cxnSp>
        <p:nvCxnSpPr>
          <p:cNvPr id="87" name="Straight Arrow Connector 86">
            <a:extLst>
              <a:ext uri="{FF2B5EF4-FFF2-40B4-BE49-F238E27FC236}">
                <a16:creationId xmlns:a16="http://schemas.microsoft.com/office/drawing/2014/main" id="{9BCAC770-684A-4937-A833-9881988E9CF7}"/>
              </a:ext>
            </a:extLst>
          </p:cNvPr>
          <p:cNvCxnSpPr>
            <a:cxnSpLocks/>
          </p:cNvCxnSpPr>
          <p:nvPr/>
        </p:nvCxnSpPr>
        <p:spPr>
          <a:xfrm>
            <a:off x="5646748" y="3016961"/>
            <a:ext cx="877165" cy="1463394"/>
          </a:xfrm>
          <a:prstGeom prst="straightConnector1">
            <a:avLst/>
          </a:prstGeom>
          <a:noFill/>
          <a:ln w="12700" cap="flat" cmpd="sng" algn="ctr">
            <a:solidFill>
              <a:srgbClr val="ED7D31"/>
            </a:solidFill>
            <a:prstDash val="sysDot"/>
            <a:miter lim="800000"/>
            <a:tailEnd type="triangle"/>
          </a:ln>
          <a:effectLst/>
        </p:spPr>
      </p:cxnSp>
      <p:cxnSp>
        <p:nvCxnSpPr>
          <p:cNvPr id="88" name="Straight Arrow Connector 87">
            <a:extLst>
              <a:ext uri="{FF2B5EF4-FFF2-40B4-BE49-F238E27FC236}">
                <a16:creationId xmlns:a16="http://schemas.microsoft.com/office/drawing/2014/main" id="{194AA412-C524-4622-9270-AE9708D1B1DE}"/>
              </a:ext>
            </a:extLst>
          </p:cNvPr>
          <p:cNvCxnSpPr>
            <a:cxnSpLocks/>
          </p:cNvCxnSpPr>
          <p:nvPr/>
        </p:nvCxnSpPr>
        <p:spPr>
          <a:xfrm>
            <a:off x="6335278" y="2961640"/>
            <a:ext cx="1994940" cy="1359122"/>
          </a:xfrm>
          <a:prstGeom prst="straightConnector1">
            <a:avLst/>
          </a:prstGeom>
          <a:noFill/>
          <a:ln w="12700" cap="flat" cmpd="sng" algn="ctr">
            <a:solidFill>
              <a:srgbClr val="ED7D31"/>
            </a:solidFill>
            <a:prstDash val="sysDot"/>
            <a:miter lim="800000"/>
            <a:tailEnd type="triangle"/>
          </a:ln>
          <a:effectLst/>
        </p:spPr>
      </p:cxnSp>
      <p:cxnSp>
        <p:nvCxnSpPr>
          <p:cNvPr id="89" name="Straight Arrow Connector 88">
            <a:extLst>
              <a:ext uri="{FF2B5EF4-FFF2-40B4-BE49-F238E27FC236}">
                <a16:creationId xmlns:a16="http://schemas.microsoft.com/office/drawing/2014/main" id="{DC8C1880-A57C-429A-91E8-BCB61A907A62}"/>
              </a:ext>
            </a:extLst>
          </p:cNvPr>
          <p:cNvCxnSpPr>
            <a:cxnSpLocks/>
          </p:cNvCxnSpPr>
          <p:nvPr/>
        </p:nvCxnSpPr>
        <p:spPr>
          <a:xfrm>
            <a:off x="5972560" y="3000177"/>
            <a:ext cx="2357658" cy="2271429"/>
          </a:xfrm>
          <a:prstGeom prst="straightConnector1">
            <a:avLst/>
          </a:prstGeom>
          <a:noFill/>
          <a:ln w="12700" cap="flat" cmpd="sng" algn="ctr">
            <a:solidFill>
              <a:srgbClr val="ED7D31"/>
            </a:solidFill>
            <a:prstDash val="sysDot"/>
            <a:miter lim="800000"/>
            <a:tailEnd type="triangle"/>
          </a:ln>
          <a:effectLst/>
        </p:spPr>
      </p:cxnSp>
      <p:grpSp>
        <p:nvGrpSpPr>
          <p:cNvPr id="90" name="Group 89">
            <a:extLst>
              <a:ext uri="{FF2B5EF4-FFF2-40B4-BE49-F238E27FC236}">
                <a16:creationId xmlns:a16="http://schemas.microsoft.com/office/drawing/2014/main" id="{D6914862-4C9D-40E4-8B3D-2D188E2D72F2}"/>
              </a:ext>
            </a:extLst>
          </p:cNvPr>
          <p:cNvGrpSpPr/>
          <p:nvPr/>
        </p:nvGrpSpPr>
        <p:grpSpPr>
          <a:xfrm>
            <a:off x="928472" y="4605851"/>
            <a:ext cx="10307565" cy="1877038"/>
            <a:chOff x="766304" y="4579991"/>
            <a:chExt cx="11231732" cy="2045331"/>
          </a:xfrm>
        </p:grpSpPr>
        <p:sp>
          <p:nvSpPr>
            <p:cNvPr id="91" name="Rounded Rectangle 37">
              <a:extLst>
                <a:ext uri="{FF2B5EF4-FFF2-40B4-BE49-F238E27FC236}">
                  <a16:creationId xmlns:a16="http://schemas.microsoft.com/office/drawing/2014/main" id="{E7999A1B-EC94-4BD2-AFD0-33BFF4AE98AF}"/>
                </a:ext>
              </a:extLst>
            </p:cNvPr>
            <p:cNvSpPr/>
            <p:nvPr/>
          </p:nvSpPr>
          <p:spPr>
            <a:xfrm>
              <a:off x="766304" y="6195069"/>
              <a:ext cx="11231732" cy="430253"/>
            </a:xfrm>
            <a:prstGeom prst="roundRect">
              <a:avLst/>
            </a:prstGeom>
            <a:solidFill>
              <a:srgbClr val="70AD47"/>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black"/>
                  </a:solidFill>
                  <a:effectLst/>
                  <a:uLnTx/>
                  <a:uFillTx/>
                  <a:latin typeface="Calibri" panose="020F0502020204030204"/>
                  <a:ea typeface="+mn-ea"/>
                  <a:cs typeface="+mn-cs"/>
                </a:rPr>
                <a:t>Fine-grained Per-packet Measurement (e.g. </a:t>
              </a:r>
              <a:r>
                <a:rPr kumimoji="0" lang="en-US" sz="1867" b="1" i="0" u="none" strike="noStrike" kern="1200" cap="none" spc="0" normalizeH="0" baseline="0" noProof="0" dirty="0">
                  <a:ln>
                    <a:noFill/>
                  </a:ln>
                  <a:solidFill>
                    <a:prstClr val="black"/>
                  </a:solidFill>
                  <a:effectLst/>
                  <a:uLnTx/>
                  <a:uFillTx/>
                  <a:latin typeface="Calibri" panose="020F0502020204030204"/>
                  <a:ea typeface="+mn-ea"/>
                  <a:cs typeface="+mn-cs"/>
                </a:rPr>
                <a:t>INT</a:t>
              </a:r>
              <a:r>
                <a:rPr kumimoji="0" lang="en-US" sz="1867"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92" name="Straight Arrow Connector 91">
              <a:extLst>
                <a:ext uri="{FF2B5EF4-FFF2-40B4-BE49-F238E27FC236}">
                  <a16:creationId xmlns:a16="http://schemas.microsoft.com/office/drawing/2014/main" id="{8792D2C5-B46D-4286-A55F-1D2D2E1508C9}"/>
                </a:ext>
              </a:extLst>
            </p:cNvPr>
            <p:cNvCxnSpPr>
              <a:cxnSpLocks/>
            </p:cNvCxnSpPr>
            <p:nvPr/>
          </p:nvCxnSpPr>
          <p:spPr>
            <a:xfrm>
              <a:off x="1220968" y="5681999"/>
              <a:ext cx="13440" cy="513069"/>
            </a:xfrm>
            <a:prstGeom prst="straightConnector1">
              <a:avLst/>
            </a:prstGeom>
            <a:noFill/>
            <a:ln w="12700" cap="flat" cmpd="sng" algn="ctr">
              <a:solidFill>
                <a:srgbClr val="70AD47"/>
              </a:solidFill>
              <a:prstDash val="sysDot"/>
              <a:miter lim="800000"/>
              <a:tailEnd type="triangle"/>
            </a:ln>
            <a:effectLst/>
          </p:spPr>
        </p:cxnSp>
        <p:cxnSp>
          <p:nvCxnSpPr>
            <p:cNvPr id="93" name="Straight Arrow Connector 92">
              <a:extLst>
                <a:ext uri="{FF2B5EF4-FFF2-40B4-BE49-F238E27FC236}">
                  <a16:creationId xmlns:a16="http://schemas.microsoft.com/office/drawing/2014/main" id="{C5ED2ADC-1287-457A-8AD9-8591D73AD81B}"/>
                </a:ext>
              </a:extLst>
            </p:cNvPr>
            <p:cNvCxnSpPr>
              <a:cxnSpLocks/>
            </p:cNvCxnSpPr>
            <p:nvPr/>
          </p:nvCxnSpPr>
          <p:spPr>
            <a:xfrm>
              <a:off x="3284583" y="5709437"/>
              <a:ext cx="13440" cy="513069"/>
            </a:xfrm>
            <a:prstGeom prst="straightConnector1">
              <a:avLst/>
            </a:prstGeom>
            <a:noFill/>
            <a:ln w="12700" cap="flat" cmpd="sng" algn="ctr">
              <a:solidFill>
                <a:srgbClr val="70AD47"/>
              </a:solidFill>
              <a:prstDash val="sysDot"/>
              <a:miter lim="800000"/>
              <a:tailEnd type="triangle"/>
            </a:ln>
            <a:effectLst/>
          </p:spPr>
        </p:cxnSp>
        <p:cxnSp>
          <p:nvCxnSpPr>
            <p:cNvPr id="94" name="Straight Arrow Connector 93">
              <a:extLst>
                <a:ext uri="{FF2B5EF4-FFF2-40B4-BE49-F238E27FC236}">
                  <a16:creationId xmlns:a16="http://schemas.microsoft.com/office/drawing/2014/main" id="{273965FF-90AA-404A-B586-64CA88C30FB6}"/>
                </a:ext>
              </a:extLst>
            </p:cNvPr>
            <p:cNvCxnSpPr>
              <a:cxnSpLocks/>
            </p:cNvCxnSpPr>
            <p:nvPr/>
          </p:nvCxnSpPr>
          <p:spPr>
            <a:xfrm>
              <a:off x="5073416" y="5709437"/>
              <a:ext cx="13440" cy="513069"/>
            </a:xfrm>
            <a:prstGeom prst="straightConnector1">
              <a:avLst/>
            </a:prstGeom>
            <a:noFill/>
            <a:ln w="12700" cap="flat" cmpd="sng" algn="ctr">
              <a:solidFill>
                <a:srgbClr val="70AD47"/>
              </a:solidFill>
              <a:prstDash val="sysDot"/>
              <a:miter lim="800000"/>
              <a:tailEnd type="triangle"/>
            </a:ln>
            <a:effectLst/>
          </p:spPr>
        </p:cxnSp>
        <p:cxnSp>
          <p:nvCxnSpPr>
            <p:cNvPr id="95" name="Straight Arrow Connector 94">
              <a:extLst>
                <a:ext uri="{FF2B5EF4-FFF2-40B4-BE49-F238E27FC236}">
                  <a16:creationId xmlns:a16="http://schemas.microsoft.com/office/drawing/2014/main" id="{16A9F68C-461B-47B4-B37B-D9BDBBE844E3}"/>
                </a:ext>
              </a:extLst>
            </p:cNvPr>
            <p:cNvCxnSpPr>
              <a:cxnSpLocks/>
            </p:cNvCxnSpPr>
            <p:nvPr/>
          </p:nvCxnSpPr>
          <p:spPr>
            <a:xfrm>
              <a:off x="6862249" y="5709437"/>
              <a:ext cx="13440" cy="513069"/>
            </a:xfrm>
            <a:prstGeom prst="straightConnector1">
              <a:avLst/>
            </a:prstGeom>
            <a:noFill/>
            <a:ln w="12700" cap="flat" cmpd="sng" algn="ctr">
              <a:solidFill>
                <a:srgbClr val="70AD47"/>
              </a:solidFill>
              <a:prstDash val="sysDot"/>
              <a:miter lim="800000"/>
              <a:tailEnd type="triangle"/>
            </a:ln>
            <a:effectLst/>
          </p:spPr>
        </p:cxnSp>
        <p:cxnSp>
          <p:nvCxnSpPr>
            <p:cNvPr id="96" name="Straight Arrow Connector 95">
              <a:extLst>
                <a:ext uri="{FF2B5EF4-FFF2-40B4-BE49-F238E27FC236}">
                  <a16:creationId xmlns:a16="http://schemas.microsoft.com/office/drawing/2014/main" id="{7A91D494-4FA0-41E7-9520-340AD3C8EFBD}"/>
                </a:ext>
              </a:extLst>
            </p:cNvPr>
            <p:cNvCxnSpPr>
              <a:cxnSpLocks/>
            </p:cNvCxnSpPr>
            <p:nvPr/>
          </p:nvCxnSpPr>
          <p:spPr>
            <a:xfrm>
              <a:off x="9241709" y="5656737"/>
              <a:ext cx="13440" cy="513069"/>
            </a:xfrm>
            <a:prstGeom prst="straightConnector1">
              <a:avLst/>
            </a:prstGeom>
            <a:noFill/>
            <a:ln w="12700" cap="flat" cmpd="sng" algn="ctr">
              <a:solidFill>
                <a:srgbClr val="70AD47"/>
              </a:solidFill>
              <a:prstDash val="sysDot"/>
              <a:miter lim="800000"/>
              <a:tailEnd type="triangle"/>
            </a:ln>
            <a:effectLst/>
          </p:spPr>
        </p:cxnSp>
        <p:cxnSp>
          <p:nvCxnSpPr>
            <p:cNvPr id="97" name="Straight Arrow Connector 96">
              <a:extLst>
                <a:ext uri="{FF2B5EF4-FFF2-40B4-BE49-F238E27FC236}">
                  <a16:creationId xmlns:a16="http://schemas.microsoft.com/office/drawing/2014/main" id="{A2B43C9B-ED74-487E-B34C-88E23625C525}"/>
                </a:ext>
              </a:extLst>
            </p:cNvPr>
            <p:cNvCxnSpPr>
              <a:cxnSpLocks/>
            </p:cNvCxnSpPr>
            <p:nvPr/>
          </p:nvCxnSpPr>
          <p:spPr>
            <a:xfrm>
              <a:off x="1659396" y="4592622"/>
              <a:ext cx="462388" cy="1602446"/>
            </a:xfrm>
            <a:prstGeom prst="straightConnector1">
              <a:avLst/>
            </a:prstGeom>
            <a:noFill/>
            <a:ln w="12700" cap="flat" cmpd="sng" algn="ctr">
              <a:solidFill>
                <a:srgbClr val="70AD47"/>
              </a:solidFill>
              <a:prstDash val="sysDot"/>
              <a:miter lim="800000"/>
              <a:tailEnd type="triangle"/>
            </a:ln>
            <a:effectLst/>
          </p:spPr>
        </p:cxnSp>
        <p:cxnSp>
          <p:nvCxnSpPr>
            <p:cNvPr id="98" name="Straight Arrow Connector 97">
              <a:extLst>
                <a:ext uri="{FF2B5EF4-FFF2-40B4-BE49-F238E27FC236}">
                  <a16:creationId xmlns:a16="http://schemas.microsoft.com/office/drawing/2014/main" id="{BC28FD3A-3402-4EE1-B2F8-FAEF76681067}"/>
                </a:ext>
              </a:extLst>
            </p:cNvPr>
            <p:cNvCxnSpPr>
              <a:cxnSpLocks/>
            </p:cNvCxnSpPr>
            <p:nvPr/>
          </p:nvCxnSpPr>
          <p:spPr>
            <a:xfrm flipH="1">
              <a:off x="8245101" y="4579991"/>
              <a:ext cx="560933" cy="1615077"/>
            </a:xfrm>
            <a:prstGeom prst="straightConnector1">
              <a:avLst/>
            </a:prstGeom>
            <a:noFill/>
            <a:ln w="12700" cap="flat" cmpd="sng" algn="ctr">
              <a:solidFill>
                <a:srgbClr val="70AD47"/>
              </a:solidFill>
              <a:prstDash val="sysDot"/>
              <a:miter lim="800000"/>
              <a:tailEnd type="triangle"/>
            </a:ln>
            <a:effectLst/>
          </p:spPr>
        </p:cxnSp>
      </p:grpSp>
      <p:grpSp>
        <p:nvGrpSpPr>
          <p:cNvPr id="99" name="Group 98">
            <a:extLst>
              <a:ext uri="{FF2B5EF4-FFF2-40B4-BE49-F238E27FC236}">
                <a16:creationId xmlns:a16="http://schemas.microsoft.com/office/drawing/2014/main" id="{37C5F310-93A2-4228-A572-14FD303D488F}"/>
              </a:ext>
            </a:extLst>
          </p:cNvPr>
          <p:cNvGrpSpPr/>
          <p:nvPr/>
        </p:nvGrpSpPr>
        <p:grpSpPr>
          <a:xfrm>
            <a:off x="9288020" y="1520614"/>
            <a:ext cx="1942772" cy="4579206"/>
            <a:chOff x="9875360" y="1180033"/>
            <a:chExt cx="2116959" cy="4989773"/>
          </a:xfrm>
        </p:grpSpPr>
        <p:sp>
          <p:nvSpPr>
            <p:cNvPr id="100" name="Rounded Rectangle 49">
              <a:extLst>
                <a:ext uri="{FF2B5EF4-FFF2-40B4-BE49-F238E27FC236}">
                  <a16:creationId xmlns:a16="http://schemas.microsoft.com/office/drawing/2014/main" id="{7493A644-0575-4A88-BBB1-0CD8708183D6}"/>
                </a:ext>
              </a:extLst>
            </p:cNvPr>
            <p:cNvSpPr/>
            <p:nvPr/>
          </p:nvSpPr>
          <p:spPr>
            <a:xfrm>
              <a:off x="9875360" y="1180033"/>
              <a:ext cx="2116959" cy="969690"/>
            </a:xfrm>
            <a:prstGeom prst="roundRect">
              <a:avLst/>
            </a:prstGeom>
            <a:solidFill>
              <a:srgbClr val="70AD47"/>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black"/>
                  </a:solidFill>
                  <a:effectLst/>
                  <a:uLnTx/>
                  <a:uFillTx/>
                  <a:latin typeface="Calibri" panose="020F0502020204030204"/>
                  <a:ea typeface="+mn-ea"/>
                  <a:cs typeface="+mn-cs"/>
                </a:rPr>
                <a:t>Generation &amp; Verification</a:t>
              </a:r>
            </a:p>
          </p:txBody>
        </p:sp>
        <p:cxnSp>
          <p:nvCxnSpPr>
            <p:cNvPr id="101" name="Straight Arrow Connector 100">
              <a:extLst>
                <a:ext uri="{FF2B5EF4-FFF2-40B4-BE49-F238E27FC236}">
                  <a16:creationId xmlns:a16="http://schemas.microsoft.com/office/drawing/2014/main" id="{45B7FC9E-532F-4AFD-B882-875E90D351A0}"/>
                </a:ext>
              </a:extLst>
            </p:cNvPr>
            <p:cNvCxnSpPr/>
            <p:nvPr/>
          </p:nvCxnSpPr>
          <p:spPr>
            <a:xfrm flipV="1">
              <a:off x="10933839" y="2163756"/>
              <a:ext cx="0" cy="4006050"/>
            </a:xfrm>
            <a:prstGeom prst="straightConnector1">
              <a:avLst/>
            </a:prstGeom>
            <a:noFill/>
            <a:ln w="76200" cap="flat" cmpd="sng" algn="ctr">
              <a:solidFill>
                <a:srgbClr val="70AD47"/>
              </a:solidFill>
              <a:prstDash val="solid"/>
              <a:miter lim="800000"/>
              <a:tailEnd type="triangle"/>
            </a:ln>
            <a:effectLst/>
          </p:spPr>
        </p:cxnSp>
      </p:grpSp>
      <p:grpSp>
        <p:nvGrpSpPr>
          <p:cNvPr id="102" name="Group 101">
            <a:extLst>
              <a:ext uri="{FF2B5EF4-FFF2-40B4-BE49-F238E27FC236}">
                <a16:creationId xmlns:a16="http://schemas.microsoft.com/office/drawing/2014/main" id="{74587231-680B-42B5-A468-90E07EBCAD39}"/>
              </a:ext>
            </a:extLst>
          </p:cNvPr>
          <p:cNvGrpSpPr/>
          <p:nvPr/>
        </p:nvGrpSpPr>
        <p:grpSpPr>
          <a:xfrm>
            <a:off x="7349099" y="1491123"/>
            <a:ext cx="2024407" cy="1910046"/>
            <a:chOff x="7744780" y="1212483"/>
            <a:chExt cx="2205914" cy="2081298"/>
          </a:xfrm>
        </p:grpSpPr>
        <p:cxnSp>
          <p:nvCxnSpPr>
            <p:cNvPr id="103" name="Straight Arrow Connector 102">
              <a:extLst>
                <a:ext uri="{FF2B5EF4-FFF2-40B4-BE49-F238E27FC236}">
                  <a16:creationId xmlns:a16="http://schemas.microsoft.com/office/drawing/2014/main" id="{78864C24-CA04-495A-A237-7D3EA823BC7B}"/>
                </a:ext>
              </a:extLst>
            </p:cNvPr>
            <p:cNvCxnSpPr>
              <a:cxnSpLocks/>
            </p:cNvCxnSpPr>
            <p:nvPr/>
          </p:nvCxnSpPr>
          <p:spPr>
            <a:xfrm flipH="1">
              <a:off x="7744780" y="1500287"/>
              <a:ext cx="2130580" cy="14122"/>
            </a:xfrm>
            <a:prstGeom prst="straightConnector1">
              <a:avLst/>
            </a:prstGeom>
            <a:noFill/>
            <a:ln w="38100" cap="flat" cmpd="sng" algn="ctr">
              <a:solidFill>
                <a:srgbClr val="70AD47"/>
              </a:solidFill>
              <a:prstDash val="solid"/>
              <a:miter lim="800000"/>
              <a:tailEnd type="triangle"/>
            </a:ln>
            <a:effectLst/>
          </p:spPr>
        </p:cxnSp>
        <p:cxnSp>
          <p:nvCxnSpPr>
            <p:cNvPr id="104" name="Straight Arrow Connector 103">
              <a:extLst>
                <a:ext uri="{FF2B5EF4-FFF2-40B4-BE49-F238E27FC236}">
                  <a16:creationId xmlns:a16="http://schemas.microsoft.com/office/drawing/2014/main" id="{036FE5BE-E594-4603-A307-D99E6091B123}"/>
                </a:ext>
              </a:extLst>
            </p:cNvPr>
            <p:cNvCxnSpPr>
              <a:cxnSpLocks/>
            </p:cNvCxnSpPr>
            <p:nvPr/>
          </p:nvCxnSpPr>
          <p:spPr>
            <a:xfrm flipH="1">
              <a:off x="7867189" y="1661165"/>
              <a:ext cx="2011976" cy="653361"/>
            </a:xfrm>
            <a:prstGeom prst="straightConnector1">
              <a:avLst/>
            </a:prstGeom>
            <a:noFill/>
            <a:ln w="38100" cap="flat" cmpd="sng" algn="ctr">
              <a:solidFill>
                <a:srgbClr val="70AD47"/>
              </a:solidFill>
              <a:prstDash val="solid"/>
              <a:miter lim="800000"/>
              <a:tailEnd type="triangle"/>
            </a:ln>
            <a:effectLst/>
          </p:spPr>
        </p:cxnSp>
        <p:cxnSp>
          <p:nvCxnSpPr>
            <p:cNvPr id="105" name="Straight Arrow Connector 104">
              <a:extLst>
                <a:ext uri="{FF2B5EF4-FFF2-40B4-BE49-F238E27FC236}">
                  <a16:creationId xmlns:a16="http://schemas.microsoft.com/office/drawing/2014/main" id="{046069B6-A5EC-4DB2-AFC2-1209B22D081B}"/>
                </a:ext>
              </a:extLst>
            </p:cNvPr>
            <p:cNvCxnSpPr>
              <a:cxnSpLocks/>
            </p:cNvCxnSpPr>
            <p:nvPr/>
          </p:nvCxnSpPr>
          <p:spPr>
            <a:xfrm flipH="1">
              <a:off x="8066504" y="1899290"/>
              <a:ext cx="1808858" cy="1394491"/>
            </a:xfrm>
            <a:prstGeom prst="straightConnector1">
              <a:avLst/>
            </a:prstGeom>
            <a:noFill/>
            <a:ln w="38100" cap="flat" cmpd="sng" algn="ctr">
              <a:solidFill>
                <a:srgbClr val="70AD47"/>
              </a:solidFill>
              <a:prstDash val="solid"/>
              <a:miter lim="800000"/>
              <a:tailEnd type="triangle"/>
            </a:ln>
            <a:effectLst/>
          </p:spPr>
        </p:cxnSp>
        <p:sp>
          <p:nvSpPr>
            <p:cNvPr id="106" name="TextBox 105">
              <a:extLst>
                <a:ext uri="{FF2B5EF4-FFF2-40B4-BE49-F238E27FC236}">
                  <a16:creationId xmlns:a16="http://schemas.microsoft.com/office/drawing/2014/main" id="{0D1C83E5-CA12-4010-A898-2C722A0B2F74}"/>
                </a:ext>
              </a:extLst>
            </p:cNvPr>
            <p:cNvSpPr txBox="1"/>
            <p:nvPr/>
          </p:nvSpPr>
          <p:spPr>
            <a:xfrm>
              <a:off x="7841064" y="1212483"/>
              <a:ext cx="1925527" cy="338554"/>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rPr>
                <a:t>Control state/code</a:t>
              </a:r>
            </a:p>
          </p:txBody>
        </p:sp>
        <p:sp>
          <p:nvSpPr>
            <p:cNvPr id="107" name="TextBox 106">
              <a:extLst>
                <a:ext uri="{FF2B5EF4-FFF2-40B4-BE49-F238E27FC236}">
                  <a16:creationId xmlns:a16="http://schemas.microsoft.com/office/drawing/2014/main" id="{2DAA32ED-020F-4E7E-AF92-0424A8E6DFCC}"/>
                </a:ext>
              </a:extLst>
            </p:cNvPr>
            <p:cNvSpPr txBox="1"/>
            <p:nvPr/>
          </p:nvSpPr>
          <p:spPr>
            <a:xfrm rot="20597204">
              <a:off x="8117323" y="1773127"/>
              <a:ext cx="982961" cy="338554"/>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rPr>
                <a:t>Contract</a:t>
              </a:r>
            </a:p>
          </p:txBody>
        </p:sp>
        <p:sp>
          <p:nvSpPr>
            <p:cNvPr id="108" name="TextBox 107">
              <a:extLst>
                <a:ext uri="{FF2B5EF4-FFF2-40B4-BE49-F238E27FC236}">
                  <a16:creationId xmlns:a16="http://schemas.microsoft.com/office/drawing/2014/main" id="{B1D029CE-22B0-4E5B-97FD-41FC84999BA3}"/>
                </a:ext>
              </a:extLst>
            </p:cNvPr>
            <p:cNvSpPr txBox="1"/>
            <p:nvPr/>
          </p:nvSpPr>
          <p:spPr>
            <a:xfrm rot="19423450">
              <a:off x="7781510" y="2343217"/>
              <a:ext cx="2169184" cy="338554"/>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rPr>
                <a:t>Dataplane</a:t>
              </a:r>
              <a:r>
                <a:rPr kumimoji="0" lang="en-US" sz="1600" b="0" i="0" u="none" strike="noStrike" kern="1200" cap="none" spc="0" normalizeH="0" baseline="0" noProof="0" dirty="0">
                  <a:ln>
                    <a:noFill/>
                  </a:ln>
                  <a:solidFill>
                    <a:prstClr val="black"/>
                  </a:solidFill>
                  <a:effectLst/>
                  <a:uLnTx/>
                  <a:uFillTx/>
                </a:rPr>
                <a:t> state/code</a:t>
              </a:r>
            </a:p>
          </p:txBody>
        </p:sp>
      </p:grpSp>
      <p:sp>
        <p:nvSpPr>
          <p:cNvPr id="119" name="Rounded Rectangle 20">
            <a:extLst>
              <a:ext uri="{FF2B5EF4-FFF2-40B4-BE49-F238E27FC236}">
                <a16:creationId xmlns:a16="http://schemas.microsoft.com/office/drawing/2014/main" id="{ADA8486D-A36E-467E-B3EB-EAA3A48047CD}"/>
              </a:ext>
            </a:extLst>
          </p:cNvPr>
          <p:cNvSpPr/>
          <p:nvPr/>
        </p:nvSpPr>
        <p:spPr>
          <a:xfrm>
            <a:off x="2607853" y="4480355"/>
            <a:ext cx="1280578"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Switch OS</a:t>
            </a:r>
          </a:p>
        </p:txBody>
      </p:sp>
      <p:sp>
        <p:nvSpPr>
          <p:cNvPr id="122" name="Rounded Rectangle 23">
            <a:extLst>
              <a:ext uri="{FF2B5EF4-FFF2-40B4-BE49-F238E27FC236}">
                <a16:creationId xmlns:a16="http://schemas.microsoft.com/office/drawing/2014/main" id="{275308E2-A230-401A-BE34-88F1DA8A84BE}"/>
              </a:ext>
            </a:extLst>
          </p:cNvPr>
          <p:cNvSpPr/>
          <p:nvPr/>
        </p:nvSpPr>
        <p:spPr>
          <a:xfrm>
            <a:off x="2620569" y="5282165"/>
            <a:ext cx="1210356"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switch</a:t>
            </a:r>
          </a:p>
        </p:txBody>
      </p:sp>
      <p:sp>
        <p:nvSpPr>
          <p:cNvPr id="123" name="Rounded Rectangle 24">
            <a:extLst>
              <a:ext uri="{FF2B5EF4-FFF2-40B4-BE49-F238E27FC236}">
                <a16:creationId xmlns:a16="http://schemas.microsoft.com/office/drawing/2014/main" id="{C1CA57DC-902C-432E-AEC3-7B27D0B4F8FE}"/>
              </a:ext>
            </a:extLst>
          </p:cNvPr>
          <p:cNvSpPr/>
          <p:nvPr/>
        </p:nvSpPr>
        <p:spPr>
          <a:xfrm>
            <a:off x="4276009" y="5282165"/>
            <a:ext cx="1210356"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switch</a:t>
            </a:r>
          </a:p>
        </p:txBody>
      </p:sp>
      <p:sp>
        <p:nvSpPr>
          <p:cNvPr id="124" name="Rounded Rectangle 25">
            <a:extLst>
              <a:ext uri="{FF2B5EF4-FFF2-40B4-BE49-F238E27FC236}">
                <a16:creationId xmlns:a16="http://schemas.microsoft.com/office/drawing/2014/main" id="{755B06DE-9517-4E73-A1E1-7ABFC9E96285}"/>
              </a:ext>
            </a:extLst>
          </p:cNvPr>
          <p:cNvSpPr/>
          <p:nvPr/>
        </p:nvSpPr>
        <p:spPr>
          <a:xfrm>
            <a:off x="5931450" y="5282165"/>
            <a:ext cx="1210356"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switch</a:t>
            </a:r>
          </a:p>
        </p:txBody>
      </p:sp>
      <p:sp>
        <p:nvSpPr>
          <p:cNvPr id="125" name="Rounded Rectangle 26">
            <a:extLst>
              <a:ext uri="{FF2B5EF4-FFF2-40B4-BE49-F238E27FC236}">
                <a16:creationId xmlns:a16="http://schemas.microsoft.com/office/drawing/2014/main" id="{F8F3760B-2E34-416E-9033-51A896240D9C}"/>
              </a:ext>
            </a:extLst>
          </p:cNvPr>
          <p:cNvSpPr/>
          <p:nvPr/>
        </p:nvSpPr>
        <p:spPr>
          <a:xfrm>
            <a:off x="928472" y="5271607"/>
            <a:ext cx="834506"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NIC</a:t>
            </a:r>
          </a:p>
        </p:txBody>
      </p:sp>
      <p:sp>
        <p:nvSpPr>
          <p:cNvPr id="126" name="Rounded Rectangle 27">
            <a:extLst>
              <a:ext uri="{FF2B5EF4-FFF2-40B4-BE49-F238E27FC236}">
                <a16:creationId xmlns:a16="http://schemas.microsoft.com/office/drawing/2014/main" id="{325B86BD-C92A-4E7F-9F66-20F1A1F8379C}"/>
              </a:ext>
            </a:extLst>
          </p:cNvPr>
          <p:cNvSpPr/>
          <p:nvPr/>
        </p:nvSpPr>
        <p:spPr>
          <a:xfrm>
            <a:off x="8330218" y="5236126"/>
            <a:ext cx="834506"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NIC</a:t>
            </a:r>
          </a:p>
        </p:txBody>
      </p:sp>
      <p:sp>
        <p:nvSpPr>
          <p:cNvPr id="127" name="Rounded Rectangle 28">
            <a:extLst>
              <a:ext uri="{FF2B5EF4-FFF2-40B4-BE49-F238E27FC236}">
                <a16:creationId xmlns:a16="http://schemas.microsoft.com/office/drawing/2014/main" id="{17335459-F46A-41ED-9DFD-3369A123E62B}"/>
              </a:ext>
            </a:extLst>
          </p:cNvPr>
          <p:cNvSpPr/>
          <p:nvPr/>
        </p:nvSpPr>
        <p:spPr>
          <a:xfrm>
            <a:off x="914815" y="4289678"/>
            <a:ext cx="834506" cy="345579"/>
          </a:xfrm>
          <a:prstGeom prst="roundRect">
            <a:avLst/>
          </a:prstGeom>
          <a:solidFill>
            <a:srgbClr val="ED7D31"/>
          </a:solidFill>
          <a:ln w="12700" cap="flat" cmpd="sng" algn="ctr">
            <a:solidFill>
              <a:srgbClr val="4472C4">
                <a:shade val="50000"/>
              </a:srgbClr>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-OVS</a:t>
            </a:r>
          </a:p>
        </p:txBody>
      </p:sp>
      <p:sp>
        <p:nvSpPr>
          <p:cNvPr id="128" name="Rounded Rectangle 29">
            <a:extLst>
              <a:ext uri="{FF2B5EF4-FFF2-40B4-BE49-F238E27FC236}">
                <a16:creationId xmlns:a16="http://schemas.microsoft.com/office/drawing/2014/main" id="{A169FB43-F6B3-494B-8860-1961B64CE034}"/>
              </a:ext>
            </a:extLst>
          </p:cNvPr>
          <p:cNvSpPr/>
          <p:nvPr/>
        </p:nvSpPr>
        <p:spPr>
          <a:xfrm>
            <a:off x="8301587" y="4284301"/>
            <a:ext cx="834506" cy="345579"/>
          </a:xfrm>
          <a:prstGeom prst="roundRect">
            <a:avLst/>
          </a:prstGeom>
          <a:solidFill>
            <a:srgbClr val="ED7D31"/>
          </a:solidFill>
          <a:ln w="12700" cap="flat" cmpd="sng" algn="ctr">
            <a:solidFill>
              <a:srgbClr val="4472C4">
                <a:shade val="50000"/>
              </a:srgbClr>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-OVS</a:t>
            </a:r>
          </a:p>
        </p:txBody>
      </p:sp>
      <p:sp>
        <p:nvSpPr>
          <p:cNvPr id="129" name="Rounded Rectangle 30">
            <a:extLst>
              <a:ext uri="{FF2B5EF4-FFF2-40B4-BE49-F238E27FC236}">
                <a16:creationId xmlns:a16="http://schemas.microsoft.com/office/drawing/2014/main" id="{4330CABF-131C-4A0B-A1C5-ED6383E29061}"/>
              </a:ext>
            </a:extLst>
          </p:cNvPr>
          <p:cNvSpPr/>
          <p:nvPr/>
        </p:nvSpPr>
        <p:spPr>
          <a:xfrm>
            <a:off x="3151883" y="2657311"/>
            <a:ext cx="3331217"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Runtime Contract</a:t>
            </a:r>
          </a:p>
        </p:txBody>
      </p:sp>
      <p:pic>
        <p:nvPicPr>
          <p:cNvPr id="111" name="Picture 110" descr="A close up of a logo&#10;&#10;Description automatically generated">
            <a:extLst>
              <a:ext uri="{FF2B5EF4-FFF2-40B4-BE49-F238E27FC236}">
                <a16:creationId xmlns:a16="http://schemas.microsoft.com/office/drawing/2014/main" id="{3CC75005-604C-4D50-9499-6F489069BBB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3757478" y="2691546"/>
            <a:ext cx="303316" cy="251749"/>
          </a:xfrm>
          <a:prstGeom prst="rect">
            <a:avLst/>
          </a:prstGeom>
          <a:effectLst/>
        </p:spPr>
      </p:pic>
      <p:pic>
        <p:nvPicPr>
          <p:cNvPr id="112" name="Picture 111" descr="A close up of a logo&#10;&#10;Description automatically generated">
            <a:extLst>
              <a:ext uri="{FF2B5EF4-FFF2-40B4-BE49-F238E27FC236}">
                <a16:creationId xmlns:a16="http://schemas.microsoft.com/office/drawing/2014/main" id="{38F2C3C2-1EC9-4764-965A-DE6962114B5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942860" y="4342525"/>
            <a:ext cx="303316" cy="251749"/>
          </a:xfrm>
          <a:prstGeom prst="rect">
            <a:avLst/>
          </a:prstGeom>
          <a:effectLst/>
        </p:spPr>
      </p:pic>
      <p:pic>
        <p:nvPicPr>
          <p:cNvPr id="113" name="Picture 112" descr="A close up of a logo&#10;&#10;Description automatically generated">
            <a:extLst>
              <a:ext uri="{FF2B5EF4-FFF2-40B4-BE49-F238E27FC236}">
                <a16:creationId xmlns:a16="http://schemas.microsoft.com/office/drawing/2014/main" id="{4D66F023-A777-4EB8-85F9-1791C262341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8331082" y="4342342"/>
            <a:ext cx="303316" cy="251749"/>
          </a:xfrm>
          <a:prstGeom prst="rect">
            <a:avLst/>
          </a:prstGeom>
          <a:effectLst/>
        </p:spPr>
      </p:pic>
      <p:pic>
        <p:nvPicPr>
          <p:cNvPr id="114" name="Picture 113" descr="A close up of a logo&#10;&#10;Description automatically generated">
            <a:extLst>
              <a:ext uri="{FF2B5EF4-FFF2-40B4-BE49-F238E27FC236}">
                <a16:creationId xmlns:a16="http://schemas.microsoft.com/office/drawing/2014/main" id="{CF3C46DD-8852-45B3-9B15-2CC7ABE73D5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8415523" y="5291094"/>
            <a:ext cx="303316" cy="251749"/>
          </a:xfrm>
          <a:prstGeom prst="rect">
            <a:avLst/>
          </a:prstGeom>
          <a:effectLst/>
        </p:spPr>
      </p:pic>
      <p:pic>
        <p:nvPicPr>
          <p:cNvPr id="115" name="Picture 114" descr="A close up of a logo&#10;&#10;Description automatically generated">
            <a:extLst>
              <a:ext uri="{FF2B5EF4-FFF2-40B4-BE49-F238E27FC236}">
                <a16:creationId xmlns:a16="http://schemas.microsoft.com/office/drawing/2014/main" id="{9B7B4BDC-F84D-4DF5-84A2-775D8047B12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1002911" y="5311813"/>
            <a:ext cx="303316" cy="251749"/>
          </a:xfrm>
          <a:prstGeom prst="rect">
            <a:avLst/>
          </a:prstGeom>
          <a:effectLst/>
        </p:spPr>
      </p:pic>
      <p:pic>
        <p:nvPicPr>
          <p:cNvPr id="116" name="Picture 115" descr="A close up of a logo&#10;&#10;Description automatically generated">
            <a:extLst>
              <a:ext uri="{FF2B5EF4-FFF2-40B4-BE49-F238E27FC236}">
                <a16:creationId xmlns:a16="http://schemas.microsoft.com/office/drawing/2014/main" id="{AAF4765D-8D10-4C2D-9962-C734BEA4E7C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2758621" y="5333252"/>
            <a:ext cx="303316" cy="251749"/>
          </a:xfrm>
          <a:prstGeom prst="rect">
            <a:avLst/>
          </a:prstGeom>
          <a:effectLst/>
        </p:spPr>
      </p:pic>
      <p:pic>
        <p:nvPicPr>
          <p:cNvPr id="117" name="Picture 116" descr="A close up of a logo&#10;&#10;Description automatically generated">
            <a:extLst>
              <a:ext uri="{FF2B5EF4-FFF2-40B4-BE49-F238E27FC236}">
                <a16:creationId xmlns:a16="http://schemas.microsoft.com/office/drawing/2014/main" id="{A7B0D9A7-3974-497D-A7C3-B649EFA4CE2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4421563" y="5337800"/>
            <a:ext cx="303316" cy="251749"/>
          </a:xfrm>
          <a:prstGeom prst="rect">
            <a:avLst/>
          </a:prstGeom>
          <a:effectLst/>
        </p:spPr>
      </p:pic>
      <p:pic>
        <p:nvPicPr>
          <p:cNvPr id="118" name="Picture 117" descr="A close up of a logo&#10;&#10;Description automatically generated">
            <a:extLst>
              <a:ext uri="{FF2B5EF4-FFF2-40B4-BE49-F238E27FC236}">
                <a16:creationId xmlns:a16="http://schemas.microsoft.com/office/drawing/2014/main" id="{8B50E400-FC35-4FA4-B67E-DFD1BC370C0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6069286" y="5329955"/>
            <a:ext cx="303316" cy="251749"/>
          </a:xfrm>
          <a:prstGeom prst="rect">
            <a:avLst/>
          </a:prstGeom>
          <a:effectLst/>
        </p:spPr>
      </p:pic>
      <p:pic>
        <p:nvPicPr>
          <p:cNvPr id="130" name="Picture 129" descr="A close up of a logo&#10;&#10;Description automatically generated">
            <a:extLst>
              <a:ext uri="{FF2B5EF4-FFF2-40B4-BE49-F238E27FC236}">
                <a16:creationId xmlns:a16="http://schemas.microsoft.com/office/drawing/2014/main" id="{F2A2B678-7118-45DD-AB1A-C60D009FBE7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2662766" y="4531840"/>
            <a:ext cx="303316" cy="251749"/>
          </a:xfrm>
          <a:prstGeom prst="rect">
            <a:avLst/>
          </a:prstGeom>
          <a:effectLst/>
        </p:spPr>
      </p:pic>
      <p:sp>
        <p:nvSpPr>
          <p:cNvPr id="131" name="Rounded Rectangle 20">
            <a:extLst>
              <a:ext uri="{FF2B5EF4-FFF2-40B4-BE49-F238E27FC236}">
                <a16:creationId xmlns:a16="http://schemas.microsoft.com/office/drawing/2014/main" id="{5AD97256-81CC-4C1F-8C9F-A446738046FC}"/>
              </a:ext>
            </a:extLst>
          </p:cNvPr>
          <p:cNvSpPr/>
          <p:nvPr/>
        </p:nvSpPr>
        <p:spPr>
          <a:xfrm>
            <a:off x="4264598" y="4477022"/>
            <a:ext cx="1280578"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Switch OS</a:t>
            </a:r>
          </a:p>
        </p:txBody>
      </p:sp>
      <p:pic>
        <p:nvPicPr>
          <p:cNvPr id="132" name="Picture 131" descr="A close up of a logo&#10;&#10;Description automatically generated">
            <a:extLst>
              <a:ext uri="{FF2B5EF4-FFF2-40B4-BE49-F238E27FC236}">
                <a16:creationId xmlns:a16="http://schemas.microsoft.com/office/drawing/2014/main" id="{90CB0B05-2694-4A0E-AC42-B88FBA1FF3B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4319511" y="4528507"/>
            <a:ext cx="303316" cy="251749"/>
          </a:xfrm>
          <a:prstGeom prst="rect">
            <a:avLst/>
          </a:prstGeom>
          <a:effectLst/>
        </p:spPr>
      </p:pic>
      <p:sp>
        <p:nvSpPr>
          <p:cNvPr id="133" name="Rounded Rectangle 20">
            <a:extLst>
              <a:ext uri="{FF2B5EF4-FFF2-40B4-BE49-F238E27FC236}">
                <a16:creationId xmlns:a16="http://schemas.microsoft.com/office/drawing/2014/main" id="{3B19E417-10DF-4668-834A-D490A8AEA099}"/>
              </a:ext>
            </a:extLst>
          </p:cNvPr>
          <p:cNvSpPr/>
          <p:nvPr/>
        </p:nvSpPr>
        <p:spPr>
          <a:xfrm>
            <a:off x="5931450" y="4467040"/>
            <a:ext cx="1280578" cy="345579"/>
          </a:xfrm>
          <a:prstGeom prst="round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Switch OS</a:t>
            </a:r>
          </a:p>
        </p:txBody>
      </p:sp>
      <p:pic>
        <p:nvPicPr>
          <p:cNvPr id="134" name="Picture 133" descr="A close up of a logo&#10;&#10;Description automatically generated">
            <a:extLst>
              <a:ext uri="{FF2B5EF4-FFF2-40B4-BE49-F238E27FC236}">
                <a16:creationId xmlns:a16="http://schemas.microsoft.com/office/drawing/2014/main" id="{22B90EFD-02B2-45E6-9428-E82D1772F42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5986363" y="4518525"/>
            <a:ext cx="303316" cy="251749"/>
          </a:xfrm>
          <a:prstGeom prst="rect">
            <a:avLst/>
          </a:prstGeom>
          <a:effectLst/>
        </p:spPr>
      </p:pic>
      <p:sp>
        <p:nvSpPr>
          <p:cNvPr id="135" name="Rounded Rectangle 29">
            <a:extLst>
              <a:ext uri="{FF2B5EF4-FFF2-40B4-BE49-F238E27FC236}">
                <a16:creationId xmlns:a16="http://schemas.microsoft.com/office/drawing/2014/main" id="{2C332EE6-FAEC-4D11-A471-DBD9AFB51FC9}"/>
              </a:ext>
            </a:extLst>
          </p:cNvPr>
          <p:cNvSpPr/>
          <p:nvPr/>
        </p:nvSpPr>
        <p:spPr>
          <a:xfrm>
            <a:off x="9229976" y="4593192"/>
            <a:ext cx="904469" cy="595450"/>
          </a:xfrm>
          <a:prstGeom prst="roundRect">
            <a:avLst/>
          </a:prstGeom>
          <a:solidFill>
            <a:srgbClr val="ED7D31"/>
          </a:solidFill>
          <a:ln w="12700" cap="flat" cmpd="sng" algn="ctr">
            <a:solidFill>
              <a:srgbClr val="4472C4">
                <a:shade val="50000"/>
              </a:srgbClr>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DPDK</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XDP</a:t>
            </a:r>
          </a:p>
        </p:txBody>
      </p:sp>
      <p:pic>
        <p:nvPicPr>
          <p:cNvPr id="136" name="Picture 135" descr="A close up of a logo&#10;&#10;Description automatically generated">
            <a:extLst>
              <a:ext uri="{FF2B5EF4-FFF2-40B4-BE49-F238E27FC236}">
                <a16:creationId xmlns:a16="http://schemas.microsoft.com/office/drawing/2014/main" id="{A5EFBD47-693D-4FC8-A765-F53F9F21F27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07" b="20342"/>
          <a:stretch/>
        </p:blipFill>
        <p:spPr>
          <a:xfrm>
            <a:off x="9301237" y="4755353"/>
            <a:ext cx="303316" cy="251749"/>
          </a:xfrm>
          <a:prstGeom prst="rect">
            <a:avLst/>
          </a:prstGeom>
          <a:effectLst/>
        </p:spPr>
      </p:pic>
      <p:sp>
        <p:nvSpPr>
          <p:cNvPr id="138" name="TextBox 137">
            <a:extLst>
              <a:ext uri="{FF2B5EF4-FFF2-40B4-BE49-F238E27FC236}">
                <a16:creationId xmlns:a16="http://schemas.microsoft.com/office/drawing/2014/main" id="{A34406C0-1996-4374-A37D-672DB6E028EF}"/>
              </a:ext>
            </a:extLst>
          </p:cNvPr>
          <p:cNvSpPr txBox="1"/>
          <p:nvPr/>
        </p:nvSpPr>
        <p:spPr>
          <a:xfrm rot="18980917">
            <a:off x="1873360" y="3446059"/>
            <a:ext cx="984244"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600" dirty="0">
                <a:solidFill>
                  <a:srgbClr val="7256B7"/>
                </a:solidFill>
              </a:rPr>
              <a:t>v</a:t>
            </a:r>
            <a:r>
              <a:rPr kumimoji="0" lang="en-US" sz="1600" b="0" i="0" u="none" strike="noStrike" cap="none" spc="0" normalizeH="0" baseline="0" dirty="0">
                <a:ln>
                  <a:noFill/>
                </a:ln>
                <a:solidFill>
                  <a:srgbClr val="7256B7"/>
                </a:solidFill>
                <a:effectLst/>
                <a:uFillTx/>
                <a:latin typeface="+mn-lt"/>
                <a:ea typeface="+mn-ea"/>
                <a:cs typeface="+mn-cs"/>
                <a:sym typeface="Helvetica Neue"/>
              </a:rPr>
              <a:t>switch.p4</a:t>
            </a:r>
          </a:p>
        </p:txBody>
      </p:sp>
    </p:spTree>
    <p:extLst>
      <p:ext uri="{BB962C8B-B14F-4D97-AF65-F5344CB8AC3E}">
        <p14:creationId xmlns:p14="http://schemas.microsoft.com/office/powerpoint/2010/main" val="24654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Internal_PPT_Template_White_Intel_Internal _PPT_Template_Final" id="{C3456016-2AA3-D34E-86BF-A1D609CAAC0C}" vid="{9A918FA0-80F6-F84A-9634-3248CA2F271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DACEB001DE1640A6B89B0431B2086E" ma:contentTypeVersion="12" ma:contentTypeDescription="Create a new document." ma:contentTypeScope="" ma:versionID="ecbb2f10f085cfa80ad8d89d0431f884">
  <xsd:schema xmlns:xsd="http://www.w3.org/2001/XMLSchema" xmlns:xs="http://www.w3.org/2001/XMLSchema" xmlns:p="http://schemas.microsoft.com/office/2006/metadata/properties" xmlns:ns3="fa8034b1-3fcc-4ecf-8ca2-25a7efd24bbe" xmlns:ns4="c89da09b-a22a-4d65-9315-b6f4438393bb" targetNamespace="http://schemas.microsoft.com/office/2006/metadata/properties" ma:root="true" ma:fieldsID="c13d5589fd0b7028b8b5883129e1950d" ns3:_="" ns4:_="">
    <xsd:import namespace="fa8034b1-3fcc-4ecf-8ca2-25a7efd24bbe"/>
    <xsd:import namespace="c89da09b-a22a-4d65-9315-b6f4438393b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8034b1-3fcc-4ecf-8ca2-25a7efd24b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89da09b-a22a-4d65-9315-b6f4438393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4B8A99-8161-4D52-8DFD-478F5C1B31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3.xml><?xml version="1.0" encoding="utf-8"?>
<ds:datastoreItem xmlns:ds="http://schemas.openxmlformats.org/officeDocument/2006/customXml" ds:itemID="{773152FE-968C-4AE5-859E-F6059AC0F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8034b1-3fcc-4ecf-8ca2-25a7efd24bbe"/>
    <ds:schemaRef ds:uri="c89da09b-a22a-4d65-9315-b6f4438393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Standard PowerPoint template</Template>
  <TotalTime>6062</TotalTime>
  <Words>1948</Words>
  <Application>Microsoft Office PowerPoint</Application>
  <PresentationFormat>Widescreen</PresentationFormat>
  <Paragraphs>312</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Helvetica</vt:lpstr>
      <vt:lpstr>Helvetica Neue</vt:lpstr>
      <vt:lpstr>Helvetica Neue Medium</vt:lpstr>
      <vt:lpstr>Intel Clear</vt:lpstr>
      <vt:lpstr>Intel Clear Light</vt:lpstr>
      <vt:lpstr>Wingdings</vt:lpstr>
      <vt:lpstr>21_BasicWhite</vt:lpstr>
      <vt:lpstr>vswitch.p4: Why OVS Needs P4</vt:lpstr>
      <vt:lpstr>Notices &amp; Disclaimers </vt:lpstr>
      <vt:lpstr>Why P4 in OVS?   Information Encoding   </vt:lpstr>
      <vt:lpstr>What Information to Encode?</vt:lpstr>
      <vt:lpstr>1.  Be Specific </vt:lpstr>
      <vt:lpstr>2.  Kernel Powered</vt:lpstr>
      <vt:lpstr>P4 Referencing Kernel Objects via SAI</vt:lpstr>
      <vt:lpstr>3.  Program More = Explosion of Accelerated Workloads</vt:lpstr>
      <vt:lpstr>4.  Network as a Programmable Platform</vt:lpstr>
      <vt:lpstr>vSwitch Programmable Platform</vt:lpstr>
      <vt:lpstr>vswitch.p4</vt:lpstr>
      <vt:lpstr>vswitch.p4</vt:lpstr>
      <vt:lpstr>Why P4 in OVS?</vt:lpstr>
      <vt:lpstr>Contacts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Network Applications</dc:title>
  <dc:creator>Peloquin, Catherine</dc:creator>
  <cp:keywords>CTPClassification=CTP_NT</cp:keywords>
  <cp:lastModifiedBy>Daly, Dan</cp:lastModifiedBy>
  <cp:revision>1</cp:revision>
  <dcterms:created xsi:type="dcterms:W3CDTF">2020-10-28T17:35:58Z</dcterms:created>
  <dcterms:modified xsi:type="dcterms:W3CDTF">2020-12-02T21:22:28Z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1f1b3ef8-5e6e-46a1-b15b-d40371e09dea</vt:lpwstr>
  </property>
  <property fmtid="{D5CDD505-2E9C-101B-9397-08002B2CF9AE}" pid="3" name="CTP_BU">
    <vt:lpwstr>NA</vt:lpwstr>
  </property>
  <property fmtid="{D5CDD505-2E9C-101B-9397-08002B2CF9AE}" pid="4" name="CTP_IDSID">
    <vt:lpwstr>NA</vt:lpwstr>
  </property>
  <property fmtid="{D5CDD505-2E9C-101B-9397-08002B2CF9AE}" pid="5" name="CTP_WWID">
    <vt:lpwstr>NA</vt:lpwstr>
  </property>
  <property fmtid="{D5CDD505-2E9C-101B-9397-08002B2CF9AE}" pid="6" name="CTPClassification">
    <vt:lpwstr>CTP_NT</vt:lpwstr>
  </property>
  <property fmtid="{D5CDD505-2E9C-101B-9397-08002B2CF9AE}" pid="7" name="ContentTypeId">
    <vt:lpwstr>0x01010086DACEB001DE1640A6B89B0431B2086E</vt:lpwstr>
  </property>
  <property fmtid="{D5CDD505-2E9C-101B-9397-08002B2CF9AE}" pid="8" name="CTP_TimeStamp">
    <vt:lpwstr>2020-11-16 23:53:55Z</vt:lpwstr>
  </property>
</Properties>
</file>