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71" r:id="rId5"/>
    <p:sldId id="268" r:id="rId6"/>
    <p:sldId id="28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46DDA-D23F-492B-9492-0C14CB86A409}" v="9" dt="2021-11-23T14:56:1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2" autoAdjust="0"/>
    <p:restoredTop sz="86967" autoAdjust="0"/>
  </p:normalViewPr>
  <p:slideViewPr>
    <p:cSldViewPr snapToGrid="0" snapToObjects="1">
      <p:cViewPr varScale="1">
        <p:scale>
          <a:sx n="126" d="100"/>
          <a:sy n="126" d="100"/>
        </p:scale>
        <p:origin x="119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elan, Michael" userId="c769f42d-d91f-44bb-b45e-80ca7684a491" providerId="ADAL" clId="{3EC46DDA-D23F-492B-9492-0C14CB86A409}"/>
    <pc:docChg chg="undo custSel addSld delSld modSld sldOrd">
      <pc:chgData name="Phelan, Michael" userId="c769f42d-d91f-44bb-b45e-80ca7684a491" providerId="ADAL" clId="{3EC46DDA-D23F-492B-9492-0C14CB86A409}" dt="2021-11-29T10:10:49.503" v="1076" actId="5793"/>
      <pc:docMkLst>
        <pc:docMk/>
      </pc:docMkLst>
      <pc:sldChg chg="modNotesTx">
        <pc:chgData name="Phelan, Michael" userId="c769f42d-d91f-44bb-b45e-80ca7684a491" providerId="ADAL" clId="{3EC46DDA-D23F-492B-9492-0C14CB86A409}" dt="2021-11-23T13:28:18.378" v="866" actId="20577"/>
        <pc:sldMkLst>
          <pc:docMk/>
          <pc:sldMk cId="4205704928" sldId="266"/>
        </pc:sldMkLst>
      </pc:sldChg>
      <pc:sldChg chg="modSp mod modNotesTx">
        <pc:chgData name="Phelan, Michael" userId="c769f42d-d91f-44bb-b45e-80ca7684a491" providerId="ADAL" clId="{3EC46DDA-D23F-492B-9492-0C14CB86A409}" dt="2021-11-25T14:48:45.485" v="1015" actId="27107"/>
        <pc:sldMkLst>
          <pc:docMk/>
          <pc:sldMk cId="3679954228" sldId="267"/>
        </pc:sldMkLst>
        <pc:spChg chg="mod">
          <ac:chgData name="Phelan, Michael" userId="c769f42d-d91f-44bb-b45e-80ca7684a491" providerId="ADAL" clId="{3EC46DDA-D23F-492B-9492-0C14CB86A409}" dt="2021-11-25T14:48:45.485" v="1015" actId="27107"/>
          <ac:spMkLst>
            <pc:docMk/>
            <pc:sldMk cId="3679954228" sldId="267"/>
            <ac:spMk id="7" creationId="{DBFBD25F-2D94-468E-9336-2A5941C11131}"/>
          </ac:spMkLst>
        </pc:spChg>
      </pc:sldChg>
      <pc:sldChg chg="modSp mod modNotesTx">
        <pc:chgData name="Phelan, Michael" userId="c769f42d-d91f-44bb-b45e-80ca7684a491" providerId="ADAL" clId="{3EC46DDA-D23F-492B-9492-0C14CB86A409}" dt="2021-11-23T10:00:13.950" v="856" actId="20577"/>
        <pc:sldMkLst>
          <pc:docMk/>
          <pc:sldMk cId="1636234546" sldId="268"/>
        </pc:sldMkLst>
        <pc:spChg chg="mod">
          <ac:chgData name="Phelan, Michael" userId="c769f42d-d91f-44bb-b45e-80ca7684a491" providerId="ADAL" clId="{3EC46DDA-D23F-492B-9492-0C14CB86A409}" dt="2021-11-19T11:41:17.505" v="0" actId="20577"/>
          <ac:spMkLst>
            <pc:docMk/>
            <pc:sldMk cId="1636234546" sldId="268"/>
            <ac:spMk id="3" creationId="{68EDED1C-02E8-45EA-96EC-20A354F73FEB}"/>
          </ac:spMkLst>
        </pc:spChg>
        <pc:spChg chg="mod">
          <ac:chgData name="Phelan, Michael" userId="c769f42d-d91f-44bb-b45e-80ca7684a491" providerId="ADAL" clId="{3EC46DDA-D23F-492B-9492-0C14CB86A409}" dt="2021-11-23T09:34:25.921" v="526" actId="1076"/>
          <ac:spMkLst>
            <pc:docMk/>
            <pc:sldMk cId="1636234546" sldId="268"/>
            <ac:spMk id="8" creationId="{90F1B5DF-51F1-405A-8FFB-075CC499001A}"/>
          </ac:spMkLst>
        </pc:spChg>
        <pc:spChg chg="mod">
          <ac:chgData name="Phelan, Michael" userId="c769f42d-d91f-44bb-b45e-80ca7684a491" providerId="ADAL" clId="{3EC46DDA-D23F-492B-9492-0C14CB86A409}" dt="2021-11-23T09:34:10.734" v="525" actId="1076"/>
          <ac:spMkLst>
            <pc:docMk/>
            <pc:sldMk cId="1636234546" sldId="268"/>
            <ac:spMk id="11" creationId="{C04FFB2E-E33C-4E4C-AA26-1267825F121C}"/>
          </ac:spMkLst>
        </pc:spChg>
        <pc:picChg chg="mod">
          <ac:chgData name="Phelan, Michael" userId="c769f42d-d91f-44bb-b45e-80ca7684a491" providerId="ADAL" clId="{3EC46DDA-D23F-492B-9492-0C14CB86A409}" dt="2021-11-23T09:34:32.116" v="528" actId="14100"/>
          <ac:picMkLst>
            <pc:docMk/>
            <pc:sldMk cId="1636234546" sldId="268"/>
            <ac:picMk id="7" creationId="{F7314804-281F-4703-8A8E-5498C929F5F9}"/>
          </ac:picMkLst>
        </pc:picChg>
        <pc:picChg chg="mod">
          <ac:chgData name="Phelan, Michael" userId="c769f42d-d91f-44bb-b45e-80ca7684a491" providerId="ADAL" clId="{3EC46DDA-D23F-492B-9492-0C14CB86A409}" dt="2021-11-23T09:34:02.617" v="524" actId="14100"/>
          <ac:picMkLst>
            <pc:docMk/>
            <pc:sldMk cId="1636234546" sldId="268"/>
            <ac:picMk id="10" creationId="{B60B831D-DE81-4840-8D11-BC45F4AF2AA6}"/>
          </ac:picMkLst>
        </pc:picChg>
      </pc:sldChg>
      <pc:sldChg chg="del">
        <pc:chgData name="Phelan, Michael" userId="c769f42d-d91f-44bb-b45e-80ca7684a491" providerId="ADAL" clId="{3EC46DDA-D23F-492B-9492-0C14CB86A409}" dt="2021-11-23T13:40:38.838" v="903" actId="47"/>
        <pc:sldMkLst>
          <pc:docMk/>
          <pc:sldMk cId="3568288382" sldId="269"/>
        </pc:sldMkLst>
      </pc:sldChg>
      <pc:sldChg chg="del">
        <pc:chgData name="Phelan, Michael" userId="c769f42d-d91f-44bb-b45e-80ca7684a491" providerId="ADAL" clId="{3EC46DDA-D23F-492B-9492-0C14CB86A409}" dt="2021-11-23T13:40:46.927" v="904" actId="47"/>
        <pc:sldMkLst>
          <pc:docMk/>
          <pc:sldMk cId="3552404152" sldId="270"/>
        </pc:sldMkLst>
      </pc:sldChg>
      <pc:sldChg chg="addSp delSp modSp new mod modNotesTx">
        <pc:chgData name="Phelan, Michael" userId="c769f42d-d91f-44bb-b45e-80ca7684a491" providerId="ADAL" clId="{3EC46DDA-D23F-492B-9492-0C14CB86A409}" dt="2021-11-29T10:10:49.503" v="1076" actId="5793"/>
        <pc:sldMkLst>
          <pc:docMk/>
          <pc:sldMk cId="4131379482" sldId="271"/>
        </pc:sldMkLst>
        <pc:spChg chg="mod">
          <ac:chgData name="Phelan, Michael" userId="c769f42d-d91f-44bb-b45e-80ca7684a491" providerId="ADAL" clId="{3EC46DDA-D23F-492B-9492-0C14CB86A409}" dt="2021-11-19T12:11:37.095" v="23" actId="20577"/>
          <ac:spMkLst>
            <pc:docMk/>
            <pc:sldMk cId="4131379482" sldId="271"/>
            <ac:spMk id="2" creationId="{FF6190B2-F492-4569-96D4-BA56944DCCFB}"/>
          </ac:spMkLst>
        </pc:spChg>
        <pc:spChg chg="add del mod">
          <ac:chgData name="Phelan, Michael" userId="c769f42d-d91f-44bb-b45e-80ca7684a491" providerId="ADAL" clId="{3EC46DDA-D23F-492B-9492-0C14CB86A409}" dt="2021-11-23T14:57:29.144" v="1009"/>
          <ac:spMkLst>
            <pc:docMk/>
            <pc:sldMk cId="4131379482" sldId="271"/>
            <ac:spMk id="3" creationId="{3C99B303-B37A-42C7-A056-D582FF139487}"/>
          </ac:spMkLst>
        </pc:spChg>
        <pc:spChg chg="del">
          <ac:chgData name="Phelan, Michael" userId="c769f42d-d91f-44bb-b45e-80ca7684a491" providerId="ADAL" clId="{3EC46DDA-D23F-492B-9492-0C14CB86A409}" dt="2021-11-19T12:12:21.893" v="24" actId="931"/>
          <ac:spMkLst>
            <pc:docMk/>
            <pc:sldMk cId="4131379482" sldId="271"/>
            <ac:spMk id="3" creationId="{B1FA224A-26CE-4909-A854-FF3AA15EBBFB}"/>
          </ac:spMkLst>
        </pc:spChg>
        <pc:spChg chg="add del mod">
          <ac:chgData name="Phelan, Michael" userId="c769f42d-d91f-44bb-b45e-80ca7684a491" providerId="ADAL" clId="{3EC46DDA-D23F-492B-9492-0C14CB86A409}" dt="2021-11-22T16:46:27.039" v="205" actId="931"/>
          <ac:spMkLst>
            <pc:docMk/>
            <pc:sldMk cId="4131379482" sldId="271"/>
            <ac:spMk id="4" creationId="{6323C8EF-82EC-44C2-BB4C-C0FC3504D157}"/>
          </ac:spMkLst>
        </pc:spChg>
        <pc:spChg chg="add del mod">
          <ac:chgData name="Phelan, Michael" userId="c769f42d-d91f-44bb-b45e-80ca7684a491" providerId="ADAL" clId="{3EC46DDA-D23F-492B-9492-0C14CB86A409}" dt="2021-11-19T12:14:22.335" v="132"/>
          <ac:spMkLst>
            <pc:docMk/>
            <pc:sldMk cId="4131379482" sldId="271"/>
            <ac:spMk id="6" creationId="{24575E94-980D-47FD-8BAA-A55180BB789A}"/>
          </ac:spMkLst>
        </pc:spChg>
        <pc:spChg chg="add mod">
          <ac:chgData name="Phelan, Michael" userId="c769f42d-d91f-44bb-b45e-80ca7684a491" providerId="ADAL" clId="{3EC46DDA-D23F-492B-9492-0C14CB86A409}" dt="2021-11-29T10:10:49.503" v="1076" actId="5793"/>
          <ac:spMkLst>
            <pc:docMk/>
            <pc:sldMk cId="4131379482" sldId="271"/>
            <ac:spMk id="7" creationId="{35AA513B-7F8E-456B-885E-5929EC91B835}"/>
          </ac:spMkLst>
        </pc:spChg>
        <pc:spChg chg="add del mod">
          <ac:chgData name="Phelan, Michael" userId="c769f42d-d91f-44bb-b45e-80ca7684a491" providerId="ADAL" clId="{3EC46DDA-D23F-492B-9492-0C14CB86A409}" dt="2021-11-22T16:57:36.218" v="213" actId="931"/>
          <ac:spMkLst>
            <pc:docMk/>
            <pc:sldMk cId="4131379482" sldId="271"/>
            <ac:spMk id="10" creationId="{B9DB376B-6C92-4A70-B64A-E4543D79612E}"/>
          </ac:spMkLst>
        </pc:spChg>
        <pc:picChg chg="add del mod">
          <ac:chgData name="Phelan, Michael" userId="c769f42d-d91f-44bb-b45e-80ca7684a491" providerId="ADAL" clId="{3EC46DDA-D23F-492B-9492-0C14CB86A409}" dt="2021-11-22T16:46:03.906" v="204" actId="478"/>
          <ac:picMkLst>
            <pc:docMk/>
            <pc:sldMk cId="4131379482" sldId="271"/>
            <ac:picMk id="5" creationId="{F7078F26-21BF-4880-BBF1-3200F5E39087}"/>
          </ac:picMkLst>
        </pc:picChg>
        <pc:picChg chg="add del mod">
          <ac:chgData name="Phelan, Michael" userId="c769f42d-d91f-44bb-b45e-80ca7684a491" providerId="ADAL" clId="{3EC46DDA-D23F-492B-9492-0C14CB86A409}" dt="2021-11-22T16:57:21.751" v="212" actId="478"/>
          <ac:picMkLst>
            <pc:docMk/>
            <pc:sldMk cId="4131379482" sldId="271"/>
            <ac:picMk id="8" creationId="{ED7FDF74-6A22-44BF-A8A6-F9097764D5A4}"/>
          </ac:picMkLst>
        </pc:picChg>
        <pc:picChg chg="add mod">
          <ac:chgData name="Phelan, Michael" userId="c769f42d-d91f-44bb-b45e-80ca7684a491" providerId="ADAL" clId="{3EC46DDA-D23F-492B-9492-0C14CB86A409}" dt="2021-11-23T09:32:57.939" v="523" actId="14100"/>
          <ac:picMkLst>
            <pc:docMk/>
            <pc:sldMk cId="4131379482" sldId="271"/>
            <ac:picMk id="12" creationId="{08D3A9FE-44FD-4DBB-978B-467ADB61CB0B}"/>
          </ac:picMkLst>
        </pc:picChg>
      </pc:sldChg>
      <pc:sldChg chg="modSp mod ord">
        <pc:chgData name="Phelan, Michael" userId="c769f42d-d91f-44bb-b45e-80ca7684a491" providerId="ADAL" clId="{3EC46DDA-D23F-492B-9492-0C14CB86A409}" dt="2021-11-26T16:07:53.664" v="1075" actId="207"/>
        <pc:sldMkLst>
          <pc:docMk/>
          <pc:sldMk cId="1314783750" sldId="283"/>
        </pc:sldMkLst>
        <pc:spChg chg="mod">
          <ac:chgData name="Phelan, Michael" userId="c769f42d-d91f-44bb-b45e-80ca7684a491" providerId="ADAL" clId="{3EC46DDA-D23F-492B-9492-0C14CB86A409}" dt="2021-11-26T16:07:53.664" v="1075" actId="207"/>
          <ac:spMkLst>
            <pc:docMk/>
            <pc:sldMk cId="1314783750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49E2-3DD9-48B2-B951-597A3AE94D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60766-AC64-4B49-AEC5-163E3063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Previously, </a:t>
            </a:r>
            <a:r>
              <a:rPr lang="en-IE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patches for OVS have been validated by a variety of means such as GitHub, </a:t>
            </a:r>
            <a:r>
              <a:rPr lang="en-IE" sz="12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Appveyor</a:t>
            </a:r>
            <a:r>
              <a:rPr lang="en-IE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Travis etc.</a:t>
            </a:r>
            <a:endParaRPr lang="en-US" dirty="0"/>
          </a:p>
          <a:p>
            <a:r>
              <a:rPr lang="en-US" dirty="0"/>
              <a:t>New patches can break existing functionality without the developer being aware.</a:t>
            </a:r>
          </a:p>
          <a:p>
            <a:pPr lvl="1"/>
            <a:r>
              <a:rPr lang="en-US" dirty="0"/>
              <a:t>Features in OVS such as AVX512 support require specific platform capabilities to be tested properly.</a:t>
            </a:r>
          </a:p>
          <a:p>
            <a:pPr lvl="1"/>
            <a:r>
              <a:rPr lang="en-US" dirty="0"/>
              <a:t>Not all developers working on OVS have access to these platforms and thus have no way to test their code extensively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 a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Jenkins instance with access to the required platforms for building jobs which perform OVS AVX512 compilation and unit testing</a:t>
            </a:r>
            <a:r>
              <a:rPr lang="en-I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+mj-lt"/>
            </a:endParaRPr>
          </a:p>
          <a:p>
            <a:pPr lvl="1"/>
            <a:r>
              <a:rPr lang="en-US" dirty="0"/>
              <a:t>Use the scripts from the OVS robot designed by Aaron </a:t>
            </a:r>
            <a:r>
              <a:rPr lang="en-US" dirty="0" err="1"/>
              <a:t>Conole</a:t>
            </a:r>
            <a:r>
              <a:rPr lang="en-US" dirty="0"/>
              <a:t> and Michael Santana to download new patch series from patchwork and send it to a Jenkins job for testing.</a:t>
            </a:r>
          </a:p>
          <a:p>
            <a:pPr lvl="1"/>
            <a:r>
              <a:rPr lang="en-US" dirty="0"/>
              <a:t>Once testing is complete the results will be sent via email to the mailing list for review and any necessary changes can be made.</a:t>
            </a:r>
          </a:p>
          <a:p>
            <a:pPr lvl="1"/>
            <a:r>
              <a:rPr lang="en-US" dirty="0"/>
              <a:t>call out specific features e.g. what unit tests being run</a:t>
            </a:r>
          </a:p>
          <a:p>
            <a:pPr lvl="1"/>
            <a:r>
              <a:rPr lang="en-US" dirty="0"/>
              <a:t>Work based on the 0-day robot done by Aaron </a:t>
            </a:r>
            <a:r>
              <a:rPr lang="en-US" dirty="0" err="1"/>
              <a:t>Conole</a:t>
            </a:r>
            <a:r>
              <a:rPr lang="en-US" dirty="0"/>
              <a:t> and Michael Santana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E-mail will look something like this, should contain the results, series ID, link to patchwork and log files for each of the tests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 testing frameworks for other capabilities such as Hardware offload or Intel Data Streaming Accelerator </a:t>
            </a:r>
          </a:p>
          <a:p>
            <a:r>
              <a:rPr lang="en-US" dirty="0"/>
              <a:t>Could also implement regression testing to measure performance of patches</a:t>
            </a:r>
          </a:p>
          <a:p>
            <a:r>
              <a:rPr lang="en-US" dirty="0"/>
              <a:t>Also need to allow for and catch corner cases such as patches being targeted for different branches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5" y="1203329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19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tchwork.ozlabs.org/project/openvswitch/patch/20210628180028.581283-1-aconole@redha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conole@redhat.com" TargetMode="External"/><Relationship Id="rId2" Type="http://schemas.openxmlformats.org/officeDocument/2006/relationships/hyperlink" Target="mailto:michael.phelan@inte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OVS DPDK Community Auto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Michael Phelan, Ian Stokes, Aaron </a:t>
            </a:r>
            <a:r>
              <a:rPr lang="en-US" dirty="0" err="1"/>
              <a:t>Conole</a:t>
            </a:r>
            <a:endParaRPr lang="en-US" dirty="0"/>
          </a:p>
          <a:p>
            <a:r>
              <a:rPr lang="en-US" dirty="0"/>
              <a:t> Intel/Red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2804" y="2734887"/>
            <a:ext cx="43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7th-8th, 2021</a:t>
            </a: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2FF-B526-4654-9AF1-F949C85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E9C-C6E6-4D6C-978B-20E2D83E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632049"/>
          </a:xfrm>
        </p:spPr>
        <p:txBody>
          <a:bodyPr>
            <a:normAutofit/>
          </a:bodyPr>
          <a:lstStyle/>
          <a:p>
            <a:r>
              <a:rPr lang="en-US" dirty="0"/>
              <a:t>Patches for OVS are validated by a variety of means. </a:t>
            </a:r>
          </a:p>
          <a:p>
            <a:endParaRPr lang="en-US" dirty="0"/>
          </a:p>
          <a:p>
            <a:r>
              <a:rPr lang="en-US" dirty="0"/>
              <a:t>OVS features that use technology such as Intel® AVX-512 require specific hardware/platform capabilities.</a:t>
            </a:r>
          </a:p>
          <a:p>
            <a:r>
              <a:rPr lang="en-US" dirty="0"/>
              <a:t>Developers submitting patches to OVS do not always have the means to test these features.</a:t>
            </a:r>
          </a:p>
          <a:p>
            <a:r>
              <a:rPr lang="en-US" dirty="0"/>
              <a:t>Patches submitted may break existing features without the developer’s knowledge.</a:t>
            </a:r>
            <a:endParaRPr lang="en-US" sz="1050" dirty="0"/>
          </a:p>
          <a:p>
            <a:pPr marL="0" indent="0">
              <a:buNone/>
            </a:pPr>
            <a:endParaRPr lang="en-IE" sz="9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D2BBFE-C4B2-4867-9FE0-49AE2D55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3" y="1420748"/>
            <a:ext cx="1597511" cy="42054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6EBC54-1835-4E1B-AA33-8F420C93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93" y="1420748"/>
            <a:ext cx="2312975" cy="420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645D5-A613-4388-B774-2E415A9F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775" y="1376198"/>
            <a:ext cx="503694" cy="50369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43374FF-BDA9-4750-9244-66ABC30B5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469" y="1420748"/>
            <a:ext cx="1159600" cy="414591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8295321D-1A79-4EDD-A558-972E069BA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213" y="1420748"/>
            <a:ext cx="2246811" cy="4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0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6FBE-D766-4FF9-AAD4-A864B63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BD25F-2D94-468E-9336-2A5941C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9"/>
            <a:ext cx="8229600" cy="3490710"/>
          </a:xfrm>
        </p:spPr>
        <p:txBody>
          <a:bodyPr/>
          <a:lstStyle/>
          <a:p>
            <a:r>
              <a:rPr lang="en-US" sz="1800" dirty="0"/>
              <a:t>Use scripts from the OVS 0-day robot to retrieve patches and launch Jenkins build jobs.</a:t>
            </a:r>
          </a:p>
          <a:p>
            <a:r>
              <a:rPr lang="en-US" sz="1800" dirty="0"/>
              <a:t>Currently validating OVS features that use Intel® AVX-512 i.e. compilation and OVS DPDK unit tests.</a:t>
            </a:r>
          </a:p>
          <a:p>
            <a:r>
              <a:rPr lang="en-US" sz="1800" dirty="0"/>
              <a:t>Results of jobs sent to mailing list via e-mail.</a:t>
            </a:r>
          </a:p>
          <a:p>
            <a:endParaRPr lang="en-IE" dirty="0"/>
          </a:p>
        </p:txBody>
      </p:sp>
      <p:pic>
        <p:nvPicPr>
          <p:cNvPr id="9" name="Picture 8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221C8753-428C-4B85-AFDC-EA0D26AF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06" y="2514564"/>
            <a:ext cx="6074515" cy="22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90B2-F492-4569-96D4-BA56944D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 E-Mail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A513B-7F8E-456B-885E-5929EC91B835}"/>
              </a:ext>
            </a:extLst>
          </p:cNvPr>
          <p:cNvSpPr txBox="1"/>
          <p:nvPr/>
        </p:nvSpPr>
        <p:spPr>
          <a:xfrm>
            <a:off x="6198377" y="942321"/>
            <a:ext cx="2945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Series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Patchwork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Logs</a:t>
            </a:r>
          </a:p>
          <a:p>
            <a:pPr lvl="1"/>
            <a:endParaRPr lang="en-US" dirty="0"/>
          </a:p>
          <a:p>
            <a:r>
              <a:rPr lang="en-US" dirty="0"/>
              <a:t>More information at: </a:t>
            </a:r>
            <a:r>
              <a:rPr lang="en-I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http://patchwork.ozlabs.org/project/openvswitch/patch/20210628180028.581283-1-aconole@redhat.com/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D3A9FE-44FD-4DBB-978B-467ADB61C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11" y="942321"/>
            <a:ext cx="6122965" cy="3362794"/>
          </a:xfrm>
        </p:spPr>
      </p:pic>
    </p:spTree>
    <p:extLst>
      <p:ext uri="{BB962C8B-B14F-4D97-AF65-F5344CB8AC3E}">
        <p14:creationId xmlns:p14="http://schemas.microsoft.com/office/powerpoint/2010/main" val="41313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CD99-242C-45CE-930A-83DA0605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ED1C-02E8-45EA-96EC-20A354F7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Include testing for other proprietary capabilities.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Include jobs which test performance.</a:t>
            </a:r>
          </a:p>
          <a:p>
            <a:r>
              <a:rPr lang="en-IE" sz="2000" dirty="0"/>
              <a:t>Handle corner cases such as code being targeted for branches other than master (will require email header keywords for parsing).</a:t>
            </a:r>
          </a:p>
        </p:txBody>
      </p:sp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7314804-281F-4703-8A8E-5498C929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7" b="91667" l="5035" r="96354">
                        <a14:foregroundMark x1="9028" y1="20062" x2="9201" y2="23457"/>
                        <a14:foregroundMark x1="5729" y1="17901" x2="5035" y2="17593"/>
                        <a14:foregroundMark x1="91493" y1="45062" x2="93229" y2="50617"/>
                        <a14:foregroundMark x1="69271" y1="80247" x2="70313" y2="83951"/>
                        <a14:foregroundMark x1="29340" y1="89506" x2="29688" y2="91667"/>
                        <a14:foregroundMark x1="72396" y1="54630" x2="66667" y2="57716"/>
                        <a14:foregroundMark x1="74479" y1="62037" x2="68229" y2="63272"/>
                        <a14:foregroundMark x1="96354" y1="51852" x2="96354" y2="51852"/>
                        <a14:foregroundMark x1="64931" y1="68827" x2="64931" y2="68827"/>
                        <a14:foregroundMark x1="64583" y1="68827" x2="64583" y2="68827"/>
                        <a14:foregroundMark x1="64236" y1="67593" x2="64236" y2="67593"/>
                        <a14:foregroundMark x1="60069" y1="55247" x2="60069" y2="55247"/>
                        <a14:foregroundMark x1="61632" y1="57099" x2="61632" y2="57099"/>
                        <a14:backgroundMark x1="63858" y1="68827" x2="64931" y2="73457"/>
                        <a14:backgroundMark x1="63715" y1="68210" x2="63858" y2="688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460" y="1357999"/>
            <a:ext cx="2948139" cy="1658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1B5DF-51F1-405A-8FFB-075CC499001A}"/>
              </a:ext>
            </a:extLst>
          </p:cNvPr>
          <p:cNvSpPr txBox="1"/>
          <p:nvPr/>
        </p:nvSpPr>
        <p:spPr>
          <a:xfrm>
            <a:off x="1834849" y="2944319"/>
            <a:ext cx="154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Hardware Offload</a:t>
            </a:r>
            <a:endParaRPr lang="en-IE" sz="1100" dirty="0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B60B831D-DE81-4840-8D11-BC45F4AF2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9778" l="2865" r="96275">
                        <a14:foregroundMark x1="32951" y1="51556" x2="77794" y2="60444"/>
                        <a14:foregroundMark x1="77794" y1="60444" x2="65616" y2="83111"/>
                        <a14:foregroundMark x1="65616" y1="83111" x2="49427" y2="83778"/>
                        <a14:foregroundMark x1="59599" y1="77556" x2="38109" y2="75111"/>
                        <a14:foregroundMark x1="76504" y1="74667" x2="76934" y2="74667"/>
                        <a14:foregroundMark x1="80802" y1="87556" x2="73209" y2="88889"/>
                        <a14:foregroundMark x1="89685" y1="58222" x2="90115" y2="61333"/>
                        <a14:foregroundMark x1="93983" y1="59556" x2="93410" y2="88889"/>
                        <a14:foregroundMark x1="94986" y1="55333" x2="95129" y2="99778"/>
                        <a14:foregroundMark x1="86103" y1="75111" x2="77650" y2="74667"/>
                        <a14:foregroundMark x1="55587" y1="62000" x2="52292" y2="62889"/>
                        <a14:foregroundMark x1="57450" y1="60444" x2="52865" y2="60000"/>
                        <a14:foregroundMark x1="57880" y1="65333" x2="52006" y2="66222"/>
                        <a14:foregroundMark x1="46848" y1="60000" x2="40544" y2="62444"/>
                        <a14:foregroundMark x1="34241" y1="59556" x2="31805" y2="60444"/>
                        <a14:foregroundMark x1="3725" y1="20889" x2="60029" y2="26444"/>
                        <a14:foregroundMark x1="60029" y1="26444" x2="92264" y2="19333"/>
                        <a14:foregroundMark x1="47994" y1="1778" x2="54871" y2="1333"/>
                        <a14:foregroundMark x1="51862" y1="2889" x2="44986" y2="1778"/>
                        <a14:foregroundMark x1="27077" y1="30667" x2="22779" y2="30667"/>
                        <a14:foregroundMark x1="2722" y1="24000" x2="3295" y2="56222"/>
                        <a14:foregroundMark x1="3295" y1="56222" x2="8023" y2="81333"/>
                        <a14:foregroundMark x1="25358" y1="64667" x2="25215" y2="73778"/>
                        <a14:foregroundMark x1="36533" y1="82222" x2="34097" y2="82222"/>
                        <a14:foregroundMark x1="58166" y1="71333" x2="52436" y2="71333"/>
                        <a14:foregroundMark x1="53438" y1="2889" x2="53438" y2="2889"/>
                        <a14:foregroundMark x1="73782" y1="34889" x2="73782" y2="34889"/>
                        <a14:foregroundMark x1="84097" y1="37778" x2="84241" y2="44444"/>
                        <a14:foregroundMark x1="87822" y1="39778" x2="87679" y2="47333"/>
                        <a14:foregroundMark x1="87822" y1="37778" x2="87679" y2="37778"/>
                        <a14:foregroundMark x1="89828" y1="28222" x2="89398" y2="39778"/>
                        <a14:foregroundMark x1="86963" y1="27778" x2="89398" y2="28444"/>
                        <a14:foregroundMark x1="90544" y1="46222" x2="96418" y2="51111"/>
                        <a14:foregroundMark x1="49857" y1="9333" x2="49857" y2="9333"/>
                        <a14:foregroundMark x1="3295" y1="42889" x2="3295" y2="78889"/>
                        <a14:foregroundMark x1="28510" y1="62444" x2="29943" y2="80889"/>
                        <a14:foregroundMark x1="28223" y1="83111" x2="27937" y2="84667"/>
                        <a14:foregroundMark x1="27364" y1="85556" x2="22206" y2="88444"/>
                        <a14:foregroundMark x1="22923" y1="80222" x2="22779" y2="87333"/>
                        <a14:foregroundMark x1="23066" y1="82222" x2="20917" y2="81778"/>
                        <a14:foregroundMark x1="85960" y1="24667" x2="85387" y2="30222"/>
                        <a14:foregroundMark x1="22350" y1="84222" x2="19484" y2="84667"/>
                        <a14:foregroundMark x1="19341" y1="83111" x2="6304" y2="81333"/>
                        <a14:foregroundMark x1="6304" y1="81333" x2="3152" y2="43111"/>
                        <a14:foregroundMark x1="6017" y1="80222" x2="2865" y2="80222"/>
                        <a14:foregroundMark x1="19484" y1="84667" x2="7020" y2="83111"/>
                        <a14:foregroundMark x1="7020" y1="83111" x2="7020" y2="83111"/>
                        <a14:backgroundMark x1="1862" y1="88889" x2="15186" y2="89333"/>
                        <a14:backgroundMark x1="15186" y1="89333" x2="18911" y2="99333"/>
                      </a14:backgroundRemoval>
                    </a14:imgEffect>
                  </a14:imgLayer>
                </a14:imgProps>
              </a:ext>
            </a:extLst>
          </a:blip>
          <a:srcRect l="1847" r="1401"/>
          <a:stretch/>
        </p:blipFill>
        <p:spPr>
          <a:xfrm>
            <a:off x="4264448" y="1282152"/>
            <a:ext cx="3939092" cy="1658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FB2E-E33C-4E4C-AA26-1267825F121C}"/>
              </a:ext>
            </a:extLst>
          </p:cNvPr>
          <p:cNvSpPr txBox="1"/>
          <p:nvPr/>
        </p:nvSpPr>
        <p:spPr>
          <a:xfrm>
            <a:off x="5158836" y="2989959"/>
            <a:ext cx="2150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/>
              <a:t>Intel® Data Streaming Accelerator</a:t>
            </a:r>
          </a:p>
        </p:txBody>
      </p:sp>
    </p:spTree>
    <p:extLst>
      <p:ext uri="{BB962C8B-B14F-4D97-AF65-F5344CB8AC3E}">
        <p14:creationId xmlns:p14="http://schemas.microsoft.com/office/powerpoint/2010/main" val="163623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94697"/>
            <a:ext cx="9143999" cy="3268743"/>
          </a:xfrm>
        </p:spPr>
        <p:txBody>
          <a:bodyPr anchor="ctr"/>
          <a:lstStyle/>
          <a:p>
            <a:pPr lvl="1" algn="ctr"/>
            <a:r>
              <a:rPr lang="en-IE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   Questions   ?</a:t>
            </a:r>
            <a:b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Phelan</a:t>
            </a:r>
            <a:b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hlinkClick r:id="rId2"/>
              </a:rPr>
              <a:t>michael.phelan@intel.com</a:t>
            </a:r>
            <a:br>
              <a:rPr lang="en-US" sz="2400" dirty="0"/>
            </a:br>
            <a:br>
              <a:rPr lang="en-I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000" b="1" dirty="0">
                <a:latin typeface="Arial" panose="020B0604020202020204" pitchFamily="34" charset="0"/>
                <a:cs typeface="Arial" panose="020B0604020202020204" pitchFamily="34" charset="0"/>
              </a:rPr>
              <a:t>Ian Stokes</a:t>
            </a:r>
            <a:b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ian.stokes@intel.com</a:t>
            </a:r>
            <a:br>
              <a:rPr lang="en-IE" sz="2400" dirty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IE" sz="2400" dirty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E" sz="2000" b="1" dirty="0">
                <a:latin typeface="Arial" panose="020B0604020202020204" pitchFamily="34" charset="0"/>
                <a:cs typeface="Arial" panose="020B0604020202020204" pitchFamily="34" charset="0"/>
              </a:rPr>
              <a:t>Aaron </a:t>
            </a:r>
            <a:r>
              <a:rPr lang="en-I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Conole</a:t>
            </a:r>
            <a:br>
              <a:rPr lang="en-IE" sz="2400" dirty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E" sz="2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aconole@redhat.com</a:t>
            </a:r>
            <a:br>
              <a:rPr lang="en-IE" sz="2400" dirty="0"/>
            </a:br>
            <a:b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8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498</Words>
  <Application>Microsoft Office PowerPoint</Application>
  <PresentationFormat>On-screen Show (16:9)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Intel Clear</vt:lpstr>
      <vt:lpstr>Office Theme</vt:lpstr>
      <vt:lpstr>OVS DPDK Community Auto Validation</vt:lpstr>
      <vt:lpstr>Problem Statement</vt:lpstr>
      <vt:lpstr>Solution</vt:lpstr>
      <vt:lpstr>Sample Result E-Mail</vt:lpstr>
      <vt:lpstr>Future Work</vt:lpstr>
      <vt:lpstr> ?   Questions   ?  Michael Phelan michael.phelan@intel.com  Ian Stokes ian.stokes@intel.com  Aaron Conole aconole@redhat.com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keywords>CTPClassification=CTP_PUBLIC:VisualMarkings=, CTPClassification=CTP_NT</cp:keywords>
  <cp:lastModifiedBy>Phelan, Michael</cp:lastModifiedBy>
  <cp:revision>69</cp:revision>
  <dcterms:created xsi:type="dcterms:W3CDTF">2016-09-09T14:34:40Z</dcterms:created>
  <dcterms:modified xsi:type="dcterms:W3CDTF">2021-11-29T10:11:00Z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f971a757-3cef-4f81-9c56-12335f3d7e20</vt:lpwstr>
  </property>
  <property fmtid="{D5CDD505-2E9C-101B-9397-08002B2CF9AE}" pid="3" name="CTP_TimeStamp">
    <vt:lpwstr>2018-11-22 11:19:56Z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