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585e280cd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7585e280cd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585e280cd_9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7585e280cd_9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7585e280cd_9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585e280cd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7585e280cd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585e280cd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7585e280cd_2_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7585e280cd_2_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585e280c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7585e280c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7585e280cd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585e280cd_9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7585e280cd_9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7585e280cd_9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585e280cd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7585e280cd_8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7585e280cd_8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585e280cd_8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7585e280cd_8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7585e280cd_8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585e280cd_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7585e280cd_1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7585e280cd_1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585e280cd_1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7585e280cd_1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7585e280cd_1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Radial Gradient" showMasterSp="0">
  <p:cSld name="1_Title Slide with Radial Gradien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444687" y="2479424"/>
            <a:ext cx="8212886" cy="1102519"/>
          </a:xfrm>
          <a:prstGeom prst="rect">
            <a:avLst/>
          </a:prstGeom>
          <a:noFill/>
          <a:ln>
            <a:noFill/>
          </a:ln>
        </p:spPr>
        <p:txBody>
          <a:bodyPr anchorCtr="0" anchor="b" bIns="34275" lIns="0" spcFirstLastPara="1" rIns="0" wrap="square" tIns="34275">
            <a:noAutofit/>
          </a:bodyPr>
          <a:lstStyle>
            <a:lvl1pPr lvl="0" algn="l">
              <a:lnSpc>
                <a:spcPct val="80000"/>
              </a:lnSpc>
              <a:spcBef>
                <a:spcPts val="0"/>
              </a:spcBef>
              <a:spcAft>
                <a:spcPts val="0"/>
              </a:spcAft>
              <a:buClr>
                <a:schemeClr val="lt1"/>
              </a:buClr>
              <a:buSzPts val="4900"/>
              <a:buFont typeface="Arial"/>
              <a:buNone/>
              <a:defRPr b="0" sz="49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455613" y="3493009"/>
            <a:ext cx="6330212" cy="925360"/>
          </a:xfrm>
          <a:prstGeom prst="rect">
            <a:avLst/>
          </a:prstGeom>
          <a:noFill/>
          <a:ln>
            <a:noFill/>
          </a:ln>
        </p:spPr>
        <p:txBody>
          <a:bodyPr anchorCtr="0" anchor="t" bIns="34275" lIns="0" spcFirstLastPara="1" rIns="0" wrap="square" tIns="34275">
            <a:noAutofit/>
          </a:bodyPr>
          <a:lstStyle>
            <a:lvl1pPr lvl="0" algn="l">
              <a:lnSpc>
                <a:spcPct val="90000"/>
              </a:lnSpc>
              <a:spcBef>
                <a:spcPts val="800"/>
              </a:spcBef>
              <a:spcAft>
                <a:spcPts val="0"/>
              </a:spcAft>
              <a:buClr>
                <a:srgbClr val="F3D54E"/>
              </a:buClr>
              <a:buSzPts val="1200"/>
              <a:buNone/>
              <a:defRPr b="0" i="0" sz="1200">
                <a:solidFill>
                  <a:srgbClr val="F3D54E"/>
                </a:solidFill>
                <a:latin typeface="Arial"/>
                <a:ea typeface="Arial"/>
                <a:cs typeface="Arial"/>
                <a:sym typeface="Arial"/>
              </a:defRPr>
            </a:lvl1pPr>
            <a:lvl2pPr lvl="1" algn="ctr">
              <a:lnSpc>
                <a:spcPct val="90000"/>
              </a:lnSpc>
              <a:spcBef>
                <a:spcPts val="400"/>
              </a:spcBef>
              <a:spcAft>
                <a:spcPts val="0"/>
              </a:spcAft>
              <a:buClr>
                <a:srgbClr val="888888"/>
              </a:buClr>
              <a:buSzPts val="1800"/>
              <a:buNone/>
              <a:defRPr>
                <a:solidFill>
                  <a:srgbClr val="888888"/>
                </a:solidFill>
              </a:defRPr>
            </a:lvl2pPr>
            <a:lvl3pPr lvl="2" algn="ctr">
              <a:lnSpc>
                <a:spcPct val="90000"/>
              </a:lnSpc>
              <a:spcBef>
                <a:spcPts val="400"/>
              </a:spcBef>
              <a:spcAft>
                <a:spcPts val="0"/>
              </a:spcAft>
              <a:buClr>
                <a:srgbClr val="888888"/>
              </a:buClr>
              <a:buSzPts val="1500"/>
              <a:buNone/>
              <a:defRPr>
                <a:solidFill>
                  <a:srgbClr val="888888"/>
                </a:solidFill>
              </a:defRPr>
            </a:lvl3pPr>
            <a:lvl4pPr lvl="3" algn="ctr">
              <a:lnSpc>
                <a:spcPct val="90000"/>
              </a:lnSpc>
              <a:spcBef>
                <a:spcPts val="400"/>
              </a:spcBef>
              <a:spcAft>
                <a:spcPts val="0"/>
              </a:spcAft>
              <a:buClr>
                <a:srgbClr val="888888"/>
              </a:buClr>
              <a:buSzPts val="1400"/>
              <a:buNone/>
              <a:defRPr>
                <a:solidFill>
                  <a:srgbClr val="888888"/>
                </a:solidFill>
              </a:defRPr>
            </a:lvl4pPr>
            <a:lvl5pPr lvl="4" algn="ctr">
              <a:lnSpc>
                <a:spcPct val="90000"/>
              </a:lnSpc>
              <a:spcBef>
                <a:spcPts val="400"/>
              </a:spcBef>
              <a:spcAft>
                <a:spcPts val="0"/>
              </a:spcAft>
              <a:buClr>
                <a:srgbClr val="888888"/>
              </a:buClr>
              <a:buSzPts val="1400"/>
              <a:buNone/>
              <a:defRPr>
                <a:solidFill>
                  <a:srgbClr val="888888"/>
                </a:solidFill>
              </a:defRPr>
            </a:lvl5pPr>
            <a:lvl6pPr lvl="5" algn="ctr">
              <a:lnSpc>
                <a:spcPct val="90000"/>
              </a:lnSpc>
              <a:spcBef>
                <a:spcPts val="4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p:txBody>
      </p:sp>
      <p:pic>
        <p:nvPicPr>
          <p:cNvPr descr="int_experience_hrz_wht_rgb_1500.png" id="59" name="Google Shape;59;p14"/>
          <p:cNvPicPr preferRelativeResize="0"/>
          <p:nvPr/>
        </p:nvPicPr>
        <p:blipFill rotWithShape="1">
          <a:blip r:embed="rId3">
            <a:alphaModFix/>
          </a:blip>
          <a:srcRect b="0" l="0" r="0" t="0"/>
          <a:stretch/>
        </p:blipFill>
        <p:spPr>
          <a:xfrm>
            <a:off x="460693" y="1308497"/>
            <a:ext cx="2121766" cy="665463"/>
          </a:xfrm>
          <a:prstGeom prst="rect">
            <a:avLst/>
          </a:prstGeom>
          <a:noFill/>
          <a:ln>
            <a:noFill/>
          </a:ln>
        </p:spPr>
      </p:pic>
      <p:pic>
        <p:nvPicPr>
          <p:cNvPr id="60" name="Google Shape;60;p14"/>
          <p:cNvPicPr preferRelativeResize="0"/>
          <p:nvPr/>
        </p:nvPicPr>
        <p:blipFill rotWithShape="1">
          <a:blip r:embed="rId4">
            <a:alphaModFix/>
          </a:blip>
          <a:srcRect b="0" l="0" r="0" t="0"/>
          <a:stretch/>
        </p:blipFill>
        <p:spPr>
          <a:xfrm>
            <a:off x="7271657" y="465675"/>
            <a:ext cx="1263961" cy="630832"/>
          </a:xfrm>
          <a:prstGeom prst="rect">
            <a:avLst/>
          </a:prstGeom>
          <a:gradFill>
            <a:gsLst>
              <a:gs pos="0">
                <a:srgbClr val="323F4F"/>
              </a:gs>
              <a:gs pos="74000">
                <a:srgbClr val="A9BEE4"/>
              </a:gs>
              <a:gs pos="83000">
                <a:srgbClr val="A9BEE4"/>
              </a:gs>
              <a:gs pos="100000">
                <a:srgbClr val="C5D3ED"/>
              </a:gs>
            </a:gsLst>
            <a:lin ang="5400000" scaled="0"/>
          </a:grad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61" name="Shape 61"/>
        <p:cNvGrpSpPr/>
        <p:nvPr/>
      </p:nvGrpSpPr>
      <p:grpSpPr>
        <a:xfrm>
          <a:off x="0" y="0"/>
          <a:ext cx="0" cy="0"/>
          <a:chOff x="0" y="0"/>
          <a:chExt cx="0" cy="0"/>
        </a:xfrm>
      </p:grpSpPr>
      <p:sp>
        <p:nvSpPr>
          <p:cNvPr id="62" name="Google Shape;62;p15"/>
          <p:cNvSpPr txBox="1"/>
          <p:nvPr>
            <p:ph type="title"/>
          </p:nvPr>
        </p:nvSpPr>
        <p:spPr>
          <a:xfrm>
            <a:off x="428528" y="428627"/>
            <a:ext cx="8258112" cy="71437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525252"/>
              </a:buClr>
              <a:buSzPts val="2300"/>
              <a:buFont typeface="Calibri"/>
              <a:buNone/>
              <a:defRPr sz="2300">
                <a:solidFill>
                  <a:srgbClr val="52525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body"/>
          </p:nvPr>
        </p:nvSpPr>
        <p:spPr>
          <a:xfrm>
            <a:off x="428528" y="1255092"/>
            <a:ext cx="8258175" cy="343121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Text">
  <p:cSld name="Title and Bulleted Text">
    <p:spTree>
      <p:nvGrpSpPr>
        <p:cNvPr id="64" name="Shape 64"/>
        <p:cNvGrpSpPr/>
        <p:nvPr/>
      </p:nvGrpSpPr>
      <p:grpSpPr>
        <a:xfrm>
          <a:off x="0" y="0"/>
          <a:ext cx="0" cy="0"/>
          <a:chOff x="0" y="0"/>
          <a:chExt cx="0" cy="0"/>
        </a:xfrm>
      </p:grpSpPr>
      <p:sp>
        <p:nvSpPr>
          <p:cNvPr id="65" name="Google Shape;65;p16"/>
          <p:cNvSpPr txBox="1"/>
          <p:nvPr>
            <p:ph type="title"/>
          </p:nvPr>
        </p:nvSpPr>
        <p:spPr>
          <a:xfrm>
            <a:off x="455613" y="308848"/>
            <a:ext cx="8229600" cy="86868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03C71"/>
              </a:buClr>
              <a:buSzPts val="3300"/>
              <a:buFont typeface="Arial"/>
              <a:buNone/>
              <a:defRPr b="0" i="0">
                <a:solidFill>
                  <a:srgbClr val="003C7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6"/>
          <p:cNvSpPr txBox="1"/>
          <p:nvPr>
            <p:ph idx="1" type="body"/>
          </p:nvPr>
        </p:nvSpPr>
        <p:spPr>
          <a:xfrm>
            <a:off x="455613" y="1203326"/>
            <a:ext cx="8228012" cy="3425825"/>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0071C5"/>
              </a:buClr>
              <a:buSzPts val="2100"/>
              <a:buChar char="•"/>
              <a:defRPr>
                <a:solidFill>
                  <a:srgbClr val="0071C5"/>
                </a:solidFill>
              </a:defRPr>
            </a:lvl1pPr>
            <a:lvl2pPr indent="-317500" lvl="1" marL="914400" algn="l">
              <a:lnSpc>
                <a:spcPct val="90000"/>
              </a:lnSpc>
              <a:spcBef>
                <a:spcPts val="400"/>
              </a:spcBef>
              <a:spcAft>
                <a:spcPts val="0"/>
              </a:spcAft>
              <a:buClr>
                <a:schemeClr val="dk1"/>
              </a:buClr>
              <a:buSzPts val="1400"/>
              <a:buChar char="•"/>
              <a:defRPr sz="1400"/>
            </a:lvl2pPr>
            <a:lvl3pPr indent="-317500" lvl="2" marL="1371600" algn="l">
              <a:lnSpc>
                <a:spcPct val="90000"/>
              </a:lnSpc>
              <a:spcBef>
                <a:spcPts val="400"/>
              </a:spcBef>
              <a:spcAft>
                <a:spcPts val="0"/>
              </a:spcAft>
              <a:buClr>
                <a:schemeClr val="dk1"/>
              </a:buClr>
              <a:buSzPts val="1400"/>
              <a:buChar char="•"/>
              <a:defRPr sz="1400"/>
            </a:lvl3pPr>
            <a:lvl4pPr indent="-304800" lvl="3" marL="1828800" algn="l">
              <a:lnSpc>
                <a:spcPct val="90000"/>
              </a:lnSpc>
              <a:spcBef>
                <a:spcPts val="400"/>
              </a:spcBef>
              <a:spcAft>
                <a:spcPts val="0"/>
              </a:spcAft>
              <a:buClr>
                <a:schemeClr val="dk1"/>
              </a:buClr>
              <a:buSzPts val="1200"/>
              <a:buChar char="•"/>
              <a:defRPr sz="1200"/>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6"/>
          <p:cNvSpPr txBox="1"/>
          <p:nvPr>
            <p:ph idx="12" type="sldNum"/>
          </p:nvPr>
        </p:nvSpPr>
        <p:spPr>
          <a:xfrm>
            <a:off x="6815202" y="4969685"/>
            <a:ext cx="2133600" cy="59597"/>
          </a:xfrm>
          <a:prstGeom prst="rect">
            <a:avLst/>
          </a:prstGeom>
          <a:noFill/>
          <a:ln>
            <a:noFill/>
          </a:ln>
        </p:spPr>
        <p:txBody>
          <a:bodyPr anchorCtr="0" anchor="ctr" bIns="0" lIns="0" spcFirstLastPara="1" rIns="0" wrap="square" tIns="0">
            <a:noAutofit/>
          </a:bodyPr>
          <a:lstStyle>
            <a:lvl1pPr indent="0" lvl="0" marL="0" algn="r">
              <a:spcBef>
                <a:spcPts val="0"/>
              </a:spcBef>
              <a:buNone/>
              <a:defRPr b="0" i="0" sz="600" u="none" cap="none" strike="noStrike">
                <a:solidFill>
                  <a:schemeClr val="lt1"/>
                </a:solidFill>
                <a:latin typeface="Arial"/>
                <a:ea typeface="Arial"/>
                <a:cs typeface="Arial"/>
                <a:sym typeface="Arial"/>
              </a:defRPr>
            </a:lvl1pPr>
            <a:lvl2pPr indent="0" lvl="1" marL="0" algn="r">
              <a:spcBef>
                <a:spcPts val="0"/>
              </a:spcBef>
              <a:buNone/>
              <a:defRPr b="0" i="0" sz="600" u="none" cap="none" strike="noStrike">
                <a:solidFill>
                  <a:schemeClr val="lt1"/>
                </a:solidFill>
                <a:latin typeface="Arial"/>
                <a:ea typeface="Arial"/>
                <a:cs typeface="Arial"/>
                <a:sym typeface="Arial"/>
              </a:defRPr>
            </a:lvl2pPr>
            <a:lvl3pPr indent="0" lvl="2" marL="0" algn="r">
              <a:spcBef>
                <a:spcPts val="0"/>
              </a:spcBef>
              <a:buNone/>
              <a:defRPr b="0" i="0" sz="600" u="none" cap="none" strike="noStrike">
                <a:solidFill>
                  <a:schemeClr val="lt1"/>
                </a:solidFill>
                <a:latin typeface="Arial"/>
                <a:ea typeface="Arial"/>
                <a:cs typeface="Arial"/>
                <a:sym typeface="Arial"/>
              </a:defRPr>
            </a:lvl3pPr>
            <a:lvl4pPr indent="0" lvl="3" marL="0" algn="r">
              <a:spcBef>
                <a:spcPts val="0"/>
              </a:spcBef>
              <a:buNone/>
              <a:defRPr b="0" i="0" sz="600" u="none" cap="none" strike="noStrike">
                <a:solidFill>
                  <a:schemeClr val="lt1"/>
                </a:solidFill>
                <a:latin typeface="Arial"/>
                <a:ea typeface="Arial"/>
                <a:cs typeface="Arial"/>
                <a:sym typeface="Arial"/>
              </a:defRPr>
            </a:lvl4pPr>
            <a:lvl5pPr indent="0" lvl="4" marL="0" algn="r">
              <a:spcBef>
                <a:spcPts val="0"/>
              </a:spcBef>
              <a:buNone/>
              <a:defRPr b="0" i="0" sz="600" u="none" cap="none" strike="noStrike">
                <a:solidFill>
                  <a:schemeClr val="lt1"/>
                </a:solidFill>
                <a:latin typeface="Arial"/>
                <a:ea typeface="Arial"/>
                <a:cs typeface="Arial"/>
                <a:sym typeface="Arial"/>
              </a:defRPr>
            </a:lvl5pPr>
            <a:lvl6pPr indent="0" lvl="5" marL="0" algn="r">
              <a:spcBef>
                <a:spcPts val="0"/>
              </a:spcBef>
              <a:buNone/>
              <a:defRPr b="0" i="0" sz="600" u="none" cap="none" strike="noStrike">
                <a:solidFill>
                  <a:schemeClr val="lt1"/>
                </a:solidFill>
                <a:latin typeface="Arial"/>
                <a:ea typeface="Arial"/>
                <a:cs typeface="Arial"/>
                <a:sym typeface="Arial"/>
              </a:defRPr>
            </a:lvl6pPr>
            <a:lvl7pPr indent="0" lvl="6" marL="0" algn="r">
              <a:spcBef>
                <a:spcPts val="0"/>
              </a:spcBef>
              <a:buNone/>
              <a:defRPr b="0" i="0" sz="600" u="none" cap="none" strike="noStrike">
                <a:solidFill>
                  <a:schemeClr val="lt1"/>
                </a:solidFill>
                <a:latin typeface="Arial"/>
                <a:ea typeface="Arial"/>
                <a:cs typeface="Arial"/>
                <a:sym typeface="Arial"/>
              </a:defRPr>
            </a:lvl7pPr>
            <a:lvl8pPr indent="0" lvl="7" marL="0" algn="r">
              <a:spcBef>
                <a:spcPts val="0"/>
              </a:spcBef>
              <a:buNone/>
              <a:defRPr b="0" i="0" sz="600" u="none" cap="none" strike="noStrike">
                <a:solidFill>
                  <a:schemeClr val="lt1"/>
                </a:solidFill>
                <a:latin typeface="Arial"/>
                <a:ea typeface="Arial"/>
                <a:cs typeface="Arial"/>
                <a:sym typeface="Arial"/>
              </a:defRPr>
            </a:lvl8pPr>
            <a:lvl9pPr indent="0" lvl="8" mar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8" name="Google Shape;68;p16"/>
          <p:cNvPicPr preferRelativeResize="0"/>
          <p:nvPr/>
        </p:nvPicPr>
        <p:blipFill rotWithShape="1">
          <a:blip r:embed="rId2">
            <a:alphaModFix/>
          </a:blip>
          <a:srcRect b="0" l="0" r="0" t="0"/>
          <a:stretch/>
        </p:blipFill>
        <p:spPr>
          <a:xfrm>
            <a:off x="7271657" y="465675"/>
            <a:ext cx="1263961" cy="630832"/>
          </a:xfrm>
          <a:prstGeom prst="rect">
            <a:avLst/>
          </a:prstGeom>
          <a:gradFill>
            <a:gsLst>
              <a:gs pos="0">
                <a:srgbClr val="323F4F"/>
              </a:gs>
              <a:gs pos="74000">
                <a:srgbClr val="A9BEE4"/>
              </a:gs>
              <a:gs pos="83000">
                <a:srgbClr val="A9BEE4"/>
              </a:gs>
              <a:gs pos="100000">
                <a:srgbClr val="C5D3ED"/>
              </a:gs>
            </a:gsLst>
            <a:lin ang="5400000" scaled="0"/>
          </a:gradFill>
          <a:ln>
            <a:noFill/>
          </a:ln>
        </p:spPr>
      </p:pic>
      <p:sp>
        <p:nvSpPr>
          <p:cNvPr id="69" name="Google Shape;69;p16"/>
          <p:cNvSpPr txBox="1"/>
          <p:nvPr/>
        </p:nvSpPr>
        <p:spPr>
          <a:xfrm>
            <a:off x="1494971" y="4996543"/>
            <a:ext cx="0" cy="0"/>
          </a:xfrm>
          <a:prstGeom prst="rect">
            <a:avLst/>
          </a:prstGeom>
          <a:solidFill>
            <a:srgbClr val="FA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rgbClr val="003C71"/>
              </a:solidFill>
              <a:latin typeface="Calibri"/>
              <a:ea typeface="Calibri"/>
              <a:cs typeface="Calibri"/>
              <a:sym typeface="Calibri"/>
            </a:endParaRPr>
          </a:p>
        </p:txBody>
      </p:sp>
      <p:sp>
        <p:nvSpPr>
          <p:cNvPr id="70" name="Google Shape;70;p16"/>
          <p:cNvSpPr txBox="1"/>
          <p:nvPr/>
        </p:nvSpPr>
        <p:spPr>
          <a:xfrm>
            <a:off x="1443318" y="4988859"/>
            <a:ext cx="0" cy="0"/>
          </a:xfrm>
          <a:prstGeom prst="rect">
            <a:avLst/>
          </a:prstGeom>
          <a:solidFill>
            <a:srgbClr val="FAF9F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00">
              <a:solidFill>
                <a:srgbClr val="003C7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71" name="Shape 71"/>
        <p:cNvGrpSpPr/>
        <p:nvPr/>
      </p:nvGrpSpPr>
      <p:grpSpPr>
        <a:xfrm>
          <a:off x="0" y="0"/>
          <a:ext cx="0" cy="0"/>
          <a:chOff x="0" y="0"/>
          <a:chExt cx="0" cy="0"/>
        </a:xfrm>
      </p:grpSpPr>
      <p:sp>
        <p:nvSpPr>
          <p:cNvPr id="72" name="Google Shape;72;p17"/>
          <p:cNvSpPr txBox="1"/>
          <p:nvPr>
            <p:ph idx="11" type="ftr"/>
          </p:nvPr>
        </p:nvSpPr>
        <p:spPr>
          <a:xfrm>
            <a:off x="3028950" y="4767263"/>
            <a:ext cx="3086100" cy="273844"/>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7"/>
          <p:cNvSpPr txBox="1"/>
          <p:nvPr>
            <p:ph idx="10" type="dt"/>
          </p:nvPr>
        </p:nvSpPr>
        <p:spPr>
          <a:xfrm>
            <a:off x="628650" y="4767263"/>
            <a:ext cx="2057400" cy="27384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7"/>
          <p:cNvSpPr txBox="1"/>
          <p:nvPr>
            <p:ph idx="12" type="sldNum"/>
          </p:nvPr>
        </p:nvSpPr>
        <p:spPr>
          <a:xfrm>
            <a:off x="6457950" y="4767263"/>
            <a:ext cx="2057400"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75" name="Shape 75"/>
        <p:cNvGrpSpPr/>
        <p:nvPr/>
      </p:nvGrpSpPr>
      <p:grpSpPr>
        <a:xfrm>
          <a:off x="0" y="0"/>
          <a:ext cx="0" cy="0"/>
          <a:chOff x="0" y="0"/>
          <a:chExt cx="0" cy="0"/>
        </a:xfrm>
      </p:grpSpPr>
      <p:sp>
        <p:nvSpPr>
          <p:cNvPr id="76" name="Google Shape;76;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8" name="Google Shape;7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Tytuł i zawartość">
    <p:spTree>
      <p:nvGrpSpPr>
        <p:cNvPr id="81" name="Shape 81"/>
        <p:cNvGrpSpPr/>
        <p:nvPr/>
      </p:nvGrpSpPr>
      <p:grpSpPr>
        <a:xfrm>
          <a:off x="0" y="0"/>
          <a:ext cx="0" cy="0"/>
          <a:chOff x="0" y="0"/>
          <a:chExt cx="0" cy="0"/>
        </a:xfrm>
      </p:grpSpPr>
      <p:sp>
        <p:nvSpPr>
          <p:cNvPr id="82" name="Google Shape;82;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87" name="Shape 87"/>
        <p:cNvGrpSpPr/>
        <p:nvPr/>
      </p:nvGrpSpPr>
      <p:grpSpPr>
        <a:xfrm>
          <a:off x="0" y="0"/>
          <a:ext cx="0" cy="0"/>
          <a:chOff x="0" y="0"/>
          <a:chExt cx="0" cy="0"/>
        </a:xfrm>
      </p:grpSpPr>
      <p:sp>
        <p:nvSpPr>
          <p:cNvPr id="88" name="Google Shape;88;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100" name="Shape 100"/>
        <p:cNvGrpSpPr/>
        <p:nvPr/>
      </p:nvGrpSpPr>
      <p:grpSpPr>
        <a:xfrm>
          <a:off x="0" y="0"/>
          <a:ext cx="0" cy="0"/>
          <a:chOff x="0" y="0"/>
          <a:chExt cx="0" cy="0"/>
        </a:xfrm>
      </p:grpSpPr>
      <p:sp>
        <p:nvSpPr>
          <p:cNvPr id="101" name="Google Shape;101;p2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5" name="Google Shape;105;p2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109" name="Shape 109"/>
        <p:cNvGrpSpPr/>
        <p:nvPr/>
      </p:nvGrpSpPr>
      <p:grpSpPr>
        <a:xfrm>
          <a:off x="0" y="0"/>
          <a:ext cx="0" cy="0"/>
          <a:chOff x="0" y="0"/>
          <a:chExt cx="0" cy="0"/>
        </a:xfrm>
      </p:grpSpPr>
      <p:sp>
        <p:nvSpPr>
          <p:cNvPr id="110" name="Google Shape;110;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14" name="Shape 114"/>
        <p:cNvGrpSpPr/>
        <p:nvPr/>
      </p:nvGrpSpPr>
      <p:grpSpPr>
        <a:xfrm>
          <a:off x="0" y="0"/>
          <a:ext cx="0" cy="0"/>
          <a:chOff x="0" y="0"/>
          <a:chExt cx="0" cy="0"/>
        </a:xfrm>
      </p:grpSpPr>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118" name="Shape 118"/>
        <p:cNvGrpSpPr/>
        <p:nvPr/>
      </p:nvGrpSpPr>
      <p:grpSpPr>
        <a:xfrm>
          <a:off x="0" y="0"/>
          <a:ext cx="0" cy="0"/>
          <a:chOff x="0" y="0"/>
          <a:chExt cx="0" cy="0"/>
        </a:xfrm>
      </p:grpSpPr>
      <p:sp>
        <p:nvSpPr>
          <p:cNvPr id="119" name="Google Shape;119;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1" name="Google Shape;121;p2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2" name="Google Shape;122;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125" name="Shape 125"/>
        <p:cNvGrpSpPr/>
        <p:nvPr/>
      </p:nvGrpSpPr>
      <p:grpSpPr>
        <a:xfrm>
          <a:off x="0" y="0"/>
          <a:ext cx="0" cy="0"/>
          <a:chOff x="0" y="0"/>
          <a:chExt cx="0" cy="0"/>
        </a:xfrm>
      </p:grpSpPr>
      <p:sp>
        <p:nvSpPr>
          <p:cNvPr id="126" name="Google Shape;126;p2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6"/>
          <p:cNvSpPr/>
          <p:nvPr>
            <p:ph idx="2" type="pic"/>
          </p:nvPr>
        </p:nvSpPr>
        <p:spPr>
          <a:xfrm>
            <a:off x="3887391" y="740569"/>
            <a:ext cx="4629150" cy="3655219"/>
          </a:xfrm>
          <a:prstGeom prst="rect">
            <a:avLst/>
          </a:prstGeom>
          <a:noFill/>
          <a:ln>
            <a:noFill/>
          </a:ln>
        </p:spPr>
      </p:sp>
      <p:sp>
        <p:nvSpPr>
          <p:cNvPr id="128" name="Google Shape;128;p2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9" name="Google Shape;129;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132" name="Shape 132"/>
        <p:cNvGrpSpPr/>
        <p:nvPr/>
      </p:nvGrpSpPr>
      <p:grpSpPr>
        <a:xfrm>
          <a:off x="0" y="0"/>
          <a:ext cx="0" cy="0"/>
          <a:chOff x="0" y="0"/>
          <a:chExt cx="0" cy="0"/>
        </a:xfrm>
      </p:grpSpPr>
      <p:sp>
        <p:nvSpPr>
          <p:cNvPr id="133" name="Google Shape;133;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38" name="Shape 138"/>
        <p:cNvGrpSpPr/>
        <p:nvPr/>
      </p:nvGrpSpPr>
      <p:grpSpPr>
        <a:xfrm>
          <a:off x="0" y="0"/>
          <a:ext cx="0" cy="0"/>
          <a:chOff x="0" y="0"/>
          <a:chExt cx="0" cy="0"/>
        </a:xfrm>
      </p:grpSpPr>
      <p:sp>
        <p:nvSpPr>
          <p:cNvPr id="139" name="Google Shape;139;p28"/>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8"/>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www.intel.com/PerformanceIndex"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github.com/ipdk-io/networking-recipe" TargetMode="External"/><Relationship Id="rId4" Type="http://schemas.openxmlformats.org/officeDocument/2006/relationships/hyperlink" Target="https://github.com/ipdk-io/ovs/tree/split-arch" TargetMode="External"/><Relationship Id="rId5" Type="http://schemas.openxmlformats.org/officeDocument/2006/relationships/hyperlink" Target="https://www.youtube.com/watch?v=Hpb-OipXLq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ctrTitle"/>
          </p:nvPr>
        </p:nvSpPr>
        <p:spPr>
          <a:xfrm>
            <a:off x="1484710" y="2240041"/>
            <a:ext cx="6159665" cy="1102519"/>
          </a:xfrm>
          <a:prstGeom prst="rect">
            <a:avLst/>
          </a:prstGeom>
          <a:noFill/>
          <a:ln>
            <a:noFill/>
          </a:ln>
        </p:spPr>
        <p:txBody>
          <a:bodyPr anchorCtr="0" anchor="b" bIns="34275" lIns="0" spcFirstLastPara="1" rIns="0" wrap="square" tIns="34275">
            <a:noAutofit/>
          </a:bodyPr>
          <a:lstStyle/>
          <a:p>
            <a:pPr indent="0" lvl="0" marL="0" rtl="0" algn="l">
              <a:lnSpc>
                <a:spcPct val="80000"/>
              </a:lnSpc>
              <a:spcBef>
                <a:spcPts val="0"/>
              </a:spcBef>
              <a:spcAft>
                <a:spcPts val="0"/>
              </a:spcAft>
              <a:buClr>
                <a:schemeClr val="lt1"/>
              </a:buClr>
              <a:buSzPts val="3600"/>
              <a:buFont typeface="Arial"/>
              <a:buNone/>
            </a:pPr>
            <a:r>
              <a:rPr b="1" lang="en" sz="3600"/>
              <a:t>P4 Control Plane with OVS</a:t>
            </a:r>
            <a:endParaRPr sz="3600"/>
          </a:p>
        </p:txBody>
      </p:sp>
      <p:sp>
        <p:nvSpPr>
          <p:cNvPr id="149" name="Google Shape;149;p29"/>
          <p:cNvSpPr txBox="1"/>
          <p:nvPr>
            <p:ph idx="1" type="subTitle"/>
          </p:nvPr>
        </p:nvSpPr>
        <p:spPr>
          <a:xfrm>
            <a:off x="1484710" y="3493009"/>
            <a:ext cx="4875749" cy="92536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Clr>
                <a:srgbClr val="F3D54E"/>
              </a:buClr>
              <a:buSzPts val="1200"/>
              <a:buNone/>
            </a:pPr>
            <a:r>
              <a:rPr lang="en" sz="1500"/>
              <a:t>Namrata Limaye, Derek Foster, Nupur Uttarwar - Intel</a:t>
            </a:r>
            <a:endParaRPr sz="1500"/>
          </a:p>
          <a:p>
            <a:pPr indent="0" lvl="0" marL="0" rtl="0" algn="l">
              <a:lnSpc>
                <a:spcPct val="90000"/>
              </a:lnSpc>
              <a:spcBef>
                <a:spcPts val="800"/>
              </a:spcBef>
              <a:spcAft>
                <a:spcPts val="0"/>
              </a:spcAft>
              <a:buClr>
                <a:srgbClr val="F3D54E"/>
              </a:buClr>
              <a:buSzPts val="1200"/>
              <a:buNone/>
            </a:pPr>
            <a:r>
              <a:rPr b="1" lang="en"/>
              <a:t>Intel P4 Control Plane Team:</a:t>
            </a:r>
            <a:r>
              <a:rPr b="1" i="1" lang="en"/>
              <a:t> </a:t>
            </a:r>
            <a:r>
              <a:rPr i="1" lang="en"/>
              <a:t>Deb Chatterjee, </a:t>
            </a:r>
            <a:r>
              <a:rPr i="1" lang="en"/>
              <a:t>Dan Daly, Namrata Limaye, Derek Foster, Nupur Uttarwar, </a:t>
            </a:r>
            <a:r>
              <a:rPr i="1" lang="en"/>
              <a:t>P. Venkata Suresh Kumar</a:t>
            </a:r>
            <a:endParaRPr/>
          </a:p>
          <a:p>
            <a:pPr indent="0" lvl="0" marL="0" rtl="0" algn="l">
              <a:lnSpc>
                <a:spcPct val="90000"/>
              </a:lnSpc>
              <a:spcBef>
                <a:spcPts val="800"/>
              </a:spcBef>
              <a:spcAft>
                <a:spcPts val="0"/>
              </a:spcAft>
              <a:buClr>
                <a:srgbClr val="F3D54E"/>
              </a:buClr>
              <a:buSzPts val="1200"/>
              <a:buNone/>
            </a:pPr>
            <a:r>
              <a:t/>
            </a:r>
            <a:endParaRPr/>
          </a:p>
          <a:p>
            <a:pPr indent="0" lvl="0" marL="0" rtl="0" algn="l">
              <a:lnSpc>
                <a:spcPct val="90000"/>
              </a:lnSpc>
              <a:spcBef>
                <a:spcPts val="800"/>
              </a:spcBef>
              <a:spcAft>
                <a:spcPts val="0"/>
              </a:spcAft>
              <a:buClr>
                <a:srgbClr val="F3D54E"/>
              </a:buClr>
              <a:buSzPts val="1200"/>
              <a:buNone/>
            </a:pPr>
            <a:r>
              <a:t/>
            </a:r>
            <a:endParaRPr/>
          </a:p>
          <a:p>
            <a:pPr indent="0" lvl="0" marL="0" rtl="0" algn="l">
              <a:lnSpc>
                <a:spcPct val="90000"/>
              </a:lnSpc>
              <a:spcBef>
                <a:spcPts val="800"/>
              </a:spcBef>
              <a:spcAft>
                <a:spcPts val="0"/>
              </a:spcAft>
              <a:buClr>
                <a:srgbClr val="F3D54E"/>
              </a:buClr>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2807398" y="1978231"/>
            <a:ext cx="3787800" cy="651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428528" y="428627"/>
            <a:ext cx="8258112" cy="714374"/>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525252"/>
              </a:buClr>
              <a:buSzPts val="2300"/>
              <a:buFont typeface="Calibri"/>
              <a:buNone/>
            </a:pPr>
            <a:r>
              <a:rPr lang="en"/>
              <a:t>Notices &amp; Disclaimers </a:t>
            </a:r>
            <a:endParaRPr/>
          </a:p>
        </p:txBody>
      </p:sp>
      <p:sp>
        <p:nvSpPr>
          <p:cNvPr id="155" name="Google Shape;155;p30"/>
          <p:cNvSpPr txBox="1"/>
          <p:nvPr>
            <p:ph idx="1" type="body"/>
          </p:nvPr>
        </p:nvSpPr>
        <p:spPr>
          <a:xfrm>
            <a:off x="428528" y="1255092"/>
            <a:ext cx="8258175" cy="343121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400"/>
              <a:buChar char="•"/>
            </a:pPr>
            <a:r>
              <a:rPr lang="en" sz="1400"/>
              <a:t>Performance varies by use, configuration and other factors. Learn more at </a:t>
            </a:r>
            <a:r>
              <a:rPr lang="en" sz="1400" u="sng">
                <a:solidFill>
                  <a:schemeClr val="hlink"/>
                </a:solidFill>
                <a:hlinkClick r:id="rId3"/>
              </a:rPr>
              <a:t>www.Intel.com/PerformanceIndex</a:t>
            </a:r>
            <a:r>
              <a:rPr lang="en" sz="1400"/>
              <a:t>.    </a:t>
            </a:r>
            <a:endParaRPr/>
          </a:p>
          <a:p>
            <a:pPr indent="-88900" lvl="0" marL="177800" rtl="0" algn="l">
              <a:lnSpc>
                <a:spcPct val="90000"/>
              </a:lnSpc>
              <a:spcBef>
                <a:spcPts val="0"/>
              </a:spcBef>
              <a:spcAft>
                <a:spcPts val="0"/>
              </a:spcAft>
              <a:buClr>
                <a:schemeClr val="dk1"/>
              </a:buClr>
              <a:buSzPts val="1400"/>
              <a:buNone/>
            </a:pPr>
            <a:r>
              <a:t/>
            </a:r>
            <a:endParaRPr sz="1400"/>
          </a:p>
          <a:p>
            <a:pPr indent="-177800" lvl="0" marL="177800" rtl="0" algn="l">
              <a:lnSpc>
                <a:spcPct val="90000"/>
              </a:lnSpc>
              <a:spcBef>
                <a:spcPts val="0"/>
              </a:spcBef>
              <a:spcAft>
                <a:spcPts val="0"/>
              </a:spcAft>
              <a:buClr>
                <a:schemeClr val="dk1"/>
              </a:buClr>
              <a:buSzPts val="1400"/>
              <a:buChar char="•"/>
            </a:pPr>
            <a:r>
              <a:rPr lang="en" sz="1400"/>
              <a:t>Performance results are based on testing as of dates shown in configurations and may not reflect all publicly available updates. See backup for configuration details. No product or component can be absolutely secure. </a:t>
            </a:r>
            <a:endParaRPr/>
          </a:p>
          <a:p>
            <a:pPr indent="-88900" lvl="0" marL="177800" rtl="0" algn="l">
              <a:lnSpc>
                <a:spcPct val="90000"/>
              </a:lnSpc>
              <a:spcBef>
                <a:spcPts val="0"/>
              </a:spcBef>
              <a:spcAft>
                <a:spcPts val="0"/>
              </a:spcAft>
              <a:buClr>
                <a:schemeClr val="dk1"/>
              </a:buClr>
              <a:buSzPts val="1400"/>
              <a:buNone/>
            </a:pPr>
            <a:r>
              <a:t/>
            </a:r>
            <a:endParaRPr sz="1400"/>
          </a:p>
          <a:p>
            <a:pPr indent="-177800" lvl="0" marL="177800" rtl="0" algn="l">
              <a:lnSpc>
                <a:spcPct val="90000"/>
              </a:lnSpc>
              <a:spcBef>
                <a:spcPts val="0"/>
              </a:spcBef>
              <a:spcAft>
                <a:spcPts val="0"/>
              </a:spcAft>
              <a:buClr>
                <a:schemeClr val="dk1"/>
              </a:buClr>
              <a:buSzPts val="1400"/>
              <a:buChar char="•"/>
            </a:pPr>
            <a:r>
              <a:rPr lang="en" sz="1400"/>
              <a:t>Your costs and results may vary. </a:t>
            </a:r>
            <a:endParaRPr/>
          </a:p>
          <a:p>
            <a:pPr indent="-88900" lvl="0" marL="177800" rtl="0" algn="l">
              <a:lnSpc>
                <a:spcPct val="90000"/>
              </a:lnSpc>
              <a:spcBef>
                <a:spcPts val="0"/>
              </a:spcBef>
              <a:spcAft>
                <a:spcPts val="0"/>
              </a:spcAft>
              <a:buClr>
                <a:schemeClr val="dk1"/>
              </a:buClr>
              <a:buSzPts val="1400"/>
              <a:buNone/>
            </a:pPr>
            <a:r>
              <a:t/>
            </a:r>
            <a:endParaRPr sz="1400"/>
          </a:p>
          <a:p>
            <a:pPr indent="-177800" lvl="0" marL="177800" rtl="0" algn="l">
              <a:lnSpc>
                <a:spcPct val="90000"/>
              </a:lnSpc>
              <a:spcBef>
                <a:spcPts val="0"/>
              </a:spcBef>
              <a:spcAft>
                <a:spcPts val="0"/>
              </a:spcAft>
              <a:buClr>
                <a:schemeClr val="dk1"/>
              </a:buClr>
              <a:buSzPts val="1400"/>
              <a:buChar char="•"/>
            </a:pPr>
            <a:r>
              <a:rPr lang="en" sz="1400"/>
              <a:t>Intel technologies may require enabled hardware, software or service activation.</a:t>
            </a:r>
            <a:endParaRPr/>
          </a:p>
          <a:p>
            <a:pPr indent="-88900" lvl="0" marL="177800" rtl="0" algn="l">
              <a:lnSpc>
                <a:spcPct val="90000"/>
              </a:lnSpc>
              <a:spcBef>
                <a:spcPts val="0"/>
              </a:spcBef>
              <a:spcAft>
                <a:spcPts val="0"/>
              </a:spcAft>
              <a:buClr>
                <a:schemeClr val="dk1"/>
              </a:buClr>
              <a:buSzPts val="1400"/>
              <a:buNone/>
            </a:pPr>
            <a:r>
              <a:t/>
            </a:r>
            <a:endParaRPr sz="1400"/>
          </a:p>
          <a:p>
            <a:pPr indent="-177800" lvl="0" marL="177800" rtl="0" algn="l">
              <a:lnSpc>
                <a:spcPct val="90000"/>
              </a:lnSpc>
              <a:spcBef>
                <a:spcPts val="0"/>
              </a:spcBef>
              <a:spcAft>
                <a:spcPts val="0"/>
              </a:spcAft>
              <a:buClr>
                <a:schemeClr val="dk1"/>
              </a:buClr>
              <a:buSzPts val="1400"/>
              <a:buChar char="•"/>
            </a:pPr>
            <a:r>
              <a:rPr lang="en" sz="1400"/>
              <a:t>© Intel Corporation. Intel, the Intel logo, and other Intel marks are trademarks of Intel Corporation or its subsidiaries. Other names and brands may be claimed as the property of others. </a:t>
            </a:r>
            <a:endParaRPr sz="1400"/>
          </a:p>
          <a:p>
            <a:pPr indent="-101600" lvl="0" marL="177800" rtl="0" algn="l">
              <a:lnSpc>
                <a:spcPct val="90000"/>
              </a:lnSpc>
              <a:spcBef>
                <a:spcPts val="800"/>
              </a:spcBef>
              <a:spcAft>
                <a:spcPts val="0"/>
              </a:spcAft>
              <a:buClr>
                <a:schemeClr val="dk1"/>
              </a:buClr>
              <a:buSzPts val="1100"/>
              <a:buNone/>
            </a:pPr>
            <a:r>
              <a:t/>
            </a:r>
            <a:endParaRPr sz="1100"/>
          </a:p>
        </p:txBody>
      </p:sp>
      <p:pic>
        <p:nvPicPr>
          <p:cNvPr id="156" name="Google Shape;156;p30"/>
          <p:cNvPicPr preferRelativeResize="0"/>
          <p:nvPr/>
        </p:nvPicPr>
        <p:blipFill rotWithShape="1">
          <a:blip r:embed="rId4">
            <a:alphaModFix/>
          </a:blip>
          <a:srcRect b="0" l="0" r="0" t="0"/>
          <a:stretch/>
        </p:blipFill>
        <p:spPr>
          <a:xfrm>
            <a:off x="7271657" y="465675"/>
            <a:ext cx="1263961" cy="630832"/>
          </a:xfrm>
          <a:prstGeom prst="rect">
            <a:avLst/>
          </a:prstGeom>
          <a:gradFill>
            <a:gsLst>
              <a:gs pos="0">
                <a:srgbClr val="323F4F"/>
              </a:gs>
              <a:gs pos="74000">
                <a:srgbClr val="A9BEE4"/>
              </a:gs>
              <a:gs pos="83000">
                <a:srgbClr val="A9BEE4"/>
              </a:gs>
              <a:gs pos="100000">
                <a:srgbClr val="C5D3ED"/>
              </a:gs>
            </a:gsLst>
            <a:lin ang="5400000" scaled="0"/>
          </a:grad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2580998" y="351006"/>
            <a:ext cx="3787921" cy="65151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Agenda</a:t>
            </a:r>
            <a:endParaRPr/>
          </a:p>
        </p:txBody>
      </p:sp>
      <p:sp>
        <p:nvSpPr>
          <p:cNvPr id="163" name="Google Shape;163;p31"/>
          <p:cNvSpPr txBox="1"/>
          <p:nvPr>
            <p:ph idx="1" type="body"/>
          </p:nvPr>
        </p:nvSpPr>
        <p:spPr>
          <a:xfrm>
            <a:off x="796425" y="1303525"/>
            <a:ext cx="6570300" cy="3104100"/>
          </a:xfrm>
          <a:prstGeom prst="rect">
            <a:avLst/>
          </a:prstGeom>
          <a:noFill/>
          <a:ln>
            <a:noFill/>
          </a:ln>
        </p:spPr>
        <p:txBody>
          <a:bodyPr anchorCtr="0" anchor="t" bIns="34275" lIns="68575" spcFirstLastPara="1" rIns="68575" wrap="square" tIns="34275">
            <a:normAutofit/>
          </a:bodyPr>
          <a:lstStyle/>
          <a:p>
            <a:pPr indent="-184150" lvl="0" marL="190500" rtl="0" algn="l">
              <a:lnSpc>
                <a:spcPct val="80000"/>
              </a:lnSpc>
              <a:spcBef>
                <a:spcPts val="800"/>
              </a:spcBef>
              <a:spcAft>
                <a:spcPts val="0"/>
              </a:spcAft>
              <a:buClr>
                <a:srgbClr val="0071C5"/>
              </a:buClr>
              <a:buSzPts val="2300"/>
              <a:buAutoNum type="arabicPeriod"/>
            </a:pPr>
            <a:r>
              <a:rPr lang="en" sz="2300"/>
              <a:t>History</a:t>
            </a:r>
            <a:endParaRPr sz="2000"/>
          </a:p>
          <a:p>
            <a:pPr indent="-184150" lvl="0" marL="190500" rtl="0" algn="l">
              <a:lnSpc>
                <a:spcPct val="80000"/>
              </a:lnSpc>
              <a:spcBef>
                <a:spcPts val="800"/>
              </a:spcBef>
              <a:spcAft>
                <a:spcPts val="0"/>
              </a:spcAft>
              <a:buClr>
                <a:srgbClr val="0071C5"/>
              </a:buClr>
              <a:buSzPts val="2300"/>
              <a:buAutoNum type="arabicPeriod"/>
            </a:pPr>
            <a:r>
              <a:rPr lang="en" sz="2300"/>
              <a:t>P4 Control Plane (Split Arch) Components</a:t>
            </a:r>
            <a:endParaRPr sz="2000"/>
          </a:p>
          <a:p>
            <a:pPr indent="-184150" lvl="0" marL="190500" rtl="0" algn="l">
              <a:lnSpc>
                <a:spcPct val="80000"/>
              </a:lnSpc>
              <a:spcBef>
                <a:spcPts val="800"/>
              </a:spcBef>
              <a:spcAft>
                <a:spcPts val="0"/>
              </a:spcAft>
              <a:buClr>
                <a:srgbClr val="0071C5"/>
              </a:buClr>
              <a:buSzPts val="2300"/>
              <a:buAutoNum type="arabicPeriod"/>
            </a:pPr>
            <a:r>
              <a:rPr lang="en" sz="2300"/>
              <a:t>OVS P4Runtime library</a:t>
            </a:r>
            <a:endParaRPr sz="2300"/>
          </a:p>
          <a:p>
            <a:pPr indent="-184150" lvl="0" marL="190500" rtl="0" algn="l">
              <a:lnSpc>
                <a:spcPct val="80000"/>
              </a:lnSpc>
              <a:spcBef>
                <a:spcPts val="800"/>
              </a:spcBef>
              <a:spcAft>
                <a:spcPts val="0"/>
              </a:spcAft>
              <a:buSzPts val="2300"/>
              <a:buAutoNum type="arabicPeriod"/>
            </a:pPr>
            <a:r>
              <a:rPr lang="en" sz="2300"/>
              <a:t>Implementation and patches</a:t>
            </a:r>
            <a:endParaRPr sz="2300"/>
          </a:p>
          <a:p>
            <a:pPr indent="-184150" lvl="0" marL="190500" rtl="0" algn="l">
              <a:lnSpc>
                <a:spcPct val="80000"/>
              </a:lnSpc>
              <a:spcBef>
                <a:spcPts val="800"/>
              </a:spcBef>
              <a:spcAft>
                <a:spcPts val="0"/>
              </a:spcAft>
              <a:buClr>
                <a:srgbClr val="0071C5"/>
              </a:buClr>
              <a:buSzPts val="2300"/>
              <a:buAutoNum type="arabicPeriod"/>
            </a:pPr>
            <a:r>
              <a:rPr lang="en" sz="2300"/>
              <a:t>Conclusion</a:t>
            </a:r>
            <a:endParaRPr sz="2300"/>
          </a:p>
          <a:p>
            <a:pPr indent="-184150" lvl="0" marL="190500" rtl="0" algn="l">
              <a:lnSpc>
                <a:spcPct val="80000"/>
              </a:lnSpc>
              <a:spcBef>
                <a:spcPts val="800"/>
              </a:spcBef>
              <a:spcAft>
                <a:spcPts val="0"/>
              </a:spcAft>
              <a:buClr>
                <a:srgbClr val="0071C5"/>
              </a:buClr>
              <a:buSzPts val="2300"/>
              <a:buAutoNum type="arabicPeriod"/>
            </a:pPr>
            <a:r>
              <a:rPr lang="en" sz="2300"/>
              <a:t>Resources</a:t>
            </a:r>
            <a:endParaRPr sz="2000"/>
          </a:p>
          <a:p>
            <a:pPr indent="-184150" lvl="0" marL="190500" rtl="0" algn="l">
              <a:lnSpc>
                <a:spcPct val="80000"/>
              </a:lnSpc>
              <a:spcBef>
                <a:spcPts val="800"/>
              </a:spcBef>
              <a:spcAft>
                <a:spcPts val="0"/>
              </a:spcAft>
              <a:buClr>
                <a:srgbClr val="0071C5"/>
              </a:buClr>
              <a:buSzPts val="2300"/>
              <a:buAutoNum type="arabicPeriod"/>
            </a:pPr>
            <a:r>
              <a:rPr lang="en" sz="2300"/>
              <a:t>Q&amp;A</a:t>
            </a:r>
            <a:endParaRPr sz="2000"/>
          </a:p>
          <a:p>
            <a:pPr indent="0" lvl="0" marL="0" rtl="0" algn="l">
              <a:lnSpc>
                <a:spcPct val="80000"/>
              </a:lnSpc>
              <a:spcBef>
                <a:spcPts val="800"/>
              </a:spcBef>
              <a:spcAft>
                <a:spcPts val="0"/>
              </a:spcAft>
              <a:buClr>
                <a:srgbClr val="0071C5"/>
              </a:buClr>
              <a:buSzPts val="900"/>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527550" y="344250"/>
            <a:ext cx="6668700" cy="90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2970"/>
              <a:buFont typeface="Arial"/>
              <a:buNone/>
            </a:pPr>
            <a:r>
              <a:rPr lang="en" sz="2670"/>
              <a:t>Moving from Integrated to Split Architecture</a:t>
            </a:r>
            <a:endParaRPr sz="2670"/>
          </a:p>
        </p:txBody>
      </p:sp>
      <p:sp>
        <p:nvSpPr>
          <p:cNvPr id="170" name="Google Shape;170;p32"/>
          <p:cNvSpPr txBox="1"/>
          <p:nvPr>
            <p:ph idx="1" type="body"/>
          </p:nvPr>
        </p:nvSpPr>
        <p:spPr>
          <a:xfrm>
            <a:off x="657975" y="1216900"/>
            <a:ext cx="6933600" cy="3452700"/>
          </a:xfrm>
          <a:prstGeom prst="rect">
            <a:avLst/>
          </a:prstGeom>
          <a:noFill/>
          <a:ln>
            <a:noFill/>
          </a:ln>
        </p:spPr>
        <p:txBody>
          <a:bodyPr anchorCtr="0" anchor="t" bIns="34275" lIns="68575" spcFirstLastPara="1" rIns="68575" wrap="square" tIns="34275">
            <a:normAutofit/>
          </a:bodyPr>
          <a:lstStyle/>
          <a:p>
            <a:pPr indent="-347869" lvl="0" marL="457200" rtl="0" algn="l">
              <a:lnSpc>
                <a:spcPct val="95000"/>
              </a:lnSpc>
              <a:spcBef>
                <a:spcPts val="800"/>
              </a:spcBef>
              <a:spcAft>
                <a:spcPts val="0"/>
              </a:spcAft>
              <a:buSzPts val="1878"/>
              <a:buChar char="❏"/>
            </a:pPr>
            <a:r>
              <a:rPr lang="en" sz="1878"/>
              <a:t>In 2020, we created monolithic P4-OVS implementation and open-sourced on ipdk-io</a:t>
            </a:r>
            <a:r>
              <a:rPr lang="en" sz="1878"/>
              <a:t>  </a:t>
            </a:r>
            <a:endParaRPr sz="1878"/>
          </a:p>
          <a:p>
            <a:pPr indent="-347869" lvl="0" marL="457200" rtl="0" algn="l">
              <a:lnSpc>
                <a:spcPct val="95000"/>
              </a:lnSpc>
              <a:spcBef>
                <a:spcPts val="0"/>
              </a:spcBef>
              <a:spcAft>
                <a:spcPts val="0"/>
              </a:spcAft>
              <a:buSzPts val="1878"/>
              <a:buChar char="❏"/>
            </a:pPr>
            <a:r>
              <a:rPr lang="en" sz="1878"/>
              <a:t>Integrated architecture components</a:t>
            </a:r>
            <a:endParaRPr sz="1878">
              <a:solidFill>
                <a:srgbClr val="0071C5"/>
              </a:solidFill>
            </a:endParaRPr>
          </a:p>
          <a:p>
            <a:pPr indent="-347869" lvl="1" marL="914400" rtl="0" algn="l">
              <a:lnSpc>
                <a:spcPct val="95000"/>
              </a:lnSpc>
              <a:spcBef>
                <a:spcPts val="0"/>
              </a:spcBef>
              <a:spcAft>
                <a:spcPts val="0"/>
              </a:spcAft>
              <a:buClr>
                <a:srgbClr val="0071C5"/>
              </a:buClr>
              <a:buSzPts val="1878"/>
              <a:buChar char="❏"/>
            </a:pPr>
            <a:r>
              <a:rPr lang="en" sz="1878">
                <a:solidFill>
                  <a:srgbClr val="0071C5"/>
                </a:solidFill>
              </a:rPr>
              <a:t>Stratum was integrated within OVS to support P4Runtime and Openconfig</a:t>
            </a:r>
            <a:endParaRPr sz="1878">
              <a:solidFill>
                <a:srgbClr val="0071C5"/>
              </a:solidFill>
            </a:endParaRPr>
          </a:p>
          <a:p>
            <a:pPr indent="-347869" lvl="1" marL="914400" rtl="0" algn="l">
              <a:lnSpc>
                <a:spcPct val="95000"/>
              </a:lnSpc>
              <a:spcBef>
                <a:spcPts val="0"/>
              </a:spcBef>
              <a:spcAft>
                <a:spcPts val="0"/>
              </a:spcAft>
              <a:buClr>
                <a:srgbClr val="0071C5"/>
              </a:buClr>
              <a:buSzPts val="1878"/>
              <a:buChar char="❏"/>
            </a:pPr>
            <a:r>
              <a:rPr lang="en" sz="1878">
                <a:solidFill>
                  <a:srgbClr val="0071C5"/>
                </a:solidFill>
              </a:rPr>
              <a:t>Linux kernel offload function using SAI was integrated</a:t>
            </a:r>
            <a:endParaRPr sz="1878">
              <a:solidFill>
                <a:srgbClr val="0071C5"/>
              </a:solidFill>
            </a:endParaRPr>
          </a:p>
          <a:p>
            <a:pPr indent="-347869" lvl="1" marL="914400" rtl="0" algn="l">
              <a:lnSpc>
                <a:spcPct val="95000"/>
              </a:lnSpc>
              <a:spcBef>
                <a:spcPts val="0"/>
              </a:spcBef>
              <a:spcAft>
                <a:spcPts val="0"/>
              </a:spcAft>
              <a:buClr>
                <a:srgbClr val="0071C5"/>
              </a:buClr>
              <a:buSzPts val="1878"/>
              <a:buChar char="❏"/>
            </a:pPr>
            <a:r>
              <a:rPr lang="en" sz="1878">
                <a:solidFill>
                  <a:srgbClr val="0071C5"/>
                </a:solidFill>
              </a:rPr>
              <a:t>Program pipeline like OVS slowpath via P4</a:t>
            </a:r>
            <a:endParaRPr sz="1878">
              <a:solidFill>
                <a:srgbClr val="0071C5"/>
              </a:solidFill>
            </a:endParaRPr>
          </a:p>
          <a:p>
            <a:pPr indent="-347869" lvl="0" marL="457200" rtl="0" algn="l">
              <a:lnSpc>
                <a:spcPct val="95000"/>
              </a:lnSpc>
              <a:spcBef>
                <a:spcPts val="0"/>
              </a:spcBef>
              <a:spcAft>
                <a:spcPts val="0"/>
              </a:spcAft>
              <a:buSzPts val="1878"/>
              <a:buChar char="❏"/>
            </a:pPr>
            <a:r>
              <a:rPr lang="en" sz="1878"/>
              <a:t>The new P4 Control Plane or Split Architecture separates all functions into different components</a:t>
            </a:r>
            <a:endParaRPr sz="1878"/>
          </a:p>
          <a:p>
            <a:pPr indent="-347869" lvl="1" marL="914400" rtl="0" algn="l">
              <a:lnSpc>
                <a:spcPct val="95000"/>
              </a:lnSpc>
              <a:spcBef>
                <a:spcPts val="0"/>
              </a:spcBef>
              <a:spcAft>
                <a:spcPts val="0"/>
              </a:spcAft>
              <a:buClr>
                <a:schemeClr val="accent1"/>
              </a:buClr>
              <a:buSzPts val="1878"/>
              <a:buChar char="❏"/>
            </a:pPr>
            <a:r>
              <a:rPr lang="en" sz="1878">
                <a:solidFill>
                  <a:schemeClr val="accent1"/>
                </a:solidFill>
              </a:rPr>
              <a:t>OVS Patches will contain minimal changes to OVS and expected by end of the year</a:t>
            </a:r>
            <a:endParaRPr b="1" sz="997">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527550" y="344250"/>
            <a:ext cx="6668700" cy="9069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rgbClr val="003C71"/>
              </a:buClr>
              <a:buSzPct val="100000"/>
              <a:buFont typeface="Arial"/>
              <a:buNone/>
            </a:pPr>
            <a:r>
              <a:rPr lang="en"/>
              <a:t>P4 Control Plane (</a:t>
            </a:r>
            <a:r>
              <a:rPr lang="en"/>
              <a:t>Split Architecture)</a:t>
            </a:r>
            <a:endParaRPr/>
          </a:p>
        </p:txBody>
      </p:sp>
      <p:pic>
        <p:nvPicPr>
          <p:cNvPr id="177" name="Google Shape;177;p33"/>
          <p:cNvPicPr preferRelativeResize="0"/>
          <p:nvPr/>
        </p:nvPicPr>
        <p:blipFill>
          <a:blip r:embed="rId3">
            <a:alphaModFix/>
          </a:blip>
          <a:stretch>
            <a:fillRect/>
          </a:stretch>
        </p:blipFill>
        <p:spPr>
          <a:xfrm>
            <a:off x="456625" y="1047100"/>
            <a:ext cx="7920124" cy="395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527550" y="344250"/>
            <a:ext cx="6668700" cy="90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OVS P4Runtime library</a:t>
            </a:r>
            <a:endParaRPr/>
          </a:p>
        </p:txBody>
      </p:sp>
      <p:sp>
        <p:nvSpPr>
          <p:cNvPr id="184" name="Google Shape;184;p34"/>
          <p:cNvSpPr txBox="1"/>
          <p:nvPr>
            <p:ph idx="1" type="body"/>
          </p:nvPr>
        </p:nvSpPr>
        <p:spPr>
          <a:xfrm>
            <a:off x="353150" y="1150000"/>
            <a:ext cx="4621500" cy="38094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t/>
            </a:r>
            <a:endParaRPr sz="1200">
              <a:solidFill>
                <a:schemeClr val="dk1"/>
              </a:solidFill>
            </a:endParaRPr>
          </a:p>
          <a:p>
            <a:pPr indent="-317500" lvl="0" marL="457200" rtl="0" algn="just">
              <a:lnSpc>
                <a:spcPct val="100000"/>
              </a:lnSpc>
              <a:spcBef>
                <a:spcPts val="0"/>
              </a:spcBef>
              <a:spcAft>
                <a:spcPts val="0"/>
              </a:spcAft>
              <a:buClr>
                <a:srgbClr val="0071C5"/>
              </a:buClr>
              <a:buSzPts val="1400"/>
              <a:buChar char="❏"/>
            </a:pPr>
            <a:r>
              <a:rPr lang="en" sz="1400">
                <a:solidFill>
                  <a:srgbClr val="0071C5"/>
                </a:solidFill>
              </a:rPr>
              <a:t>ovs-p4rt  is a library (C++ with a C interface) that allows ovs-vswitchd to communicate with the P4Runtime Server in infrap4d via gRPC.</a:t>
            </a:r>
            <a:endParaRPr sz="1400">
              <a:solidFill>
                <a:srgbClr val="0071C5"/>
              </a:solidFill>
            </a:endParaRPr>
          </a:p>
          <a:p>
            <a:pPr indent="-317500" lvl="0" marL="457200" rtl="0" algn="just">
              <a:lnSpc>
                <a:spcPct val="100000"/>
              </a:lnSpc>
              <a:spcBef>
                <a:spcPts val="1000"/>
              </a:spcBef>
              <a:spcAft>
                <a:spcPts val="0"/>
              </a:spcAft>
              <a:buClr>
                <a:srgbClr val="0071C5"/>
              </a:buClr>
              <a:buSzPts val="1400"/>
              <a:buChar char="❏"/>
            </a:pPr>
            <a:r>
              <a:rPr lang="en" sz="1400">
                <a:solidFill>
                  <a:srgbClr val="0071C5"/>
                </a:solidFill>
              </a:rPr>
              <a:t>ovsdb</a:t>
            </a:r>
            <a:r>
              <a:rPr lang="en" sz="1400"/>
              <a:t>-p4rt</a:t>
            </a:r>
            <a:r>
              <a:rPr lang="en" sz="1400">
                <a:solidFill>
                  <a:srgbClr val="0071C5"/>
                </a:solidFill>
              </a:rPr>
              <a:t> library communicates with</a:t>
            </a:r>
            <a:r>
              <a:rPr lang="en" sz="1400"/>
              <a:t> infrap4d and is used to </a:t>
            </a:r>
            <a:r>
              <a:rPr lang="en" sz="1400">
                <a:solidFill>
                  <a:srgbClr val="0071C5"/>
                </a:solidFill>
              </a:rPr>
              <a:t>subscrib</a:t>
            </a:r>
            <a:r>
              <a:rPr lang="en" sz="1400"/>
              <a:t>e</a:t>
            </a:r>
            <a:r>
              <a:rPr lang="en" sz="1400">
                <a:solidFill>
                  <a:srgbClr val="0071C5"/>
                </a:solidFill>
              </a:rPr>
              <a:t> to tables in ovsdb-server </a:t>
            </a:r>
            <a:r>
              <a:rPr lang="en" sz="1400"/>
              <a:t>for port notifications  to program P4 tables.</a:t>
            </a:r>
            <a:endParaRPr sz="1400">
              <a:solidFill>
                <a:srgbClr val="0071C5"/>
              </a:solidFill>
            </a:endParaRPr>
          </a:p>
          <a:p>
            <a:pPr indent="-317500" lvl="0" marL="457200" rtl="0" algn="just">
              <a:lnSpc>
                <a:spcPct val="115000"/>
              </a:lnSpc>
              <a:spcBef>
                <a:spcPts val="1000"/>
              </a:spcBef>
              <a:spcAft>
                <a:spcPts val="0"/>
              </a:spcAft>
              <a:buClr>
                <a:srgbClr val="0071C5"/>
              </a:buClr>
              <a:buSzPts val="1400"/>
              <a:buChar char="❏"/>
            </a:pPr>
            <a:r>
              <a:rPr lang="en" sz="1400"/>
              <a:t>Uses for ovs-p4rt and ovsdb-p4rt:</a:t>
            </a:r>
            <a:r>
              <a:rPr lang="en" sz="1400">
                <a:solidFill>
                  <a:srgbClr val="0071C5"/>
                </a:solidFill>
              </a:rPr>
              <a:t>:</a:t>
            </a:r>
            <a:endParaRPr sz="1400">
              <a:solidFill>
                <a:srgbClr val="0071C5"/>
              </a:solidFill>
            </a:endParaRPr>
          </a:p>
          <a:p>
            <a:pPr indent="-317500" lvl="1" marL="914400" rtl="0" algn="l">
              <a:lnSpc>
                <a:spcPct val="100000"/>
              </a:lnSpc>
              <a:spcBef>
                <a:spcPts val="0"/>
              </a:spcBef>
              <a:spcAft>
                <a:spcPts val="0"/>
              </a:spcAft>
              <a:buClr>
                <a:srgbClr val="0071C5"/>
              </a:buClr>
              <a:buSzPts val="1400"/>
              <a:buChar char="❏"/>
            </a:pPr>
            <a:r>
              <a:rPr lang="en" sz="1400">
                <a:solidFill>
                  <a:srgbClr val="0071C5"/>
                </a:solidFill>
              </a:rPr>
              <a:t>Forwarding tables based on MAC learning in OVS (ovs-p4rt)</a:t>
            </a:r>
            <a:endParaRPr>
              <a:solidFill>
                <a:srgbClr val="0071C5"/>
              </a:solidFill>
            </a:endParaRPr>
          </a:p>
          <a:p>
            <a:pPr indent="-317500" lvl="1" marL="914400" rtl="0" algn="l">
              <a:lnSpc>
                <a:spcPct val="100000"/>
              </a:lnSpc>
              <a:spcBef>
                <a:spcPts val="0"/>
              </a:spcBef>
              <a:spcAft>
                <a:spcPts val="0"/>
              </a:spcAft>
              <a:buClr>
                <a:srgbClr val="0071C5"/>
              </a:buClr>
              <a:buSzPts val="1400"/>
              <a:buChar char="❏"/>
            </a:pPr>
            <a:r>
              <a:rPr lang="en" sz="1400">
                <a:solidFill>
                  <a:srgbClr val="0071C5"/>
                </a:solidFill>
              </a:rPr>
              <a:t>Tunnel encapsulation/decapsulation tables based on tunnel configuration using ovs-vsctl (ovsdb-p4rt/ovs-p4rt)</a:t>
            </a:r>
            <a:endParaRPr sz="1400">
              <a:solidFill>
                <a:srgbClr val="0071C5"/>
              </a:solidFill>
            </a:endParaRPr>
          </a:p>
          <a:p>
            <a:pPr indent="-317500" lvl="1" marL="914400" rtl="0" algn="l">
              <a:lnSpc>
                <a:spcPct val="100000"/>
              </a:lnSpc>
              <a:spcBef>
                <a:spcPts val="0"/>
              </a:spcBef>
              <a:spcAft>
                <a:spcPts val="0"/>
              </a:spcAft>
              <a:buClr>
                <a:srgbClr val="0071C5"/>
              </a:buClr>
              <a:buSzPts val="1400"/>
              <a:buChar char="❏"/>
            </a:pPr>
            <a:r>
              <a:rPr lang="en">
                <a:solidFill>
                  <a:srgbClr val="0071C5"/>
                </a:solidFill>
              </a:rPr>
              <a:t>Any port add/updates</a:t>
            </a:r>
            <a:endParaRPr>
              <a:solidFill>
                <a:srgbClr val="0071C5"/>
              </a:solidFill>
            </a:endParaRPr>
          </a:p>
        </p:txBody>
      </p:sp>
      <p:pic>
        <p:nvPicPr>
          <p:cNvPr id="185" name="Google Shape;185;p34"/>
          <p:cNvPicPr preferRelativeResize="0"/>
          <p:nvPr/>
        </p:nvPicPr>
        <p:blipFill>
          <a:blip r:embed="rId3">
            <a:alphaModFix/>
          </a:blip>
          <a:stretch>
            <a:fillRect/>
          </a:stretch>
        </p:blipFill>
        <p:spPr>
          <a:xfrm>
            <a:off x="4974600" y="1200150"/>
            <a:ext cx="3954450" cy="340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527550" y="160000"/>
            <a:ext cx="6668700" cy="90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ovs-p4rt </a:t>
            </a:r>
            <a:r>
              <a:rPr lang="en"/>
              <a:t>Implementation</a:t>
            </a:r>
            <a:endParaRPr/>
          </a:p>
        </p:txBody>
      </p:sp>
      <p:sp>
        <p:nvSpPr>
          <p:cNvPr id="192" name="Google Shape;192;p35"/>
          <p:cNvSpPr txBox="1"/>
          <p:nvPr>
            <p:ph idx="1" type="body"/>
          </p:nvPr>
        </p:nvSpPr>
        <p:spPr>
          <a:xfrm>
            <a:off x="368500" y="1066900"/>
            <a:ext cx="8168100" cy="1395300"/>
          </a:xfrm>
          <a:prstGeom prst="rect">
            <a:avLst/>
          </a:prstGeom>
          <a:noFill/>
          <a:ln>
            <a:noFill/>
          </a:ln>
        </p:spPr>
        <p:txBody>
          <a:bodyPr anchorCtr="0" anchor="t" bIns="34275" lIns="68575" spcFirstLastPara="1" rIns="68575" wrap="square" tIns="34275">
            <a:normAutofit fontScale="25000" lnSpcReduction="20000"/>
          </a:bodyPr>
          <a:lstStyle/>
          <a:p>
            <a:pPr indent="-316621" lvl="0" marL="457200" rtl="0" algn="l">
              <a:lnSpc>
                <a:spcPct val="135000"/>
              </a:lnSpc>
              <a:spcBef>
                <a:spcPts val="0"/>
              </a:spcBef>
              <a:spcAft>
                <a:spcPts val="0"/>
              </a:spcAft>
              <a:buSzPct val="100000"/>
              <a:buChar char="❏"/>
            </a:pPr>
            <a:r>
              <a:rPr lang="en" sz="5544"/>
              <a:t>OVS </a:t>
            </a:r>
            <a:r>
              <a:rPr lang="en" sz="5544"/>
              <a:t>“sidecars” called ovs-p4rt and ovsdb-p4rt created for minimal change to OVS</a:t>
            </a:r>
            <a:endParaRPr sz="5544"/>
          </a:p>
          <a:p>
            <a:pPr indent="-316621" lvl="0" marL="457200" rtl="0" algn="l">
              <a:lnSpc>
                <a:spcPct val="135000"/>
              </a:lnSpc>
              <a:spcBef>
                <a:spcPts val="0"/>
              </a:spcBef>
              <a:spcAft>
                <a:spcPts val="0"/>
              </a:spcAft>
              <a:buSzPct val="100909"/>
              <a:buChar char="❏"/>
            </a:pPr>
            <a:r>
              <a:rPr lang="en" sz="5494">
                <a:highlight>
                  <a:srgbClr val="FFFFFF"/>
                </a:highlight>
              </a:rPr>
              <a:t>ovs-p4rt library will be managed by the networking recipe within ipdk-io. </a:t>
            </a:r>
            <a:endParaRPr sz="5494">
              <a:highlight>
                <a:srgbClr val="FFFFFF"/>
              </a:highlight>
            </a:endParaRPr>
          </a:p>
          <a:p>
            <a:pPr indent="-316621" lvl="0" marL="457200" rtl="0" algn="l">
              <a:lnSpc>
                <a:spcPct val="135000"/>
              </a:lnSpc>
              <a:spcBef>
                <a:spcPts val="0"/>
              </a:spcBef>
              <a:spcAft>
                <a:spcPts val="0"/>
              </a:spcAft>
              <a:buSzPct val="100909"/>
              <a:buChar char="❏"/>
            </a:pPr>
            <a:r>
              <a:rPr lang="en" sz="5494">
                <a:highlight>
                  <a:srgbClr val="FFFFFF"/>
                </a:highlight>
              </a:rPr>
              <a:t>OVS on enabling P4 links this library to perform P4Runtime operations.</a:t>
            </a:r>
            <a:endParaRPr sz="5600"/>
          </a:p>
          <a:p>
            <a:pPr indent="-316621" lvl="0" marL="457200" rtl="0" algn="l">
              <a:lnSpc>
                <a:spcPct val="135000"/>
              </a:lnSpc>
              <a:spcBef>
                <a:spcPts val="0"/>
              </a:spcBef>
              <a:spcAft>
                <a:spcPts val="0"/>
              </a:spcAft>
              <a:buSzPct val="99012"/>
              <a:buChar char="❏"/>
            </a:pPr>
            <a:r>
              <a:rPr lang="en" sz="5600"/>
              <a:t>ovs-p4rt transfers Mac learning and L2 information to infrap4d via P4Runtime.</a:t>
            </a:r>
            <a:endParaRPr sz="5544"/>
          </a:p>
          <a:p>
            <a:pPr indent="-316621" lvl="0" marL="457200" rtl="0" algn="l">
              <a:lnSpc>
                <a:spcPct val="135000"/>
              </a:lnSpc>
              <a:spcBef>
                <a:spcPts val="0"/>
              </a:spcBef>
              <a:spcAft>
                <a:spcPts val="0"/>
              </a:spcAft>
              <a:buSzPct val="100000"/>
              <a:buChar char="❏"/>
            </a:pPr>
            <a:r>
              <a:rPr lang="en" sz="5544"/>
              <a:t>For multiple P4Runtime controllers, master arbitration is handled by ovs-p4rt</a:t>
            </a:r>
            <a:endParaRPr sz="5544"/>
          </a:p>
          <a:p>
            <a:pPr indent="0" lvl="0" marL="0" rtl="0" algn="l">
              <a:lnSpc>
                <a:spcPct val="115000"/>
              </a:lnSpc>
              <a:spcBef>
                <a:spcPts val="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177800" rtl="0" algn="l">
              <a:lnSpc>
                <a:spcPct val="150000"/>
              </a:lnSpc>
              <a:spcBef>
                <a:spcPts val="1200"/>
              </a:spcBef>
              <a:spcAft>
                <a:spcPts val="0"/>
              </a:spcAft>
              <a:buNone/>
            </a:pPr>
            <a:r>
              <a:t/>
            </a:r>
            <a:endParaRPr sz="1400"/>
          </a:p>
          <a:p>
            <a:pPr indent="0" lvl="0" marL="177800" rtl="0" algn="l">
              <a:lnSpc>
                <a:spcPct val="150000"/>
              </a:lnSpc>
              <a:spcBef>
                <a:spcPts val="800"/>
              </a:spcBef>
              <a:spcAft>
                <a:spcPts val="0"/>
              </a:spcAft>
              <a:buNone/>
            </a:pPr>
            <a:r>
              <a:t/>
            </a:r>
            <a:endParaRPr sz="2400"/>
          </a:p>
          <a:p>
            <a:pPr indent="0" lvl="0" marL="0" rtl="0" algn="l">
              <a:lnSpc>
                <a:spcPct val="150000"/>
              </a:lnSpc>
              <a:spcBef>
                <a:spcPts val="800"/>
              </a:spcBef>
              <a:spcAft>
                <a:spcPts val="0"/>
              </a:spcAft>
              <a:buNone/>
            </a:pPr>
            <a:r>
              <a:t/>
            </a:r>
            <a:endParaRPr sz="2400"/>
          </a:p>
          <a:p>
            <a:pPr indent="0" lvl="0" marL="0" rtl="0" algn="l">
              <a:lnSpc>
                <a:spcPct val="150000"/>
              </a:lnSpc>
              <a:spcBef>
                <a:spcPts val="800"/>
              </a:spcBef>
              <a:spcAft>
                <a:spcPts val="0"/>
              </a:spcAft>
              <a:buNone/>
            </a:pPr>
            <a:r>
              <a:t/>
            </a:r>
            <a:endParaRPr sz="1400"/>
          </a:p>
          <a:p>
            <a:pPr indent="0" lvl="0" marL="177800" rtl="0" algn="l">
              <a:lnSpc>
                <a:spcPct val="150000"/>
              </a:lnSpc>
              <a:spcBef>
                <a:spcPts val="800"/>
              </a:spcBef>
              <a:spcAft>
                <a:spcPts val="0"/>
              </a:spcAft>
              <a:buNone/>
            </a:pPr>
            <a:r>
              <a:t/>
            </a:r>
            <a:endParaRPr sz="1400"/>
          </a:p>
          <a:p>
            <a:pPr indent="0" lvl="0" marL="177800" rtl="0" algn="l">
              <a:lnSpc>
                <a:spcPct val="150000"/>
              </a:lnSpc>
              <a:spcBef>
                <a:spcPts val="800"/>
              </a:spcBef>
              <a:spcAft>
                <a:spcPts val="0"/>
              </a:spcAft>
              <a:buNone/>
            </a:pPr>
            <a:r>
              <a:t/>
            </a:r>
            <a:endParaRPr sz="900"/>
          </a:p>
        </p:txBody>
      </p:sp>
      <p:pic>
        <p:nvPicPr>
          <p:cNvPr id="193" name="Google Shape;193;p35"/>
          <p:cNvPicPr preferRelativeResize="0"/>
          <p:nvPr/>
        </p:nvPicPr>
        <p:blipFill>
          <a:blip r:embed="rId3">
            <a:alphaModFix/>
          </a:blip>
          <a:stretch>
            <a:fillRect/>
          </a:stretch>
        </p:blipFill>
        <p:spPr>
          <a:xfrm>
            <a:off x="764525" y="2462200"/>
            <a:ext cx="7614944" cy="23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527550" y="344250"/>
            <a:ext cx="6668700" cy="90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In Conclusion</a:t>
            </a:r>
            <a:endParaRPr/>
          </a:p>
        </p:txBody>
      </p:sp>
      <p:sp>
        <p:nvSpPr>
          <p:cNvPr id="200" name="Google Shape;200;p36"/>
          <p:cNvSpPr txBox="1"/>
          <p:nvPr>
            <p:ph idx="1" type="body"/>
          </p:nvPr>
        </p:nvSpPr>
        <p:spPr>
          <a:xfrm>
            <a:off x="527550" y="1303525"/>
            <a:ext cx="7064100" cy="3366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None/>
            </a:pPr>
            <a:r>
              <a:rPr lang="en" sz="2410"/>
              <a:t>New architecture:</a:t>
            </a:r>
            <a:endParaRPr sz="2410"/>
          </a:p>
          <a:p>
            <a:pPr indent="-200712" lvl="1" marL="520700" rtl="0" algn="l">
              <a:lnSpc>
                <a:spcPct val="90000"/>
              </a:lnSpc>
              <a:spcBef>
                <a:spcPts val="800"/>
              </a:spcBef>
              <a:spcAft>
                <a:spcPts val="0"/>
              </a:spcAft>
              <a:buClr>
                <a:srgbClr val="0071C5"/>
              </a:buClr>
              <a:buSzPts val="1761"/>
              <a:buChar char="•"/>
            </a:pPr>
            <a:r>
              <a:rPr lang="en" sz="1760">
                <a:solidFill>
                  <a:srgbClr val="0071C5"/>
                </a:solidFill>
              </a:rPr>
              <a:t>Is m</a:t>
            </a:r>
            <a:r>
              <a:rPr lang="en" sz="1760">
                <a:solidFill>
                  <a:srgbClr val="0071C5"/>
                </a:solidFill>
              </a:rPr>
              <a:t>odular</a:t>
            </a:r>
            <a:endParaRPr sz="1760">
              <a:solidFill>
                <a:srgbClr val="0071C5"/>
              </a:solidFill>
            </a:endParaRPr>
          </a:p>
          <a:p>
            <a:pPr indent="-200712" lvl="1" marL="520700" rtl="0" algn="l">
              <a:lnSpc>
                <a:spcPct val="90000"/>
              </a:lnSpc>
              <a:spcBef>
                <a:spcPts val="800"/>
              </a:spcBef>
              <a:spcAft>
                <a:spcPts val="0"/>
              </a:spcAft>
              <a:buClr>
                <a:srgbClr val="0071C5"/>
              </a:buClr>
              <a:buSzPts val="1761"/>
              <a:buChar char="•"/>
            </a:pPr>
            <a:r>
              <a:rPr lang="en" sz="1760">
                <a:solidFill>
                  <a:srgbClr val="0071C5"/>
                </a:solidFill>
              </a:rPr>
              <a:t>Easier to update and upstream</a:t>
            </a:r>
            <a:endParaRPr sz="1760">
              <a:solidFill>
                <a:srgbClr val="0071C5"/>
              </a:solidFill>
            </a:endParaRPr>
          </a:p>
          <a:p>
            <a:pPr indent="-200712" lvl="1" marL="520700" rtl="0" algn="l">
              <a:lnSpc>
                <a:spcPct val="90000"/>
              </a:lnSpc>
              <a:spcBef>
                <a:spcPts val="800"/>
              </a:spcBef>
              <a:spcAft>
                <a:spcPts val="0"/>
              </a:spcAft>
              <a:buClr>
                <a:srgbClr val="0071C5"/>
              </a:buClr>
              <a:buSzPts val="1761"/>
              <a:buChar char="•"/>
            </a:pPr>
            <a:r>
              <a:rPr lang="en" sz="1760">
                <a:solidFill>
                  <a:srgbClr val="0071C5"/>
                </a:solidFill>
              </a:rPr>
              <a:t>Only makes necessary changes in OVS</a:t>
            </a:r>
            <a:endParaRPr sz="1760">
              <a:solidFill>
                <a:srgbClr val="0071C5"/>
              </a:solidFill>
            </a:endParaRPr>
          </a:p>
          <a:p>
            <a:pPr indent="-200712" lvl="1" marL="520700" rtl="0" algn="l">
              <a:lnSpc>
                <a:spcPct val="90000"/>
              </a:lnSpc>
              <a:spcBef>
                <a:spcPts val="800"/>
              </a:spcBef>
              <a:spcAft>
                <a:spcPts val="0"/>
              </a:spcAft>
              <a:buClr>
                <a:srgbClr val="0071C5"/>
              </a:buClr>
              <a:buSzPts val="1761"/>
              <a:buChar char="•"/>
            </a:pPr>
            <a:r>
              <a:rPr lang="en" sz="1760">
                <a:solidFill>
                  <a:srgbClr val="0071C5"/>
                </a:solidFill>
              </a:rPr>
              <a:t>Introduces OVS P4Runtime library for P4 to integrate with infrap4d</a:t>
            </a:r>
            <a:endParaRPr sz="830">
              <a:solidFill>
                <a:srgbClr val="0071C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527550" y="344250"/>
            <a:ext cx="6668700" cy="906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03C71"/>
              </a:buClr>
              <a:buSzPts val="3300"/>
              <a:buFont typeface="Arial"/>
              <a:buNone/>
            </a:pPr>
            <a:r>
              <a:rPr lang="en"/>
              <a:t>Resources</a:t>
            </a:r>
            <a:endParaRPr/>
          </a:p>
        </p:txBody>
      </p:sp>
      <p:sp>
        <p:nvSpPr>
          <p:cNvPr id="207" name="Google Shape;207;p37"/>
          <p:cNvSpPr txBox="1"/>
          <p:nvPr>
            <p:ph idx="1" type="body"/>
          </p:nvPr>
        </p:nvSpPr>
        <p:spPr>
          <a:xfrm>
            <a:off x="657975" y="1303525"/>
            <a:ext cx="6933600" cy="3366000"/>
          </a:xfrm>
          <a:prstGeom prst="rect">
            <a:avLst/>
          </a:prstGeom>
          <a:noFill/>
          <a:ln>
            <a:noFill/>
          </a:ln>
        </p:spPr>
        <p:txBody>
          <a:bodyPr anchorCtr="0" anchor="t" bIns="34275" lIns="68575" spcFirstLastPara="1" rIns="68575" wrap="square" tIns="34275">
            <a:normAutofit/>
          </a:bodyPr>
          <a:lstStyle/>
          <a:p>
            <a:pPr indent="-188989" lvl="0" marL="177800" rtl="0" algn="l">
              <a:lnSpc>
                <a:spcPct val="115000"/>
              </a:lnSpc>
              <a:spcBef>
                <a:spcPts val="800"/>
              </a:spcBef>
              <a:spcAft>
                <a:spcPts val="0"/>
              </a:spcAft>
              <a:buSzPts val="2376"/>
              <a:buChar char="•"/>
            </a:pPr>
            <a:r>
              <a:rPr b="1" lang="en" sz="2376"/>
              <a:t>Infrap4d -  </a:t>
            </a:r>
            <a:r>
              <a:rPr lang="en" sz="2376" u="sng">
                <a:solidFill>
                  <a:schemeClr val="hlink"/>
                </a:solidFill>
                <a:hlinkClick r:id="rId3"/>
              </a:rPr>
              <a:t>https://github.com/ipdk-io/networking-recipe</a:t>
            </a:r>
            <a:endParaRPr sz="2376"/>
          </a:p>
          <a:p>
            <a:pPr indent="-188989" lvl="0" marL="177800" rtl="0" algn="l">
              <a:lnSpc>
                <a:spcPct val="115000"/>
              </a:lnSpc>
              <a:spcBef>
                <a:spcPts val="800"/>
              </a:spcBef>
              <a:spcAft>
                <a:spcPts val="0"/>
              </a:spcAft>
              <a:buSzPts val="2376"/>
              <a:buChar char="•"/>
            </a:pPr>
            <a:r>
              <a:rPr b="1" lang="en" sz="2376"/>
              <a:t>OVS - </a:t>
            </a:r>
            <a:br>
              <a:rPr b="1" lang="en" sz="2376"/>
            </a:br>
            <a:r>
              <a:rPr lang="en" sz="2376" u="sng">
                <a:solidFill>
                  <a:schemeClr val="hlink"/>
                </a:solidFill>
                <a:hlinkClick r:id="rId4"/>
              </a:rPr>
              <a:t>https://github.com/ipdk-io/ovs/tree/split-arch</a:t>
            </a:r>
            <a:endParaRPr sz="2376"/>
          </a:p>
          <a:p>
            <a:pPr indent="-188989" lvl="0" marL="177800" rtl="0" algn="l">
              <a:lnSpc>
                <a:spcPct val="115000"/>
              </a:lnSpc>
              <a:spcBef>
                <a:spcPts val="800"/>
              </a:spcBef>
              <a:spcAft>
                <a:spcPts val="0"/>
              </a:spcAft>
              <a:buSzPts val="2376"/>
              <a:buChar char="•"/>
            </a:pPr>
            <a:r>
              <a:rPr b="1" lang="en" sz="2376"/>
              <a:t>P4-OVS - “Why OVS Needs P4”</a:t>
            </a:r>
            <a:br>
              <a:rPr b="1" lang="en" sz="2376"/>
            </a:br>
            <a:r>
              <a:rPr lang="en" sz="2376" u="sng">
                <a:solidFill>
                  <a:schemeClr val="hlink"/>
                </a:solidFill>
                <a:hlinkClick r:id="rId5"/>
              </a:rPr>
              <a:t>https://www.youtube.com/watch?v=Hpb-OipXLqQ</a:t>
            </a:r>
            <a:endParaRPr sz="2376"/>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