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ED7BAA5-5E0E-4B7B-87E8-CB583FD40DD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6B224A9-84A6-464B-A520-B5E87E097C0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E03CAC6-6288-41D1-8CDF-E272E8FA42A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C8875E-3C34-49E8-A8C0-BD0647D94A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45AC9E-EE0F-49A9-B7D3-D4E99A3841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54B3EA6-68AE-45A7-A0ED-06A5AAC6028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47646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85716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43880" y="4835520"/>
            <a:ext cx="142200" cy="11916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05040" y="2736000"/>
            <a:ext cx="7314120" cy="95904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14400" y="3786120"/>
            <a:ext cx="7314120" cy="51336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05040" y="2736000"/>
            <a:ext cx="227520" cy="95904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14400" y="3786120"/>
            <a:ext cx="227520" cy="51336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114480"/>
            <a:ext cx="822888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8880" cy="370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457200" y="47646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457200" y="85716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 rot="5400000">
            <a:off x="443880" y="4835520"/>
            <a:ext cx="142200" cy="11916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380880" y="4800600"/>
            <a:ext cx="227520" cy="170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8" descr=""/>
          <p:cNvPicPr/>
          <p:nvPr/>
        </p:nvPicPr>
        <p:blipFill>
          <a:blip r:embed="rId2"/>
          <a:stretch/>
        </p:blipFill>
        <p:spPr>
          <a:xfrm>
            <a:off x="6629400" y="4806360"/>
            <a:ext cx="2056320" cy="330480"/>
          </a:xfrm>
          <a:prstGeom prst="rect">
            <a:avLst/>
          </a:prstGeom>
          <a:ln>
            <a:noFill/>
          </a:ln>
        </p:spPr>
      </p:pic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>
            <a:off x="457200" y="476460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2"/>
          <p:cNvSpPr/>
          <p:nvPr/>
        </p:nvSpPr>
        <p:spPr>
          <a:xfrm>
            <a:off x="457200" y="85716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rot="5400000">
            <a:off x="443520" y="4835520"/>
            <a:ext cx="142560" cy="11952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380880" y="4800600"/>
            <a:ext cx="227880" cy="170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Picture 8" descr=""/>
          <p:cNvPicPr/>
          <p:nvPr/>
        </p:nvPicPr>
        <p:blipFill>
          <a:blip r:embed="rId2"/>
          <a:stretch/>
        </p:blipFill>
        <p:spPr>
          <a:xfrm>
            <a:off x="6629400" y="4806360"/>
            <a:ext cx="2056680" cy="330840"/>
          </a:xfrm>
          <a:prstGeom prst="rect">
            <a:avLst/>
          </a:prstGeom>
          <a:ln>
            <a:noFill/>
          </a:ln>
        </p:spPr>
      </p:pic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219320" y="2914560"/>
            <a:ext cx="685692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Documenting JSON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19320" y="3843360"/>
            <a:ext cx="68569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How Manifest.json can be described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2120" y="1200240"/>
            <a:ext cx="7542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27ca3"/>
                </a:solidFill>
                <a:latin typeface="Arial Black"/>
                <a:ea typeface="DejaVu Sans"/>
              </a:rPr>
              <a:t>Manifest Documentation 1: JSON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14480"/>
            <a:ext cx="822852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JSON: Describing a manifest file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36320" y="823320"/>
            <a:ext cx="5999040" cy="40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{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"manifest_version" : 2,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"name":"Budget Manager",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"version": "1.1",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"description": "This extention use for tracking oerall expenses",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"browser_action":{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"default_popup": "popup.html",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"default_icon": "./Logo.png"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},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"icons":{"128": "Logo_128.png"},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"options_page": "option.html",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"background":{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"scripts": ["./eventpage.js"],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"persistent": false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},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"permissions": [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"storage",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"notifications",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"contextMenus",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"tabs",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"tts"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],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"commands": {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"_execute_browser_action": {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"suggested_key": {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"default": "Ctrl+Shift+F",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"mac": "MacCtrl+Shift+F"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},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"description": "Opens popup.html"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}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      </a:t>
            </a: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}</a:t>
            </a:r>
            <a:endParaRPr b="0" lang="en-IN" sz="800" spc="-1" strike="noStrike">
              <a:latin typeface="Arial"/>
            </a:endParaRPr>
          </a:p>
          <a:p>
            <a:pPr marL="144000" indent="-143640">
              <a:lnSpc>
                <a:spcPct val="100000"/>
              </a:lnSpc>
            </a:pPr>
            <a:r>
              <a:rPr b="0" lang="en-US" sz="800" spc="-1" strike="noStrike">
                <a:solidFill>
                  <a:srgbClr val="464653"/>
                </a:solidFill>
                <a:latin typeface="FreeSans"/>
                <a:ea typeface="DejaVu Sans"/>
              </a:rPr>
              <a:t>}</a:t>
            </a:r>
            <a:endParaRPr b="0" lang="en-IN" sz="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336000" y="4784400"/>
            <a:ext cx="2375640" cy="3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14480"/>
            <a:ext cx="822852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Manifest Documentation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16000" y="1008000"/>
            <a:ext cx="8712000" cy="413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14480"/>
            <a:ext cx="822888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Manifest JSON Documentation (tables)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57840" y="856800"/>
            <a:ext cx="42991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Manifest object: Represents a extension.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36400" y="1238400"/>
            <a:ext cx="7743600" cy="300960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336360" y="4784760"/>
            <a:ext cx="2375640" cy="3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477120" y="4781520"/>
            <a:ext cx="2285280" cy="36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457200" y="114480"/>
            <a:ext cx="822888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Manif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est 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JSON 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Docu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menta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tion 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(tables</a:t>
            </a: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41640" y="1072800"/>
            <a:ext cx="39423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Icons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object: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Represent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s a Icon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Logo.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18600" y="2052000"/>
            <a:ext cx="67374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Browser Action object: maintain data for connecting Popup.html.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324000" y="3050640"/>
            <a:ext cx="55944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Background object: Represents data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for event action.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68080" y="1404000"/>
            <a:ext cx="8035920" cy="5378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540000" y="2355120"/>
            <a:ext cx="8136000" cy="60912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551160" y="3528000"/>
            <a:ext cx="8088840" cy="6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19726</TotalTime>
  <Application>LibreOffice/6.4.3.2$Linux_X86_64 LibreOffice_project/40$Build-2</Application>
  <Words>912</Words>
  <Paragraphs>254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2014-12-23T16:50:33Z</dcterms:created>
  <dc:creator>Peter Gruenbaum</dc:creator>
  <dc:description/>
  <dc:language>en-IN</dc:language>
  <cp:lastModifiedBy/>
  <dcterms:modified xsi:type="dcterms:W3CDTF">2020-06-13T14:29:43Z</dcterms:modified>
  <cp:revision>67</cp:revision>
  <dc:subject/>
  <dc:title>Introdution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