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F96"/>
    <a:srgbClr val="00A8E1"/>
    <a:srgbClr val="0A5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115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AFCC-722A-437E-A5AF-FBBAD7DE20A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7914-3A66-4361-9E84-59C8EAF6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6615409" y="1198602"/>
            <a:ext cx="4800600" cy="448"/>
          </a:xfrm>
          <a:prstGeom prst="straightConnector1">
            <a:avLst/>
          </a:prstGeom>
          <a:ln w="38100">
            <a:solidFill>
              <a:srgbClr val="0A55B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5593" y="659869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A55B7"/>
                </a:solidFill>
                <a:latin typeface="Bryant Bold" panose="02000803030000020003" pitchFamily="50" charset="0"/>
                <a:ea typeface="Tahoma" panose="020B0604030504040204" pitchFamily="34" charset="0"/>
                <a:cs typeface="Tahoma" panose="020B0604030504040204" pitchFamily="34" charset="0"/>
              </a:rPr>
              <a:t>32GB Chipster</a:t>
            </a:r>
            <a:endParaRPr lang="en-US" sz="2400" b="1" dirty="0">
              <a:solidFill>
                <a:srgbClr val="0A55B7"/>
              </a:solidFill>
              <a:latin typeface="Bryant Bold" panose="02000803030000020003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14" y="1538526"/>
            <a:ext cx="563958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6615409" y="1198602"/>
            <a:ext cx="4800600" cy="448"/>
          </a:xfrm>
          <a:prstGeom prst="straightConnector1">
            <a:avLst/>
          </a:prstGeom>
          <a:ln w="38100">
            <a:solidFill>
              <a:srgbClr val="0A55B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5593" y="659869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A55B7"/>
                </a:solidFill>
                <a:latin typeface="Bryant Bold" panose="02000803030000020003" pitchFamily="50" charset="0"/>
                <a:ea typeface="Tahoma" panose="020B0604030504040204" pitchFamily="34" charset="0"/>
                <a:cs typeface="Tahoma" panose="020B0604030504040204" pitchFamily="34" charset="0"/>
              </a:rPr>
              <a:t>32GB Chipster</a:t>
            </a:r>
            <a:endParaRPr lang="en-US" sz="2400" b="1" dirty="0">
              <a:solidFill>
                <a:srgbClr val="0A55B7"/>
              </a:solidFill>
              <a:latin typeface="Bryant Bold" panose="02000803030000020003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14" y="1538526"/>
            <a:ext cx="5639587" cy="20862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699013" y="1665607"/>
            <a:ext cx="379220" cy="2745441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3219" y="3427653"/>
            <a:ext cx="2121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Apache Server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MySQL Server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PHP Processor</a:t>
            </a:r>
            <a:endParaRPr lang="en-US" dirty="0">
              <a:solidFill>
                <a:srgbClr val="0A55B7"/>
              </a:solidFill>
              <a:latin typeface="Bryant Medium Alternate" panose="020006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6615409" y="1198602"/>
            <a:ext cx="4800600" cy="448"/>
          </a:xfrm>
          <a:prstGeom prst="straightConnector1">
            <a:avLst/>
          </a:prstGeom>
          <a:ln w="38100">
            <a:solidFill>
              <a:srgbClr val="0A55B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5593" y="659869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A55B7"/>
                </a:solidFill>
                <a:latin typeface="Bryant Bold" panose="02000803030000020003" pitchFamily="50" charset="0"/>
                <a:ea typeface="Tahoma" panose="020B0604030504040204" pitchFamily="34" charset="0"/>
                <a:cs typeface="Tahoma" panose="020B0604030504040204" pitchFamily="34" charset="0"/>
              </a:rPr>
              <a:t>32GB Chipster</a:t>
            </a:r>
            <a:endParaRPr lang="en-US" sz="2400" b="1" dirty="0">
              <a:solidFill>
                <a:srgbClr val="0A55B7"/>
              </a:solidFill>
              <a:latin typeface="Bryant Bold" panose="02000803030000020003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14" y="1538526"/>
            <a:ext cx="5639587" cy="20862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699013" y="1665607"/>
            <a:ext cx="379220" cy="2745441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3219" y="3427653"/>
            <a:ext cx="2121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Apache Server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MySQL Server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PHP Processor</a:t>
            </a:r>
            <a:endParaRPr lang="en-US" dirty="0">
              <a:solidFill>
                <a:srgbClr val="0A55B7"/>
              </a:solidFill>
              <a:latin typeface="Bryant Medium Alternate" panose="02000603030000020004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5989" y="1665608"/>
            <a:ext cx="379220" cy="3738942"/>
          </a:xfrm>
          <a:prstGeom prst="rect">
            <a:avLst/>
          </a:prstGeom>
          <a:solidFill>
            <a:srgbClr val="00A8E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8E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9117" y="4481219"/>
            <a:ext cx="1781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A55B7"/>
                </a:solidFill>
                <a:latin typeface="Bryant Medium Alternate" panose="02000603030000020004" pitchFamily="50" charset="0"/>
              </a:rPr>
              <a:t>Search Engine</a:t>
            </a:r>
          </a:p>
          <a:p>
            <a:pPr algn="r"/>
            <a:r>
              <a:rPr lang="en-US" dirty="0">
                <a:solidFill>
                  <a:srgbClr val="0A55B7"/>
                </a:solidFill>
                <a:latin typeface="Bryant Medium Alternate" panose="02000603030000020004" pitchFamily="50" charset="0"/>
              </a:rPr>
              <a:t>WordPress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99" y="3249504"/>
            <a:ext cx="2534004" cy="3334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615409" y="1198602"/>
            <a:ext cx="4800600" cy="448"/>
          </a:xfrm>
          <a:prstGeom prst="straightConnector1">
            <a:avLst/>
          </a:prstGeom>
          <a:ln w="38100">
            <a:solidFill>
              <a:srgbClr val="0A55B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5593" y="659869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A55B7"/>
                </a:solidFill>
                <a:latin typeface="Bryant Bold" panose="02000803030000020003" pitchFamily="50" charset="0"/>
                <a:ea typeface="Tahoma" panose="020B0604030504040204" pitchFamily="34" charset="0"/>
                <a:cs typeface="Tahoma" panose="020B0604030504040204" pitchFamily="34" charset="0"/>
              </a:rPr>
              <a:t>32GB Chipster</a:t>
            </a:r>
            <a:endParaRPr lang="en-US" sz="2400" b="1" dirty="0">
              <a:solidFill>
                <a:srgbClr val="0A55B7"/>
              </a:solidFill>
              <a:latin typeface="Bryant Bold" panose="02000803030000020003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14" y="1538526"/>
            <a:ext cx="5639587" cy="20862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699013" y="1665607"/>
            <a:ext cx="379220" cy="2745441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3219" y="3427653"/>
            <a:ext cx="2121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Apache Server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MySQL Server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PHP Processor</a:t>
            </a:r>
            <a:endParaRPr lang="en-US" dirty="0">
              <a:solidFill>
                <a:srgbClr val="0A55B7"/>
              </a:solidFill>
              <a:latin typeface="Bryant Medium Alternate" panose="02000603030000020004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5989" y="1665608"/>
            <a:ext cx="379220" cy="3738942"/>
          </a:xfrm>
          <a:prstGeom prst="rect">
            <a:avLst/>
          </a:prstGeom>
          <a:solidFill>
            <a:srgbClr val="00A8E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8E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9117" y="4481219"/>
            <a:ext cx="1781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A55B7"/>
                </a:solidFill>
                <a:latin typeface="Bryant Medium Alternate" panose="02000603030000020004" pitchFamily="50" charset="0"/>
              </a:rPr>
              <a:t>Search Engine</a:t>
            </a:r>
          </a:p>
          <a:p>
            <a:pPr algn="r"/>
            <a:r>
              <a:rPr lang="en-US" dirty="0">
                <a:solidFill>
                  <a:srgbClr val="0A55B7"/>
                </a:solidFill>
                <a:latin typeface="Bryant Medium Alternate" panose="02000603030000020004" pitchFamily="50" charset="0"/>
              </a:rPr>
              <a:t>WordPress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Moodle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55209" y="1665607"/>
            <a:ext cx="379220" cy="4455456"/>
          </a:xfrm>
          <a:prstGeom prst="rect">
            <a:avLst/>
          </a:prstGeom>
          <a:solidFill>
            <a:srgbClr val="F89F9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8E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83096" y="5474732"/>
            <a:ext cx="2376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solidFill>
                  <a:srgbClr val="0A55B7"/>
                </a:solidFill>
                <a:latin typeface="Bryant Medium Alternate" panose="02000603030000020004" pitchFamily="50" charset="0"/>
              </a:rPr>
              <a:t>MyWebMaker</a:t>
            </a:r>
            <a:endParaRPr lang="en-US" dirty="0">
              <a:solidFill>
                <a:srgbClr val="0A55B7"/>
              </a:solidFill>
              <a:latin typeface="Bryant Medium Alternate" panose="02000603030000020004" pitchFamily="50" charset="0"/>
            </a:endParaRPr>
          </a:p>
          <a:p>
            <a:pPr algn="r"/>
            <a:r>
              <a:rPr lang="en-US" dirty="0">
                <a:solidFill>
                  <a:srgbClr val="0A55B7"/>
                </a:solidFill>
                <a:latin typeface="Bryant Medium Alternate" panose="02000603030000020004" pitchFamily="50" charset="0"/>
              </a:rPr>
              <a:t>Image Manager</a:t>
            </a:r>
          </a:p>
        </p:txBody>
      </p:sp>
    </p:spTree>
    <p:extLst>
      <p:ext uri="{BB962C8B-B14F-4D97-AF65-F5344CB8AC3E}">
        <p14:creationId xmlns:p14="http://schemas.microsoft.com/office/powerpoint/2010/main" val="40328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99" y="3249504"/>
            <a:ext cx="2534004" cy="3334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615409" y="1198602"/>
            <a:ext cx="4800600" cy="448"/>
          </a:xfrm>
          <a:prstGeom prst="straightConnector1">
            <a:avLst/>
          </a:prstGeom>
          <a:ln w="38100">
            <a:solidFill>
              <a:srgbClr val="0A55B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5593" y="659869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A55B7"/>
                </a:solidFill>
                <a:latin typeface="Bryant Bold" panose="02000803030000020003" pitchFamily="50" charset="0"/>
                <a:ea typeface="Tahoma" panose="020B0604030504040204" pitchFamily="34" charset="0"/>
                <a:cs typeface="Tahoma" panose="020B0604030504040204" pitchFamily="34" charset="0"/>
              </a:rPr>
              <a:t>32GB Chipster</a:t>
            </a:r>
            <a:endParaRPr lang="en-US" sz="2400" b="1" dirty="0">
              <a:solidFill>
                <a:srgbClr val="0A55B7"/>
              </a:solidFill>
              <a:latin typeface="Bryant Bold" panose="02000803030000020003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14" y="1538526"/>
            <a:ext cx="5639587" cy="20862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694531" y="1665607"/>
            <a:ext cx="379220" cy="2745441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3219" y="3427653"/>
            <a:ext cx="2121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Apache Server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MySQL Server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PHP Processor</a:t>
            </a:r>
            <a:endParaRPr lang="en-US" dirty="0">
              <a:solidFill>
                <a:srgbClr val="0A55B7"/>
              </a:solidFill>
              <a:latin typeface="Bryant Medium Alternate" panose="02000603030000020004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3664" y="1665608"/>
            <a:ext cx="379220" cy="3738942"/>
          </a:xfrm>
          <a:prstGeom prst="rect">
            <a:avLst/>
          </a:prstGeom>
          <a:solidFill>
            <a:srgbClr val="00A8E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8E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9117" y="4481219"/>
            <a:ext cx="1781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A55B7"/>
                </a:solidFill>
                <a:latin typeface="Bryant Medium Alternate" panose="02000603030000020004" pitchFamily="50" charset="0"/>
              </a:rPr>
              <a:t>Search Engine</a:t>
            </a:r>
          </a:p>
          <a:p>
            <a:pPr algn="r"/>
            <a:r>
              <a:rPr lang="en-US" dirty="0">
                <a:solidFill>
                  <a:srgbClr val="0A55B7"/>
                </a:solidFill>
                <a:latin typeface="Bryant Medium Alternate" panose="02000603030000020004" pitchFamily="50" charset="0"/>
              </a:rPr>
              <a:t>WordPress</a:t>
            </a:r>
          </a:p>
          <a:p>
            <a:pPr algn="r"/>
            <a:r>
              <a:rPr lang="en-US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Moodle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55209" y="1665607"/>
            <a:ext cx="379220" cy="4455456"/>
          </a:xfrm>
          <a:prstGeom prst="rect">
            <a:avLst/>
          </a:prstGeom>
          <a:solidFill>
            <a:srgbClr val="F89F9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8E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83096" y="5474732"/>
            <a:ext cx="2376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solidFill>
                  <a:srgbClr val="0A55B7"/>
                </a:solidFill>
                <a:latin typeface="Bryant Medium Alternate" panose="02000603030000020004" pitchFamily="50" charset="0"/>
              </a:rPr>
              <a:t>MyWebMaker</a:t>
            </a:r>
            <a:endParaRPr lang="en-US" dirty="0">
              <a:solidFill>
                <a:srgbClr val="0A55B7"/>
              </a:solidFill>
              <a:latin typeface="Bryant Medium Alternate" panose="02000603030000020004" pitchFamily="50" charset="0"/>
            </a:endParaRPr>
          </a:p>
          <a:p>
            <a:pPr algn="r"/>
            <a:r>
              <a:rPr lang="en-US" dirty="0">
                <a:solidFill>
                  <a:srgbClr val="0A55B7"/>
                </a:solidFill>
                <a:latin typeface="Bryant Medium Alternate" panose="02000603030000020004" pitchFamily="50" charset="0"/>
              </a:rPr>
              <a:t>Image Manager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33575" y="1668075"/>
            <a:ext cx="3565809" cy="44529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8E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31542" y="3575908"/>
            <a:ext cx="320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A55B7"/>
                </a:solidFill>
                <a:latin typeface="Bryant Bold" panose="02000803030000020003" pitchFamily="50" charset="0"/>
                <a:ea typeface="Tahoma" panose="020B0604030504040204" pitchFamily="34" charset="0"/>
                <a:cs typeface="Tahoma" panose="020B0604030504040204" pitchFamily="34" charset="0"/>
              </a:rPr>
              <a:t>Custom 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3916" y="4211061"/>
            <a:ext cx="34320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existing open-source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customer created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user-developed content</a:t>
            </a:r>
          </a:p>
          <a:p>
            <a:endParaRPr lang="en-US" sz="1500" dirty="0" smtClean="0">
              <a:solidFill>
                <a:srgbClr val="0A55B7"/>
              </a:solidFill>
              <a:latin typeface="Bryant Medium Alternate" panose="02000603030000020004" pitchFamily="50" charset="0"/>
            </a:endParaRPr>
          </a:p>
          <a:p>
            <a:r>
              <a:rPr lang="en-US" sz="1500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All in a standard Web format so it's </a:t>
            </a:r>
          </a:p>
          <a:p>
            <a:r>
              <a:rPr lang="en-US" sz="1500" dirty="0" smtClean="0">
                <a:solidFill>
                  <a:srgbClr val="0A55B7"/>
                </a:solidFill>
                <a:latin typeface="Bryant Medium Alternate" panose="02000603030000020004" pitchFamily="50" charset="0"/>
              </a:rPr>
              <a:t>easily created and managed</a:t>
            </a:r>
            <a:endParaRPr lang="en-US" sz="1500" dirty="0">
              <a:solidFill>
                <a:srgbClr val="0A55B7"/>
              </a:solidFill>
              <a:latin typeface="Bryant Medium Alternate" panose="020006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Bryant Bold</vt:lpstr>
      <vt:lpstr>Bryant Medium Alternate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 Missen</dc:creator>
  <cp:lastModifiedBy>Cliff Missen</cp:lastModifiedBy>
  <cp:revision>6</cp:revision>
  <dcterms:created xsi:type="dcterms:W3CDTF">2022-08-16T19:47:35Z</dcterms:created>
  <dcterms:modified xsi:type="dcterms:W3CDTF">2022-08-17T13:05:03Z</dcterms:modified>
</cp:coreProperties>
</file>