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6" r:id="rId3"/>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934200" cy="9220200"/>
  <p:embeddedFontLs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OpenSans-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OpenSans-italic.fntdata"/><Relationship Id="rId10" Type="http://schemas.openxmlformats.org/officeDocument/2006/relationships/slide" Target="slides/slide5.xml"/><Relationship Id="rId54"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05138" cy="460375"/>
          </a:xfrm>
          <a:prstGeom prst="rect">
            <a:avLst/>
          </a:prstGeom>
          <a:noFill/>
          <a:ln>
            <a:noFill/>
          </a:ln>
        </p:spPr>
        <p:txBody>
          <a:bodyPr anchorCtr="0" anchor="t" bIns="91425" lIns="91425" spcFirstLastPara="1" rIns="91425" wrap="square" tIns="91425"/>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 name="Google Shape;4;n"/>
          <p:cNvSpPr txBox="1"/>
          <p:nvPr>
            <p:ph idx="10" type="dt"/>
          </p:nvPr>
        </p:nvSpPr>
        <p:spPr>
          <a:xfrm>
            <a:off x="3927475" y="0"/>
            <a:ext cx="3005138" cy="460375"/>
          </a:xfrm>
          <a:prstGeom prst="rect">
            <a:avLst/>
          </a:prstGeom>
          <a:noFill/>
          <a:ln>
            <a:noFill/>
          </a:ln>
        </p:spPr>
        <p:txBody>
          <a:bodyPr anchorCtr="0" anchor="t" bIns="91425" lIns="91425" spcFirstLastPara="1" rIns="91425" wrap="square" tIns="91425"/>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 name="Google Shape;5;n"/>
          <p:cNvSpPr/>
          <p:nvPr>
            <p:ph idx="3"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93738" y="4379913"/>
            <a:ext cx="5546725" cy="4148137"/>
          </a:xfrm>
          <a:prstGeom prst="rect">
            <a:avLst/>
          </a:prstGeom>
          <a:noFill/>
          <a:ln>
            <a:noFill/>
          </a:ln>
        </p:spPr>
        <p:txBody>
          <a:bodyPr anchorCtr="0" anchor="t" bIns="91425" lIns="91425" spcFirstLastPara="1" rIns="91425" wrap="square" tIns="91425"/>
          <a:lstStyle>
            <a:lvl1pPr indent="-317500" lvl="0" marL="457200" marR="0" rtl="0" algn="l">
              <a:spcBef>
                <a:spcPts val="360"/>
              </a:spcBef>
              <a:spcAft>
                <a:spcPts val="0"/>
              </a:spcAft>
              <a:buSzPts val="1400"/>
              <a:buChar char="●"/>
              <a:defRPr/>
            </a:lvl1pPr>
            <a:lvl2pPr indent="-317500" lvl="1" marL="914400" marR="0" rtl="0" algn="l">
              <a:spcBef>
                <a:spcPts val="360"/>
              </a:spcBef>
              <a:spcAft>
                <a:spcPts val="0"/>
              </a:spcAft>
              <a:buSzPts val="1400"/>
              <a:buChar char="○"/>
              <a:defRPr/>
            </a:lvl2pPr>
            <a:lvl3pPr indent="-317500" lvl="2" marL="1371600" marR="0" rtl="0" algn="l">
              <a:spcBef>
                <a:spcPts val="360"/>
              </a:spcBef>
              <a:spcAft>
                <a:spcPts val="0"/>
              </a:spcAft>
              <a:buSzPts val="1400"/>
              <a:buChar char="■"/>
              <a:defRPr/>
            </a:lvl3pPr>
            <a:lvl4pPr indent="-317500" lvl="3" marL="1828800" marR="0" rtl="0" algn="l">
              <a:spcBef>
                <a:spcPts val="360"/>
              </a:spcBef>
              <a:spcAft>
                <a:spcPts val="0"/>
              </a:spcAft>
              <a:buSzPts val="1400"/>
              <a:buChar char="●"/>
              <a:defRPr/>
            </a:lvl4pPr>
            <a:lvl5pPr indent="-317500" lvl="4" marL="2286000" marR="0" rtl="0" algn="l">
              <a:spcBef>
                <a:spcPts val="36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7" name="Google Shape;7;n"/>
          <p:cNvSpPr txBox="1"/>
          <p:nvPr>
            <p:ph idx="11" type="ftr"/>
          </p:nvPr>
        </p:nvSpPr>
        <p:spPr>
          <a:xfrm>
            <a:off x="0" y="8758238"/>
            <a:ext cx="3005138" cy="460375"/>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 name="Google Shape;8;n"/>
          <p:cNvSpPr txBox="1"/>
          <p:nvPr>
            <p:ph idx="12" type="sldNum"/>
          </p:nvPr>
        </p:nvSpPr>
        <p:spPr>
          <a:xfrm>
            <a:off x="3927475" y="8758238"/>
            <a:ext cx="3005138" cy="460375"/>
          </a:xfrm>
          <a:prstGeom prst="rect">
            <a:avLst/>
          </a:prstGeom>
          <a:noFill/>
          <a:ln>
            <a:noFill/>
          </a:ln>
        </p:spPr>
        <p:txBody>
          <a:bodyPr anchorCtr="0" anchor="b" bIns="46150" lIns="92300" spcFirstLastPara="1" rIns="92300" wrap="square" tIns="4615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2124e18f74_1_0:notes"/>
          <p:cNvSpPr/>
          <p:nvPr>
            <p:ph idx="2" type="sldImg"/>
          </p:nvPr>
        </p:nvSpPr>
        <p:spPr>
          <a:xfrm>
            <a:off x="385537" y="691515"/>
            <a:ext cx="6163800" cy="34575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24e18f74_1_0:notes"/>
          <p:cNvSpPr txBox="1"/>
          <p:nvPr>
            <p:ph idx="1" type="body"/>
          </p:nvPr>
        </p:nvSpPr>
        <p:spPr>
          <a:xfrm>
            <a:off x="693420" y="4379595"/>
            <a:ext cx="5547300" cy="4149000"/>
          </a:xfrm>
          <a:prstGeom prst="rect">
            <a:avLst/>
          </a:prstGeom>
          <a:noFill/>
          <a:ln>
            <a:noFill/>
          </a:ln>
        </p:spPr>
        <p:txBody>
          <a:bodyPr anchorCtr="0" anchor="ctr" bIns="92350" lIns="92350" spcFirstLastPara="1" rIns="92350" wrap="square" tIns="92350">
            <a:noAutofit/>
          </a:bodyPr>
          <a:lstStyle/>
          <a:p>
            <a:pPr indent="0" lvl="0" marL="0" rtl="0" algn="l">
              <a:spcBef>
                <a:spcPts val="0"/>
              </a:spcBef>
              <a:spcAft>
                <a:spcPts val="0"/>
              </a:spcAft>
              <a:buNone/>
            </a:pPr>
            <a:r>
              <a:t/>
            </a:r>
            <a:endParaRPr sz="1400">
              <a:latin typeface="Open Sans"/>
              <a:ea typeface="Open Sans"/>
              <a:cs typeface="Open Sans"/>
              <a:sym typeface="Open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9a6dfc96c_0_60: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9a6dfc96c_0_60: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40" name="Google Shape;140;g59a6dfc96c_0_60: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9a6dfc96c_0_76: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9a6dfc96c_0_76: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48" name="Google Shape;148;g59a6dfc96c_0_76: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9a6dfc96c_0_87: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9a6dfc96c_0_87: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59" name="Google Shape;159;g59a6dfc96c_0_87: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9a6dfc96c_0_105: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9a6dfc96c_0_105: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67" name="Google Shape;167;g59a6dfc96c_0_105: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9a6dfc96c_0_122: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9a6dfc96c_0_122: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74" name="Google Shape;174;g59a6dfc96c_0_122: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9a6dfc96c_0_131: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9a6dfc96c_0_131: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82" name="Google Shape;182;g59a6dfc96c_0_131: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9a6dfc96c_0_163: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9a6dfc96c_0_163: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93" name="Google Shape;193;g59a6dfc96c_0_163: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9a6dfc96c_0_171: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9a6dfc96c_0_171: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01" name="Google Shape;201;g59a6dfc96c_0_171: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9a6dfc96c_0_185: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9a6dfc96c_0_185: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12" name="Google Shape;212;g59a6dfc96c_0_185: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9a6dfc96c_0_206: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9a6dfc96c_0_206: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19" name="Google Shape;219;g59a6dfc96c_0_206: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2124e18f74_1_13:notes"/>
          <p:cNvSpPr/>
          <p:nvPr>
            <p:ph idx="2" type="sldImg"/>
          </p:nvPr>
        </p:nvSpPr>
        <p:spPr>
          <a:xfrm>
            <a:off x="385537" y="691515"/>
            <a:ext cx="6163800" cy="34575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24e18f74_1_13:notes"/>
          <p:cNvSpPr txBox="1"/>
          <p:nvPr>
            <p:ph idx="1" type="body"/>
          </p:nvPr>
        </p:nvSpPr>
        <p:spPr>
          <a:xfrm>
            <a:off x="693420" y="4379595"/>
            <a:ext cx="5547300" cy="4149000"/>
          </a:xfrm>
          <a:prstGeom prst="rect">
            <a:avLst/>
          </a:prstGeom>
          <a:noFill/>
          <a:ln>
            <a:noFill/>
          </a:ln>
        </p:spPr>
        <p:txBody>
          <a:bodyPr anchorCtr="0" anchor="ctr" bIns="92350" lIns="92350" spcFirstLastPara="1" rIns="92350" wrap="square" tIns="9235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9a6dfc96c_0_217: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9a6dfc96c_0_217: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27" name="Google Shape;227;g59a6dfc96c_0_217: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9a6dfc96c_0_240: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9a6dfc96c_0_240: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38" name="Google Shape;238;g59a6dfc96c_0_240: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9a6dfc96c_0_249: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9a6dfc96c_0_249: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46" name="Google Shape;246;g59a6dfc96c_0_249: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9a6dfc96c_0_265: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9a6dfc96c_0_265: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57" name="Google Shape;257;g59a6dfc96c_0_265: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9a6dfc96c_0_279: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9a6dfc96c_0_279: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65" name="Google Shape;265;g59a6dfc96c_0_279: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9a6dfc96c_0_289: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9a6dfc96c_0_289: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76" name="Google Shape;276;g59a6dfc96c_0_289: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9a6dfc96c_0_299: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9a6dfc96c_0_299: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87" name="Google Shape;287;g59a6dfc96c_0_299: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9a6dfc96c_0_316: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9a6dfc96c_0_316: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95" name="Google Shape;295;g59a6dfc96c_0_316: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9a6dfc96c_0_336: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9a6dfc96c_0_336: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06" name="Google Shape;306;g59a6dfc96c_0_336: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9a6dfc96c_0_363: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9a6dfc96c_0_363: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14" name="Google Shape;314;g59a6dfc96c_0_363: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9a6dfc96c_0_23: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87" name="Google Shape;87;g59a6dfc96c_0_23: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88" name="Google Shape;88;g59a6dfc96c_0_23: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9a6dfc96c_0_355: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9a6dfc96c_0_355: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21" name="Google Shape;321;g59a6dfc96c_0_355: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9a6dfc96c_0_386: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9a6dfc96c_0_386: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29" name="Google Shape;329;g59a6dfc96c_0_386: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9a6dfc96c_0_398: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9a6dfc96c_0_398: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36" name="Google Shape;336;g59a6dfc96c_0_398: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9a6dfc96c_0_429: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9a6dfc96c_0_429: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44" name="Google Shape;344;g59a6dfc96c_0_429: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9a6dfc96c_0_419: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9a6dfc96c_0_419: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52" name="Google Shape;352;g59a6dfc96c_0_419: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59a6dfc96c_0_436: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59a6dfc96c_0_436: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63" name="Google Shape;363;g59a6dfc96c_0_436: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9a6dfc96c_0_442: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59a6dfc96c_0_442: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70" name="Google Shape;370;g59a6dfc96c_0_442: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5c000ce790_1_0:notes"/>
          <p:cNvSpPr/>
          <p:nvPr>
            <p:ph idx="2" type="sldImg"/>
          </p:nvPr>
        </p:nvSpPr>
        <p:spPr>
          <a:xfrm>
            <a:off x="385537" y="691515"/>
            <a:ext cx="6163800" cy="34575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c000ce790_1_0:notes"/>
          <p:cNvSpPr txBox="1"/>
          <p:nvPr>
            <p:ph idx="1" type="body"/>
          </p:nvPr>
        </p:nvSpPr>
        <p:spPr>
          <a:xfrm>
            <a:off x="693420" y="4379595"/>
            <a:ext cx="5547300" cy="4149000"/>
          </a:xfrm>
          <a:prstGeom prst="rect">
            <a:avLst/>
          </a:prstGeom>
          <a:noFill/>
          <a:ln>
            <a:noFill/>
          </a:ln>
        </p:spPr>
        <p:txBody>
          <a:bodyPr anchorCtr="0" anchor="ctr" bIns="92350" lIns="92350" spcFirstLastPara="1" rIns="92350" wrap="square" tIns="92350">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9a6dfc96c_0_469: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9a6dfc96c_0_469: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83" name="Google Shape;383;g59a6dfc96c_0_469: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59a6dfc96c_0_478: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9a6dfc96c_0_478: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90" name="Google Shape;390;g59a6dfc96c_0_478: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9a6dfc96c_0_0: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93" name="Google Shape;93;g59a6dfc96c_0_0: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94" name="Google Shape;94;g59a6dfc96c_0_0: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59a6dfc96c_0_499: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9a6dfc96c_0_499: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99" name="Google Shape;399;g59a6dfc96c_0_499: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5c000ce790_1_25:notes"/>
          <p:cNvSpPr/>
          <p:nvPr>
            <p:ph idx="2" type="sldImg"/>
          </p:nvPr>
        </p:nvSpPr>
        <p:spPr>
          <a:xfrm>
            <a:off x="385537" y="691515"/>
            <a:ext cx="6163800" cy="34575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c000ce790_1_25:notes"/>
          <p:cNvSpPr txBox="1"/>
          <p:nvPr>
            <p:ph idx="1" type="body"/>
          </p:nvPr>
        </p:nvSpPr>
        <p:spPr>
          <a:xfrm>
            <a:off x="693420" y="4379595"/>
            <a:ext cx="5547300" cy="4149000"/>
          </a:xfrm>
          <a:prstGeom prst="rect">
            <a:avLst/>
          </a:prstGeom>
          <a:noFill/>
          <a:ln>
            <a:noFill/>
          </a:ln>
        </p:spPr>
        <p:txBody>
          <a:bodyPr anchorCtr="0" anchor="ctr" bIns="92350" lIns="92350" spcFirstLastPara="1" rIns="92350" wrap="square" tIns="92350">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59a6dfc96c_0_594: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59a6dfc96c_0_594: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12" name="Google Shape;412;g59a6dfc96c_0_594: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59a6dfc96c_0_582: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59a6dfc96c_0_582: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20" name="Google Shape;420;g59a6dfc96c_0_582: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59a6dfc96c_0_507: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59a6dfc96c_0_507: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28" name="Google Shape;428;g59a6dfc96c_0_507: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4ad390b3f0_2_0: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4ad390b3f0_2_0: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35" name="Google Shape;435;g4ad390b3f0_2_0: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59abca5507_0_3: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59abca5507_0_3: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42" name="Google Shape;442;g59abca5507_0_3: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59a6dfc96c_0_602: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59a6dfc96c_0_602: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49" name="Google Shape;449;g59a6dfc96c_0_602: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9a6dfc96c_0_13: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99" name="Google Shape;99;g59a6dfc96c_0_13: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00" name="Google Shape;100;g59a6dfc96c_0_13: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b85e24cc0_0_0: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b85e24cc0_0_0: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06" name="Google Shape;106;g5b85e24cc0_0_0: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9a6dfc96c_0_31: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9a6dfc96c_0_31: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2" name="Google Shape;112;g59a6dfc96c_0_31: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9a6dfc96c_0_39: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9a6dfc96c_0_39: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9" name="Google Shape;119;g59a6dfc96c_0_39: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9a6dfc96c_0_47: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9a6dfc96c_0_47: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28" name="Google Shape;128;g59a6dfc96c_0_47: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dia"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685800" y="1597819"/>
            <a:ext cx="7772400" cy="11025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4" name="Google Shape;14;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CCE9F9"/>
              </a:buClr>
              <a:buSzPts val="1400"/>
              <a:buFont typeface="Noto Symbol"/>
              <a:buNone/>
              <a:defRPr/>
            </a:lvl1pPr>
            <a:lvl2pPr indent="-196850" lvl="1" marL="742950" marR="0" rtl="0" algn="l">
              <a:spcBef>
                <a:spcPts val="560"/>
              </a:spcBef>
              <a:spcAft>
                <a:spcPts val="0"/>
              </a:spcAft>
              <a:buClr>
                <a:srgbClr val="CCE9F9"/>
              </a:buClr>
              <a:buSzPts val="1400"/>
              <a:buFont typeface="Arial"/>
              <a:buChar char="•"/>
              <a:defRPr/>
            </a:lvl2pPr>
            <a:lvl3pPr indent="-165100" lvl="2" marL="1143000" marR="0" rtl="0" algn="l">
              <a:spcBef>
                <a:spcPts val="480"/>
              </a:spcBef>
              <a:spcAft>
                <a:spcPts val="0"/>
              </a:spcAft>
              <a:buClr>
                <a:srgbClr val="CCE9F9"/>
              </a:buClr>
              <a:buSzPts val="1400"/>
              <a:buFont typeface="Arial"/>
              <a:buChar char="•"/>
              <a:defRPr/>
            </a:lvl3pPr>
            <a:lvl4pPr indent="-190500" lvl="3" marL="1600200" marR="0" rtl="0" algn="l">
              <a:spcBef>
                <a:spcPts val="400"/>
              </a:spcBef>
              <a:spcAft>
                <a:spcPts val="0"/>
              </a:spcAft>
              <a:buClr>
                <a:srgbClr val="CCE9F9"/>
              </a:buClr>
              <a:buSzPts val="1400"/>
              <a:buFont typeface="Arial"/>
              <a:buChar char="–"/>
              <a:defRPr/>
            </a:lvl4pPr>
            <a:lvl5pPr indent="-190500" lvl="4" marL="2057400" marR="0" rtl="0" algn="l">
              <a:spcBef>
                <a:spcPts val="400"/>
              </a:spcBef>
              <a:spcAft>
                <a:spcPts val="0"/>
              </a:spcAft>
              <a:buClr>
                <a:srgbClr val="CCE9F9"/>
              </a:buClr>
              <a:buSzPts val="1400"/>
              <a:buFont typeface="Arial"/>
              <a:buChar char="»"/>
              <a:defRPr/>
            </a:lvl5pPr>
            <a:lvl6pPr indent="-190500" lvl="5" marL="2514600" marR="0" rtl="0" algn="l">
              <a:spcBef>
                <a:spcPts val="400"/>
              </a:spcBef>
              <a:spcAft>
                <a:spcPts val="0"/>
              </a:spcAft>
              <a:buClr>
                <a:srgbClr val="CCE9F9"/>
              </a:buClr>
              <a:buSzPts val="1400"/>
              <a:buFont typeface="Arial"/>
              <a:buChar char="»"/>
              <a:defRPr/>
            </a:lvl6pPr>
            <a:lvl7pPr indent="-190500" lvl="6" marL="2971800" marR="0" rtl="0" algn="l">
              <a:spcBef>
                <a:spcPts val="400"/>
              </a:spcBef>
              <a:spcAft>
                <a:spcPts val="0"/>
              </a:spcAft>
              <a:buClr>
                <a:srgbClr val="CCE9F9"/>
              </a:buClr>
              <a:buSzPts val="1400"/>
              <a:buFont typeface="Arial"/>
              <a:buChar char="»"/>
              <a:defRPr/>
            </a:lvl7pPr>
            <a:lvl8pPr indent="-190500" lvl="7" marL="3429000" marR="0" rtl="0" algn="l">
              <a:spcBef>
                <a:spcPts val="400"/>
              </a:spcBef>
              <a:spcAft>
                <a:spcPts val="0"/>
              </a:spcAft>
              <a:buClr>
                <a:srgbClr val="CCE9F9"/>
              </a:buClr>
              <a:buSzPts val="1400"/>
              <a:buFont typeface="Arial"/>
              <a:buChar char="»"/>
              <a:defRPr/>
            </a:lvl8pPr>
            <a:lvl9pPr indent="-190500" lvl="8" marL="3886200" marR="0" rtl="0" algn="l">
              <a:spcBef>
                <a:spcPts val="400"/>
              </a:spcBef>
              <a:spcAft>
                <a:spcPts val="0"/>
              </a:spcAft>
              <a:buClr>
                <a:srgbClr val="CCE9F9"/>
              </a:buClr>
              <a:buSzPts val="1400"/>
              <a:buFont typeface="Arial"/>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en verticale tekst" type="vertTx">
  <p:cSld name="VERTICAL_TEXT">
    <p:spTree>
      <p:nvGrpSpPr>
        <p:cNvPr id="42" name="Shape 42"/>
        <p:cNvGrpSpPr/>
        <p:nvPr/>
      </p:nvGrpSpPr>
      <p:grpSpPr>
        <a:xfrm>
          <a:off x="0" y="0"/>
          <a:ext cx="0" cy="0"/>
          <a:chOff x="0" y="0"/>
          <a:chExt cx="0" cy="0"/>
        </a:xfrm>
      </p:grpSpPr>
      <p:sp>
        <p:nvSpPr>
          <p:cNvPr id="43" name="Google Shape;43;p11"/>
          <p:cNvSpPr txBox="1"/>
          <p:nvPr>
            <p:ph type="title"/>
          </p:nvPr>
        </p:nvSpPr>
        <p:spPr>
          <a:xfrm>
            <a:off x="457200" y="688181"/>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4" name="Google Shape;44;p11"/>
          <p:cNvSpPr txBox="1"/>
          <p:nvPr>
            <p:ph idx="1" type="body"/>
          </p:nvPr>
        </p:nvSpPr>
        <p:spPr>
          <a:xfrm rot="5400000">
            <a:off x="2898000" y="-840600"/>
            <a:ext cx="3348000" cy="8229600"/>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rgbClr val="CCE9F9"/>
              </a:buClr>
              <a:buSzPts val="1400"/>
              <a:buFont typeface="Noto Symbol"/>
              <a:buChar char="▪"/>
              <a:defRPr/>
            </a:lvl1pPr>
            <a:lvl2pPr indent="-317500" lvl="1" marL="914400" rtl="0" algn="l">
              <a:spcBef>
                <a:spcPts val="560"/>
              </a:spcBef>
              <a:spcAft>
                <a:spcPts val="0"/>
              </a:spcAft>
              <a:buClr>
                <a:srgbClr val="CCE9F9"/>
              </a:buClr>
              <a:buSzPts val="1400"/>
              <a:buChar char="•"/>
              <a:defRPr/>
            </a:lvl2pPr>
            <a:lvl3pPr indent="-317500" lvl="2" marL="1371600" rtl="0" algn="l">
              <a:spcBef>
                <a:spcPts val="480"/>
              </a:spcBef>
              <a:spcAft>
                <a:spcPts val="0"/>
              </a:spcAft>
              <a:buClr>
                <a:srgbClr val="CCE9F9"/>
              </a:buClr>
              <a:buSzPts val="1400"/>
              <a:buChar char="•"/>
              <a:defRPr/>
            </a:lvl3pPr>
            <a:lvl4pPr indent="-317500" lvl="3" marL="1828800" rtl="0" algn="l">
              <a:spcBef>
                <a:spcPts val="400"/>
              </a:spcBef>
              <a:spcAft>
                <a:spcPts val="0"/>
              </a:spcAft>
              <a:buClr>
                <a:srgbClr val="CCE9F9"/>
              </a:buClr>
              <a:buSzPts val="1400"/>
              <a:buChar char="–"/>
              <a:defRPr/>
            </a:lvl4pPr>
            <a:lvl5pPr indent="-317500" lvl="4" marL="2286000" rtl="0" algn="l">
              <a:spcBef>
                <a:spcPts val="400"/>
              </a:spcBef>
              <a:spcAft>
                <a:spcPts val="0"/>
              </a:spcAft>
              <a:buClr>
                <a:srgbClr val="CCE9F9"/>
              </a:buClr>
              <a:buSzPts val="1400"/>
              <a:buChar char="»"/>
              <a:defRPr/>
            </a:lvl5pPr>
            <a:lvl6pPr indent="-317500" lvl="5" marL="2743200" rtl="0" algn="l">
              <a:spcBef>
                <a:spcPts val="400"/>
              </a:spcBef>
              <a:spcAft>
                <a:spcPts val="0"/>
              </a:spcAft>
              <a:buClr>
                <a:srgbClr val="CCE9F9"/>
              </a:buClr>
              <a:buSzPts val="1400"/>
              <a:buChar char="»"/>
              <a:defRPr/>
            </a:lvl6pPr>
            <a:lvl7pPr indent="-317500" lvl="6" marL="3200400" rtl="0" algn="l">
              <a:spcBef>
                <a:spcPts val="400"/>
              </a:spcBef>
              <a:spcAft>
                <a:spcPts val="0"/>
              </a:spcAft>
              <a:buClr>
                <a:srgbClr val="CCE9F9"/>
              </a:buClr>
              <a:buSzPts val="1400"/>
              <a:buChar char="»"/>
              <a:defRPr/>
            </a:lvl7pPr>
            <a:lvl8pPr indent="-317500" lvl="7" marL="3657600" rtl="0" algn="l">
              <a:spcBef>
                <a:spcPts val="400"/>
              </a:spcBef>
              <a:spcAft>
                <a:spcPts val="0"/>
              </a:spcAft>
              <a:buClr>
                <a:srgbClr val="CCE9F9"/>
              </a:buClr>
              <a:buSzPts val="1400"/>
              <a:buChar char="»"/>
              <a:defRPr/>
            </a:lvl8pPr>
            <a:lvl9pPr indent="-317500" lvl="8" marL="4114800" rtl="0" algn="l">
              <a:spcBef>
                <a:spcPts val="400"/>
              </a:spcBef>
              <a:spcAft>
                <a:spcPts val="0"/>
              </a:spcAft>
              <a:buClr>
                <a:srgbClr val="CCE9F9"/>
              </a:buClr>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e titel en tekst" type="vertTitleAndTx">
  <p:cSld name="VERTICAL_TITLE_AND_VERTICAL_TEXT">
    <p:spTree>
      <p:nvGrpSpPr>
        <p:cNvPr id="45" name="Shape 45"/>
        <p:cNvGrpSpPr/>
        <p:nvPr/>
      </p:nvGrpSpPr>
      <p:grpSpPr>
        <a:xfrm>
          <a:off x="0" y="0"/>
          <a:ext cx="0" cy="0"/>
          <a:chOff x="0" y="0"/>
          <a:chExt cx="0" cy="0"/>
        </a:xfrm>
      </p:grpSpPr>
      <p:sp>
        <p:nvSpPr>
          <p:cNvPr id="46" name="Google Shape;46;p12"/>
          <p:cNvSpPr txBox="1"/>
          <p:nvPr>
            <p:ph type="title"/>
          </p:nvPr>
        </p:nvSpPr>
        <p:spPr>
          <a:xfrm rot="5400000">
            <a:off x="5528100" y="1789481"/>
            <a:ext cx="4260000" cy="20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7" name="Google Shape;47;p12"/>
          <p:cNvSpPr txBox="1"/>
          <p:nvPr>
            <p:ph idx="1" type="body"/>
          </p:nvPr>
        </p:nvSpPr>
        <p:spPr>
          <a:xfrm rot="5400000">
            <a:off x="1337100" y="-191719"/>
            <a:ext cx="4260000" cy="6019800"/>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rgbClr val="CCE9F9"/>
              </a:buClr>
              <a:buSzPts val="1400"/>
              <a:buFont typeface="Noto Symbol"/>
              <a:buChar char="▪"/>
              <a:defRPr/>
            </a:lvl1pPr>
            <a:lvl2pPr indent="-317500" lvl="1" marL="914400" rtl="0" algn="l">
              <a:spcBef>
                <a:spcPts val="560"/>
              </a:spcBef>
              <a:spcAft>
                <a:spcPts val="0"/>
              </a:spcAft>
              <a:buClr>
                <a:srgbClr val="CCE9F9"/>
              </a:buClr>
              <a:buSzPts val="1400"/>
              <a:buChar char="•"/>
              <a:defRPr/>
            </a:lvl2pPr>
            <a:lvl3pPr indent="-317500" lvl="2" marL="1371600" rtl="0" algn="l">
              <a:spcBef>
                <a:spcPts val="480"/>
              </a:spcBef>
              <a:spcAft>
                <a:spcPts val="0"/>
              </a:spcAft>
              <a:buClr>
                <a:srgbClr val="CCE9F9"/>
              </a:buClr>
              <a:buSzPts val="1400"/>
              <a:buChar char="•"/>
              <a:defRPr/>
            </a:lvl3pPr>
            <a:lvl4pPr indent="-317500" lvl="3" marL="1828800" rtl="0" algn="l">
              <a:spcBef>
                <a:spcPts val="400"/>
              </a:spcBef>
              <a:spcAft>
                <a:spcPts val="0"/>
              </a:spcAft>
              <a:buClr>
                <a:srgbClr val="CCE9F9"/>
              </a:buClr>
              <a:buSzPts val="1400"/>
              <a:buChar char="–"/>
              <a:defRPr/>
            </a:lvl4pPr>
            <a:lvl5pPr indent="-317500" lvl="4" marL="2286000" rtl="0" algn="l">
              <a:spcBef>
                <a:spcPts val="400"/>
              </a:spcBef>
              <a:spcAft>
                <a:spcPts val="0"/>
              </a:spcAft>
              <a:buClr>
                <a:srgbClr val="CCE9F9"/>
              </a:buClr>
              <a:buSzPts val="1400"/>
              <a:buChar char="»"/>
              <a:defRPr/>
            </a:lvl5pPr>
            <a:lvl6pPr indent="-317500" lvl="5" marL="2743200" rtl="0" algn="l">
              <a:spcBef>
                <a:spcPts val="400"/>
              </a:spcBef>
              <a:spcAft>
                <a:spcPts val="0"/>
              </a:spcAft>
              <a:buClr>
                <a:srgbClr val="CCE9F9"/>
              </a:buClr>
              <a:buSzPts val="1400"/>
              <a:buChar char="»"/>
              <a:defRPr/>
            </a:lvl6pPr>
            <a:lvl7pPr indent="-317500" lvl="6" marL="3200400" rtl="0" algn="l">
              <a:spcBef>
                <a:spcPts val="400"/>
              </a:spcBef>
              <a:spcAft>
                <a:spcPts val="0"/>
              </a:spcAft>
              <a:buClr>
                <a:srgbClr val="CCE9F9"/>
              </a:buClr>
              <a:buSzPts val="1400"/>
              <a:buChar char="»"/>
              <a:defRPr/>
            </a:lvl7pPr>
            <a:lvl8pPr indent="-317500" lvl="7" marL="3657600" rtl="0" algn="l">
              <a:spcBef>
                <a:spcPts val="400"/>
              </a:spcBef>
              <a:spcAft>
                <a:spcPts val="0"/>
              </a:spcAft>
              <a:buClr>
                <a:srgbClr val="CCE9F9"/>
              </a:buClr>
              <a:buSzPts val="1400"/>
              <a:buChar char="»"/>
              <a:defRPr/>
            </a:lvl8pPr>
            <a:lvl9pPr indent="-317500" lvl="8" marL="4114800" rtl="0" algn="l">
              <a:spcBef>
                <a:spcPts val="400"/>
              </a:spcBef>
              <a:spcAft>
                <a:spcPts val="0"/>
              </a:spcAft>
              <a:buClr>
                <a:srgbClr val="CCE9F9"/>
              </a:buClr>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Only">
  <p:cSld name="OBJECT_ONLY">
    <p:spTree>
      <p:nvGrpSpPr>
        <p:cNvPr id="48" name="Shape 48"/>
        <p:cNvGrpSpPr/>
        <p:nvPr/>
      </p:nvGrpSpPr>
      <p:grpSpPr>
        <a:xfrm>
          <a:off x="0" y="0"/>
          <a:ext cx="0" cy="0"/>
          <a:chOff x="0" y="0"/>
          <a:chExt cx="0" cy="0"/>
        </a:xfrm>
      </p:grpSpPr>
      <p:sp>
        <p:nvSpPr>
          <p:cNvPr id="49" name="Google Shape;49;p13"/>
          <p:cNvSpPr txBox="1"/>
          <p:nvPr>
            <p:ph idx="1" type="body"/>
          </p:nvPr>
        </p:nvSpPr>
        <p:spPr>
          <a:xfrm>
            <a:off x="457200" y="688181"/>
            <a:ext cx="8229600" cy="4260000"/>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rgbClr val="CCE9F9"/>
              </a:buClr>
              <a:buSzPts val="1400"/>
              <a:buFont typeface="Noto Symbol"/>
              <a:buChar char="▪"/>
              <a:defRPr/>
            </a:lvl1pPr>
            <a:lvl2pPr indent="-317500" lvl="1" marL="914400" rtl="0" algn="l">
              <a:spcBef>
                <a:spcPts val="560"/>
              </a:spcBef>
              <a:spcAft>
                <a:spcPts val="0"/>
              </a:spcAft>
              <a:buClr>
                <a:srgbClr val="CCE9F9"/>
              </a:buClr>
              <a:buSzPts val="1400"/>
              <a:buChar char="•"/>
              <a:defRPr/>
            </a:lvl2pPr>
            <a:lvl3pPr indent="-317500" lvl="2" marL="1371600" rtl="0" algn="l">
              <a:spcBef>
                <a:spcPts val="480"/>
              </a:spcBef>
              <a:spcAft>
                <a:spcPts val="0"/>
              </a:spcAft>
              <a:buClr>
                <a:srgbClr val="CCE9F9"/>
              </a:buClr>
              <a:buSzPts val="1400"/>
              <a:buChar char="•"/>
              <a:defRPr/>
            </a:lvl3pPr>
            <a:lvl4pPr indent="-317500" lvl="3" marL="1828800" rtl="0" algn="l">
              <a:spcBef>
                <a:spcPts val="400"/>
              </a:spcBef>
              <a:spcAft>
                <a:spcPts val="0"/>
              </a:spcAft>
              <a:buClr>
                <a:srgbClr val="CCE9F9"/>
              </a:buClr>
              <a:buSzPts val="1400"/>
              <a:buChar char="–"/>
              <a:defRPr/>
            </a:lvl4pPr>
            <a:lvl5pPr indent="-317500" lvl="4" marL="2286000" rtl="0" algn="l">
              <a:spcBef>
                <a:spcPts val="400"/>
              </a:spcBef>
              <a:spcAft>
                <a:spcPts val="0"/>
              </a:spcAft>
              <a:buClr>
                <a:srgbClr val="CCE9F9"/>
              </a:buClr>
              <a:buSzPts val="1400"/>
              <a:buChar char="»"/>
              <a:defRPr/>
            </a:lvl5pPr>
            <a:lvl6pPr indent="-317500" lvl="5" marL="2743200" rtl="0" algn="l">
              <a:spcBef>
                <a:spcPts val="400"/>
              </a:spcBef>
              <a:spcAft>
                <a:spcPts val="0"/>
              </a:spcAft>
              <a:buClr>
                <a:srgbClr val="CCE9F9"/>
              </a:buClr>
              <a:buSzPts val="1400"/>
              <a:buChar char="»"/>
              <a:defRPr/>
            </a:lvl6pPr>
            <a:lvl7pPr indent="-317500" lvl="6" marL="3200400" rtl="0" algn="l">
              <a:spcBef>
                <a:spcPts val="400"/>
              </a:spcBef>
              <a:spcAft>
                <a:spcPts val="0"/>
              </a:spcAft>
              <a:buClr>
                <a:srgbClr val="CCE9F9"/>
              </a:buClr>
              <a:buSzPts val="1400"/>
              <a:buChar char="»"/>
              <a:defRPr/>
            </a:lvl7pPr>
            <a:lvl8pPr indent="-317500" lvl="7" marL="3657600" rtl="0" algn="l">
              <a:spcBef>
                <a:spcPts val="400"/>
              </a:spcBef>
              <a:spcAft>
                <a:spcPts val="0"/>
              </a:spcAft>
              <a:buClr>
                <a:srgbClr val="CCE9F9"/>
              </a:buClr>
              <a:buSzPts val="1400"/>
              <a:buChar char="»"/>
              <a:defRPr/>
            </a:lvl8pPr>
            <a:lvl9pPr indent="-317500" lvl="8" marL="4114800" rtl="0" algn="l">
              <a:spcBef>
                <a:spcPts val="400"/>
              </a:spcBef>
              <a:spcAft>
                <a:spcPts val="0"/>
              </a:spcAft>
              <a:buClr>
                <a:srgbClr val="CCE9F9"/>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ndaard slide met titelbalk" type="title">
  <p:cSld name="TITLE">
    <p:spTree>
      <p:nvGrpSpPr>
        <p:cNvPr id="54" name="Shape 54"/>
        <p:cNvGrpSpPr/>
        <p:nvPr/>
      </p:nvGrpSpPr>
      <p:grpSpPr>
        <a:xfrm>
          <a:off x="0" y="0"/>
          <a:ext cx="0" cy="0"/>
          <a:chOff x="0" y="0"/>
          <a:chExt cx="0" cy="0"/>
        </a:xfrm>
      </p:grpSpPr>
      <p:sp>
        <p:nvSpPr>
          <p:cNvPr id="55" name="Google Shape;55;p15"/>
          <p:cNvSpPr txBox="1"/>
          <p:nvPr/>
        </p:nvSpPr>
        <p:spPr>
          <a:xfrm>
            <a:off x="-1" y="4299900"/>
            <a:ext cx="9144000" cy="843600"/>
          </a:xfrm>
          <a:prstGeom prst="rect">
            <a:avLst/>
          </a:prstGeom>
          <a:blipFill rotWithShape="1">
            <a:blip r:embed="rId2">
              <a:alphaModFix/>
            </a:blip>
            <a:stretch>
              <a:fillRect b="0" l="0" r="0" t="0"/>
            </a:stretch>
          </a:blipFill>
          <a:ln>
            <a:noFill/>
          </a:ln>
        </p:spPr>
        <p:txBody>
          <a:bodyPr anchorCtr="0" anchor="ctr" bIns="0" lIns="540000" spcFirstLastPara="1" rIns="0" wrap="square" tIns="0">
            <a:noAutofit/>
          </a:bodyPr>
          <a:lstStyle/>
          <a:p>
            <a:pPr indent="0" lvl="0" marL="0" marR="0" rtl="0" algn="l">
              <a:spcBef>
                <a:spcPts val="0"/>
              </a:spcBef>
              <a:spcAft>
                <a:spcPts val="0"/>
              </a:spcAft>
              <a:buNone/>
            </a:pPr>
            <a:r>
              <a:t/>
            </a:r>
            <a:endParaRPr b="0" baseline="30000" i="0" sz="3500" u="none" cap="none" strike="noStrike">
              <a:solidFill>
                <a:srgbClr val="CCECFF"/>
              </a:solidFill>
              <a:latin typeface="Open Sans"/>
              <a:ea typeface="Open Sans"/>
              <a:cs typeface="Open Sans"/>
              <a:sym typeface="Open Sans"/>
            </a:endParaRPr>
          </a:p>
        </p:txBody>
      </p:sp>
      <p:sp>
        <p:nvSpPr>
          <p:cNvPr id="56" name="Google Shape;56;p15"/>
          <p:cNvSpPr txBox="1"/>
          <p:nvPr>
            <p:ph type="ctrTitle"/>
          </p:nvPr>
        </p:nvSpPr>
        <p:spPr>
          <a:xfrm>
            <a:off x="466400" y="4396500"/>
            <a:ext cx="8677500" cy="6504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3200"/>
              <a:buFont typeface="Open Sans"/>
              <a:buNone/>
              <a:defRPr b="1" sz="3200">
                <a:solidFill>
                  <a:srgbClr val="FFFFFF"/>
                </a:solidFill>
                <a:latin typeface="Open Sans"/>
                <a:ea typeface="Open Sans"/>
                <a:cs typeface="Open Sans"/>
                <a:sym typeface="Ope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5"/>
          <p:cNvSpPr txBox="1"/>
          <p:nvPr>
            <p:ph idx="1" type="subTitle"/>
          </p:nvPr>
        </p:nvSpPr>
        <p:spPr>
          <a:xfrm>
            <a:off x="466400" y="457847"/>
            <a:ext cx="8296500" cy="466800"/>
          </a:xfrm>
          <a:prstGeom prst="rect">
            <a:avLst/>
          </a:prstGeom>
        </p:spPr>
        <p:txBody>
          <a:bodyPr anchorCtr="0" anchor="t" bIns="91425" lIns="91425" spcFirstLastPara="1" rIns="91425" wrap="square" tIns="91425"/>
          <a:lstStyle>
            <a:lvl1pPr lvl="0" rtl="0">
              <a:lnSpc>
                <a:spcPct val="150000"/>
              </a:lnSpc>
              <a:spcBef>
                <a:spcPts val="0"/>
              </a:spcBef>
              <a:spcAft>
                <a:spcPts val="0"/>
              </a:spcAft>
              <a:buClr>
                <a:srgbClr val="285DAB"/>
              </a:buClr>
              <a:buSzPts val="2400"/>
              <a:buFont typeface="Open Sans"/>
              <a:buChar char="●"/>
              <a:defRPr b="1" sz="2400">
                <a:solidFill>
                  <a:srgbClr val="285DAB"/>
                </a:solidFill>
                <a:latin typeface="Open Sans"/>
                <a:ea typeface="Open Sans"/>
                <a:cs typeface="Open Sans"/>
                <a:sym typeface="Open Sans"/>
              </a:defRPr>
            </a:lvl1pPr>
            <a:lvl2pPr lvl="1" rtl="0" algn="ctr">
              <a:lnSpc>
                <a:spcPct val="100000"/>
              </a:lnSpc>
              <a:spcBef>
                <a:spcPts val="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sp>
        <p:nvSpPr>
          <p:cNvPr id="58" name="Google Shape;58;p15"/>
          <p:cNvSpPr txBox="1"/>
          <p:nvPr>
            <p:ph idx="2" type="body"/>
          </p:nvPr>
        </p:nvSpPr>
        <p:spPr>
          <a:xfrm>
            <a:off x="466400" y="1027350"/>
            <a:ext cx="8392200" cy="2016600"/>
          </a:xfrm>
          <a:prstGeom prst="rect">
            <a:avLst/>
          </a:prstGeom>
        </p:spPr>
        <p:txBody>
          <a:bodyPr anchorCtr="0" anchor="t" bIns="91425" lIns="91425" spcFirstLastPara="1" rIns="91425" wrap="square" tIns="91425"/>
          <a:lstStyle>
            <a:lvl1pPr indent="-330200" lvl="0" marL="457200" rtl="0">
              <a:lnSpc>
                <a:spcPct val="150000"/>
              </a:lnSpc>
              <a:spcBef>
                <a:spcPts val="0"/>
              </a:spcBef>
              <a:spcAft>
                <a:spcPts val="0"/>
              </a:spcAft>
              <a:buClr>
                <a:srgbClr val="000000"/>
              </a:buClr>
              <a:buSzPts val="1600"/>
              <a:buFont typeface="Open Sans"/>
              <a:buChar char="●"/>
              <a:defRPr sz="1600">
                <a:solidFill>
                  <a:srgbClr val="000000"/>
                </a:solidFill>
                <a:latin typeface="Open Sans"/>
                <a:ea typeface="Open Sans"/>
                <a:cs typeface="Open Sans"/>
                <a:sym typeface="Open Sans"/>
              </a:defRPr>
            </a:lvl1pPr>
            <a:lvl2pPr indent="-317500" lvl="1" marL="914400" rtl="0">
              <a:lnSpc>
                <a:spcPct val="150000"/>
              </a:lnSpc>
              <a:spcBef>
                <a:spcPts val="1600"/>
              </a:spcBef>
              <a:spcAft>
                <a:spcPts val="0"/>
              </a:spcAft>
              <a:buClr>
                <a:srgbClr val="000000"/>
              </a:buClr>
              <a:buSzPts val="1400"/>
              <a:buFont typeface="Open Sans"/>
              <a:buChar char="○"/>
              <a:defRPr>
                <a:solidFill>
                  <a:srgbClr val="000000"/>
                </a:solidFill>
                <a:latin typeface="Open Sans"/>
                <a:ea typeface="Open Sans"/>
                <a:cs typeface="Open Sans"/>
                <a:sym typeface="Open Sans"/>
              </a:defRPr>
            </a:lvl2pPr>
            <a:lvl3pPr indent="-304800" lvl="2" marL="1371600" rtl="0">
              <a:lnSpc>
                <a:spcPct val="150000"/>
              </a:lnSpc>
              <a:spcBef>
                <a:spcPts val="1600"/>
              </a:spcBef>
              <a:spcAft>
                <a:spcPts val="0"/>
              </a:spcAft>
              <a:buClr>
                <a:srgbClr val="000000"/>
              </a:buClr>
              <a:buSzPts val="1200"/>
              <a:buFont typeface="Open Sans"/>
              <a:buChar char="■"/>
              <a:defRPr sz="1200">
                <a:solidFill>
                  <a:srgbClr val="000000"/>
                </a:solidFill>
                <a:latin typeface="Open Sans"/>
                <a:ea typeface="Open Sans"/>
                <a:cs typeface="Open Sans"/>
                <a:sym typeface="Open Sans"/>
              </a:defRPr>
            </a:lvl3pPr>
            <a:lvl4pPr indent="-279400" lvl="3" marL="1828800" rtl="0">
              <a:lnSpc>
                <a:spcPct val="150000"/>
              </a:lnSpc>
              <a:spcBef>
                <a:spcPts val="1600"/>
              </a:spcBef>
              <a:spcAft>
                <a:spcPts val="0"/>
              </a:spcAft>
              <a:buClr>
                <a:srgbClr val="000000"/>
              </a:buClr>
              <a:buSzPts val="800"/>
              <a:buFont typeface="Open Sans"/>
              <a:buChar char="●"/>
              <a:defRPr sz="800">
                <a:solidFill>
                  <a:srgbClr val="000000"/>
                </a:solidFill>
                <a:latin typeface="Open Sans"/>
                <a:ea typeface="Open Sans"/>
                <a:cs typeface="Open Sans"/>
                <a:sym typeface="Open Sans"/>
              </a:defRPr>
            </a:lvl4pPr>
            <a:lvl5pPr indent="-266700" lvl="4" marL="2286000" rtl="0">
              <a:lnSpc>
                <a:spcPct val="150000"/>
              </a:lnSpc>
              <a:spcBef>
                <a:spcPts val="1600"/>
              </a:spcBef>
              <a:spcAft>
                <a:spcPts val="0"/>
              </a:spcAft>
              <a:buClr>
                <a:srgbClr val="000000"/>
              </a:buClr>
              <a:buSzPts val="600"/>
              <a:buFont typeface="Open Sans"/>
              <a:buChar char="○"/>
              <a:defRPr sz="600">
                <a:solidFill>
                  <a:srgbClr val="000000"/>
                </a:solidFill>
                <a:latin typeface="Open Sans"/>
                <a:ea typeface="Open Sans"/>
                <a:cs typeface="Open Sans"/>
                <a:sym typeface="Open Sans"/>
              </a:defRPr>
            </a:lvl5pPr>
            <a:lvl6pPr indent="-266700" lvl="5" marL="2743200" rtl="0">
              <a:lnSpc>
                <a:spcPct val="150000"/>
              </a:lnSpc>
              <a:spcBef>
                <a:spcPts val="1600"/>
              </a:spcBef>
              <a:spcAft>
                <a:spcPts val="0"/>
              </a:spcAft>
              <a:buClr>
                <a:srgbClr val="000000"/>
              </a:buClr>
              <a:buSzPts val="600"/>
              <a:buFont typeface="Open Sans"/>
              <a:buChar char="■"/>
              <a:defRPr sz="600">
                <a:solidFill>
                  <a:srgbClr val="000000"/>
                </a:solidFill>
                <a:latin typeface="Open Sans"/>
                <a:ea typeface="Open Sans"/>
                <a:cs typeface="Open Sans"/>
                <a:sym typeface="Open Sans"/>
              </a:defRPr>
            </a:lvl6pPr>
            <a:lvl7pPr indent="-266700" lvl="6" marL="3200400" rtl="0">
              <a:lnSpc>
                <a:spcPct val="150000"/>
              </a:lnSpc>
              <a:spcBef>
                <a:spcPts val="1600"/>
              </a:spcBef>
              <a:spcAft>
                <a:spcPts val="0"/>
              </a:spcAft>
              <a:buClr>
                <a:srgbClr val="000000"/>
              </a:buClr>
              <a:buSzPts val="600"/>
              <a:buFont typeface="Open Sans"/>
              <a:buChar char="●"/>
              <a:defRPr sz="600">
                <a:solidFill>
                  <a:srgbClr val="000000"/>
                </a:solidFill>
                <a:latin typeface="Open Sans"/>
                <a:ea typeface="Open Sans"/>
                <a:cs typeface="Open Sans"/>
                <a:sym typeface="Open Sans"/>
              </a:defRPr>
            </a:lvl7pPr>
            <a:lvl8pPr indent="-266700" lvl="7" marL="3657600" rtl="0">
              <a:lnSpc>
                <a:spcPct val="150000"/>
              </a:lnSpc>
              <a:spcBef>
                <a:spcPts val="1600"/>
              </a:spcBef>
              <a:spcAft>
                <a:spcPts val="0"/>
              </a:spcAft>
              <a:buClr>
                <a:srgbClr val="000000"/>
              </a:buClr>
              <a:buSzPts val="600"/>
              <a:buFont typeface="Open Sans"/>
              <a:buChar char="○"/>
              <a:defRPr sz="600">
                <a:solidFill>
                  <a:srgbClr val="000000"/>
                </a:solidFill>
                <a:latin typeface="Open Sans"/>
                <a:ea typeface="Open Sans"/>
                <a:cs typeface="Open Sans"/>
                <a:sym typeface="Open Sans"/>
              </a:defRPr>
            </a:lvl8pPr>
            <a:lvl9pPr indent="-266700" lvl="8" marL="4114800" rtl="0">
              <a:lnSpc>
                <a:spcPct val="150000"/>
              </a:lnSpc>
              <a:spcBef>
                <a:spcPts val="1600"/>
              </a:spcBef>
              <a:spcAft>
                <a:spcPts val="1600"/>
              </a:spcAft>
              <a:buClr>
                <a:srgbClr val="000000"/>
              </a:buClr>
              <a:buSzPts val="600"/>
              <a:buFont typeface="Open Sans"/>
              <a:buChar char="■"/>
              <a:defRPr sz="600">
                <a:solidFill>
                  <a:srgbClr val="000000"/>
                </a:solidFill>
                <a:latin typeface="Open Sans"/>
                <a:ea typeface="Open Sans"/>
                <a:cs typeface="Open Sans"/>
                <a:sym typeface="Open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9" name="Shape 59"/>
        <p:cNvGrpSpPr/>
        <p:nvPr/>
      </p:nvGrpSpPr>
      <p:grpSpPr>
        <a:xfrm>
          <a:off x="0" y="0"/>
          <a:ext cx="0" cy="0"/>
          <a:chOff x="0" y="0"/>
          <a:chExt cx="0" cy="0"/>
        </a:xfrm>
      </p:grpSpPr>
      <p:sp>
        <p:nvSpPr>
          <p:cNvPr id="60" name="Google Shape;60;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285DAB"/>
              </a:buClr>
              <a:buSzPts val="2400"/>
              <a:buFont typeface="Open Sans"/>
              <a:buNone/>
              <a:defRPr b="1" sz="2400">
                <a:solidFill>
                  <a:srgbClr val="285DAB"/>
                </a:solidFill>
                <a:latin typeface="Open Sans"/>
                <a:ea typeface="Open Sans"/>
                <a:cs typeface="Open Sans"/>
                <a:sym typeface="Open Sans"/>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61" name="Google Shape;61;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Font typeface="Open Sans"/>
              <a:buChar char="●"/>
              <a:defRPr>
                <a:latin typeface="Open Sans"/>
                <a:ea typeface="Open Sans"/>
                <a:cs typeface="Open Sans"/>
                <a:sym typeface="Open Sans"/>
              </a:defRPr>
            </a:lvl1pPr>
            <a:lvl2pPr indent="-317500" lvl="1" marL="914400" rtl="0">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62" name="Google Shape;6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uwe achtergrond">
  <p:cSld name="CUSTOM">
    <p:bg>
      <p:bgPr>
        <a:solidFill>
          <a:srgbClr val="0090E3"/>
        </a:solidFill>
      </p:bgPr>
    </p:bg>
    <p:spTree>
      <p:nvGrpSpPr>
        <p:cNvPr id="63" name="Shape 63"/>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ndaard witte slide">
  <p:cSld name="CUSTOM_1">
    <p:spTree>
      <p:nvGrpSpPr>
        <p:cNvPr id="64" name="Shape 64"/>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fbeeldingslide met titelbalk">
  <p:cSld name="TITLE_1">
    <p:spTree>
      <p:nvGrpSpPr>
        <p:cNvPr id="65" name="Shape 65"/>
        <p:cNvGrpSpPr/>
        <p:nvPr/>
      </p:nvGrpSpPr>
      <p:grpSpPr>
        <a:xfrm>
          <a:off x="0" y="0"/>
          <a:ext cx="0" cy="0"/>
          <a:chOff x="0" y="0"/>
          <a:chExt cx="0" cy="0"/>
        </a:xfrm>
      </p:grpSpPr>
      <p:sp>
        <p:nvSpPr>
          <p:cNvPr id="66" name="Google Shape;66;p19"/>
          <p:cNvSpPr txBox="1"/>
          <p:nvPr/>
        </p:nvSpPr>
        <p:spPr>
          <a:xfrm>
            <a:off x="-1" y="4299900"/>
            <a:ext cx="9144000" cy="843600"/>
          </a:xfrm>
          <a:prstGeom prst="rect">
            <a:avLst/>
          </a:prstGeom>
          <a:blipFill rotWithShape="1">
            <a:blip r:embed="rId2">
              <a:alphaModFix/>
            </a:blip>
            <a:stretch>
              <a:fillRect b="0" l="0" r="0" t="0"/>
            </a:stretch>
          </a:blipFill>
          <a:ln>
            <a:noFill/>
          </a:ln>
        </p:spPr>
        <p:txBody>
          <a:bodyPr anchorCtr="0" anchor="ctr" bIns="0" lIns="540000" spcFirstLastPara="1" rIns="0" wrap="square" tIns="0">
            <a:noAutofit/>
          </a:bodyPr>
          <a:lstStyle/>
          <a:p>
            <a:pPr indent="0" lvl="0" marL="0" marR="0" rtl="0" algn="l">
              <a:spcBef>
                <a:spcPts val="0"/>
              </a:spcBef>
              <a:spcAft>
                <a:spcPts val="0"/>
              </a:spcAft>
              <a:buNone/>
            </a:pPr>
            <a:r>
              <a:t/>
            </a:r>
            <a:endParaRPr b="0" baseline="30000" i="0" sz="3500" u="none" cap="none" strike="noStrike">
              <a:solidFill>
                <a:srgbClr val="CCECFF"/>
              </a:solidFill>
              <a:latin typeface="Open Sans"/>
              <a:ea typeface="Open Sans"/>
              <a:cs typeface="Open Sans"/>
              <a:sym typeface="Open Sans"/>
            </a:endParaRPr>
          </a:p>
        </p:txBody>
      </p:sp>
      <p:sp>
        <p:nvSpPr>
          <p:cNvPr id="67" name="Google Shape;67;p19"/>
          <p:cNvSpPr txBox="1"/>
          <p:nvPr>
            <p:ph type="ctrTitle"/>
          </p:nvPr>
        </p:nvSpPr>
        <p:spPr>
          <a:xfrm>
            <a:off x="466400" y="4396500"/>
            <a:ext cx="8677500" cy="6504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3200"/>
              <a:buFont typeface="Open Sans"/>
              <a:buNone/>
              <a:defRPr b="1" sz="3200">
                <a:solidFill>
                  <a:srgbClr val="FFFFFF"/>
                </a:solidFill>
                <a:latin typeface="Open Sans"/>
                <a:ea typeface="Open Sans"/>
                <a:cs typeface="Open Sans"/>
                <a:sym typeface="Ope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fbeeldingslide met titelbalk blauw">
  <p:cSld name="TITLE_1_1">
    <p:bg>
      <p:bgPr>
        <a:solidFill>
          <a:srgbClr val="0090E3"/>
        </a:solidFill>
      </p:bgPr>
    </p:bg>
    <p:spTree>
      <p:nvGrpSpPr>
        <p:cNvPr id="68" name="Shape 68"/>
        <p:cNvGrpSpPr/>
        <p:nvPr/>
      </p:nvGrpSpPr>
      <p:grpSpPr>
        <a:xfrm>
          <a:off x="0" y="0"/>
          <a:ext cx="0" cy="0"/>
          <a:chOff x="0" y="0"/>
          <a:chExt cx="0" cy="0"/>
        </a:xfrm>
      </p:grpSpPr>
      <p:sp>
        <p:nvSpPr>
          <p:cNvPr id="69" name="Google Shape;69;p20"/>
          <p:cNvSpPr txBox="1"/>
          <p:nvPr/>
        </p:nvSpPr>
        <p:spPr>
          <a:xfrm>
            <a:off x="-1" y="4299900"/>
            <a:ext cx="9144000" cy="843600"/>
          </a:xfrm>
          <a:prstGeom prst="rect">
            <a:avLst/>
          </a:prstGeom>
          <a:solidFill>
            <a:srgbClr val="FFFFFF"/>
          </a:solidFill>
          <a:ln>
            <a:noFill/>
          </a:ln>
        </p:spPr>
        <p:txBody>
          <a:bodyPr anchorCtr="0" anchor="ctr" bIns="0" lIns="540000" spcFirstLastPara="1" rIns="0" wrap="square" tIns="0">
            <a:noAutofit/>
          </a:bodyPr>
          <a:lstStyle/>
          <a:p>
            <a:pPr indent="0" lvl="0" marL="0" marR="0" rtl="0" algn="l">
              <a:spcBef>
                <a:spcPts val="0"/>
              </a:spcBef>
              <a:spcAft>
                <a:spcPts val="0"/>
              </a:spcAft>
              <a:buNone/>
            </a:pPr>
            <a:r>
              <a:t/>
            </a:r>
            <a:endParaRPr b="0" baseline="30000" i="0" sz="3500" u="none" cap="none" strike="noStrike">
              <a:solidFill>
                <a:srgbClr val="CCECFF"/>
              </a:solidFill>
              <a:latin typeface="Open Sans"/>
              <a:ea typeface="Open Sans"/>
              <a:cs typeface="Open Sans"/>
              <a:sym typeface="Open Sans"/>
            </a:endParaRPr>
          </a:p>
        </p:txBody>
      </p:sp>
      <p:sp>
        <p:nvSpPr>
          <p:cNvPr id="70" name="Google Shape;70;p20"/>
          <p:cNvSpPr txBox="1"/>
          <p:nvPr>
            <p:ph type="ctrTitle"/>
          </p:nvPr>
        </p:nvSpPr>
        <p:spPr>
          <a:xfrm>
            <a:off x="466400" y="4396500"/>
            <a:ext cx="8677500" cy="650400"/>
          </a:xfrm>
          <a:prstGeom prst="rect">
            <a:avLst/>
          </a:prstGeom>
        </p:spPr>
        <p:txBody>
          <a:bodyPr anchorCtr="0" anchor="t" bIns="91425" lIns="91425" spcFirstLastPara="1" rIns="91425" wrap="square" tIns="91425"/>
          <a:lstStyle>
            <a:lvl1pPr lvl="0" rtl="0">
              <a:spcBef>
                <a:spcPts val="0"/>
              </a:spcBef>
              <a:spcAft>
                <a:spcPts val="0"/>
              </a:spcAft>
              <a:buSzPts val="3200"/>
              <a:buFont typeface="Open Sans"/>
              <a:buNone/>
              <a:defRPr b="1" sz="3200">
                <a:latin typeface="Open Sans"/>
                <a:ea typeface="Open Sans"/>
                <a:cs typeface="Open Sans"/>
                <a:sym typeface="Ope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en object"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457200" y="688181"/>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7" name="Google Shape;17;p3"/>
          <p:cNvSpPr txBox="1"/>
          <p:nvPr>
            <p:ph idx="1" type="body"/>
          </p:nvPr>
        </p:nvSpPr>
        <p:spPr>
          <a:xfrm>
            <a:off x="457200" y="1600200"/>
            <a:ext cx="8229600" cy="3348000"/>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rgbClr val="CCE9F9"/>
              </a:buClr>
              <a:buSzPts val="1400"/>
              <a:buFont typeface="Noto Symbol"/>
              <a:buChar char="▪"/>
              <a:defRPr/>
            </a:lvl1pPr>
            <a:lvl2pPr indent="-317500" lvl="1" marL="914400" rtl="0" algn="l">
              <a:spcBef>
                <a:spcPts val="560"/>
              </a:spcBef>
              <a:spcAft>
                <a:spcPts val="0"/>
              </a:spcAft>
              <a:buClr>
                <a:srgbClr val="CCE9F9"/>
              </a:buClr>
              <a:buSzPts val="1400"/>
              <a:buChar char="•"/>
              <a:defRPr/>
            </a:lvl2pPr>
            <a:lvl3pPr indent="-317500" lvl="2" marL="1371600" rtl="0" algn="l">
              <a:spcBef>
                <a:spcPts val="480"/>
              </a:spcBef>
              <a:spcAft>
                <a:spcPts val="0"/>
              </a:spcAft>
              <a:buClr>
                <a:srgbClr val="CCE9F9"/>
              </a:buClr>
              <a:buSzPts val="1400"/>
              <a:buChar char="•"/>
              <a:defRPr/>
            </a:lvl3pPr>
            <a:lvl4pPr indent="-317500" lvl="3" marL="1828800" rtl="0" algn="l">
              <a:spcBef>
                <a:spcPts val="400"/>
              </a:spcBef>
              <a:spcAft>
                <a:spcPts val="0"/>
              </a:spcAft>
              <a:buClr>
                <a:srgbClr val="CCE9F9"/>
              </a:buClr>
              <a:buSzPts val="1400"/>
              <a:buChar char="–"/>
              <a:defRPr/>
            </a:lvl4pPr>
            <a:lvl5pPr indent="-317500" lvl="4" marL="2286000" rtl="0" algn="l">
              <a:spcBef>
                <a:spcPts val="400"/>
              </a:spcBef>
              <a:spcAft>
                <a:spcPts val="0"/>
              </a:spcAft>
              <a:buClr>
                <a:srgbClr val="CCE9F9"/>
              </a:buClr>
              <a:buSzPts val="1400"/>
              <a:buChar char="»"/>
              <a:defRPr/>
            </a:lvl5pPr>
            <a:lvl6pPr indent="-317500" lvl="5" marL="2743200" rtl="0" algn="l">
              <a:spcBef>
                <a:spcPts val="400"/>
              </a:spcBef>
              <a:spcAft>
                <a:spcPts val="0"/>
              </a:spcAft>
              <a:buClr>
                <a:srgbClr val="CCE9F9"/>
              </a:buClr>
              <a:buSzPts val="1400"/>
              <a:buChar char="»"/>
              <a:defRPr/>
            </a:lvl6pPr>
            <a:lvl7pPr indent="-317500" lvl="6" marL="3200400" rtl="0" algn="l">
              <a:spcBef>
                <a:spcPts val="400"/>
              </a:spcBef>
              <a:spcAft>
                <a:spcPts val="0"/>
              </a:spcAft>
              <a:buClr>
                <a:srgbClr val="CCE9F9"/>
              </a:buClr>
              <a:buSzPts val="1400"/>
              <a:buChar char="»"/>
              <a:defRPr/>
            </a:lvl7pPr>
            <a:lvl8pPr indent="-317500" lvl="7" marL="3657600" rtl="0" algn="l">
              <a:spcBef>
                <a:spcPts val="400"/>
              </a:spcBef>
              <a:spcAft>
                <a:spcPts val="0"/>
              </a:spcAft>
              <a:buClr>
                <a:srgbClr val="CCE9F9"/>
              </a:buClr>
              <a:buSzPts val="1400"/>
              <a:buChar char="»"/>
              <a:defRPr/>
            </a:lvl8pPr>
            <a:lvl9pPr indent="-317500" lvl="8" marL="4114800" rtl="0" algn="l">
              <a:spcBef>
                <a:spcPts val="400"/>
              </a:spcBef>
              <a:spcAft>
                <a:spcPts val="0"/>
              </a:spcAft>
              <a:buClr>
                <a:srgbClr val="CCE9F9"/>
              </a:buClr>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lleen titel" type="titleOnly">
  <p:cSld name="TITLE_ONLY">
    <p:spTree>
      <p:nvGrpSpPr>
        <p:cNvPr id="18" name="Shape 18"/>
        <p:cNvGrpSpPr/>
        <p:nvPr/>
      </p:nvGrpSpPr>
      <p:grpSpPr>
        <a:xfrm>
          <a:off x="0" y="0"/>
          <a:ext cx="0" cy="0"/>
          <a:chOff x="0" y="0"/>
          <a:chExt cx="0" cy="0"/>
        </a:xfrm>
      </p:grpSpPr>
      <p:sp>
        <p:nvSpPr>
          <p:cNvPr id="19" name="Google Shape;19;p4"/>
          <p:cNvSpPr txBox="1"/>
          <p:nvPr>
            <p:ph type="title"/>
          </p:nvPr>
        </p:nvSpPr>
        <p:spPr>
          <a:xfrm>
            <a:off x="457200" y="688181"/>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eeg" type="blank">
  <p:cSld name="BLANK">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ekop" type="secHead">
  <p:cSld name="SECTION_HEADER">
    <p:spTree>
      <p:nvGrpSpPr>
        <p:cNvPr id="21" name="Shape 21"/>
        <p:cNvGrpSpPr/>
        <p:nvPr/>
      </p:nvGrpSpPr>
      <p:grpSpPr>
        <a:xfrm>
          <a:off x="0" y="0"/>
          <a:ext cx="0" cy="0"/>
          <a:chOff x="0" y="0"/>
          <a:chExt cx="0" cy="0"/>
        </a:xfrm>
      </p:grpSpPr>
      <p:sp>
        <p:nvSpPr>
          <p:cNvPr id="22" name="Google Shape;22;p6"/>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 name="Google Shape;23;p6"/>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lstStyle>
            <a:lvl1pPr indent="-228600" lvl="0" marL="457200" rtl="0">
              <a:spcBef>
                <a:spcPts val="640"/>
              </a:spcBef>
              <a:spcAft>
                <a:spcPts val="0"/>
              </a:spcAft>
              <a:buSzPts val="1400"/>
              <a:buNone/>
              <a:defRPr/>
            </a:lvl1pPr>
            <a:lvl2pPr indent="-228600" lvl="1" marL="914400" rtl="0">
              <a:spcBef>
                <a:spcPts val="560"/>
              </a:spcBef>
              <a:spcAft>
                <a:spcPts val="0"/>
              </a:spcAft>
              <a:buSzPts val="1400"/>
              <a:buNone/>
              <a:defRPr/>
            </a:lvl2pPr>
            <a:lvl3pPr indent="-228600" lvl="2" marL="1371600" rtl="0">
              <a:spcBef>
                <a:spcPts val="480"/>
              </a:spcBef>
              <a:spcAft>
                <a:spcPts val="0"/>
              </a:spcAft>
              <a:buSzPts val="1400"/>
              <a:buNone/>
              <a:defRPr/>
            </a:lvl3pPr>
            <a:lvl4pPr indent="-228600" lvl="3" marL="1828800" rtl="0">
              <a:spcBef>
                <a:spcPts val="400"/>
              </a:spcBef>
              <a:spcAft>
                <a:spcPts val="0"/>
              </a:spcAft>
              <a:buSzPts val="1400"/>
              <a:buNone/>
              <a:defRPr/>
            </a:lvl4pPr>
            <a:lvl5pPr indent="-228600" lvl="4" marL="2286000" rtl="0">
              <a:spcBef>
                <a:spcPts val="400"/>
              </a:spcBef>
              <a:spcAft>
                <a:spcPts val="0"/>
              </a:spcAft>
              <a:buSzPts val="1400"/>
              <a:buNone/>
              <a:defRPr/>
            </a:lvl5pPr>
            <a:lvl6pPr indent="-228600" lvl="5" marL="2743200" rtl="0">
              <a:spcBef>
                <a:spcPts val="400"/>
              </a:spcBef>
              <a:spcAft>
                <a:spcPts val="0"/>
              </a:spcAft>
              <a:buSzPts val="1400"/>
              <a:buNone/>
              <a:defRPr/>
            </a:lvl6pPr>
            <a:lvl7pPr indent="-228600" lvl="6" marL="3200400" rtl="0">
              <a:spcBef>
                <a:spcPts val="400"/>
              </a:spcBef>
              <a:spcAft>
                <a:spcPts val="0"/>
              </a:spcAft>
              <a:buSzPts val="1400"/>
              <a:buNone/>
              <a:defRPr/>
            </a:lvl7pPr>
            <a:lvl8pPr indent="-228600" lvl="7" marL="3657600" rtl="0">
              <a:spcBef>
                <a:spcPts val="400"/>
              </a:spcBef>
              <a:spcAft>
                <a:spcPts val="0"/>
              </a:spcAft>
              <a:buSzPts val="1400"/>
              <a:buNone/>
              <a:defRPr/>
            </a:lvl8pPr>
            <a:lvl9pPr indent="-228600" lvl="8" marL="4114800" rtl="0">
              <a:spcBef>
                <a:spcPts val="40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oud van twee" type="twoObj">
  <p:cSld name="TWO_OBJECTS">
    <p:spTree>
      <p:nvGrpSpPr>
        <p:cNvPr id="24" name="Shape 24"/>
        <p:cNvGrpSpPr/>
        <p:nvPr/>
      </p:nvGrpSpPr>
      <p:grpSpPr>
        <a:xfrm>
          <a:off x="0" y="0"/>
          <a:ext cx="0" cy="0"/>
          <a:chOff x="0" y="0"/>
          <a:chExt cx="0" cy="0"/>
        </a:xfrm>
      </p:grpSpPr>
      <p:sp>
        <p:nvSpPr>
          <p:cNvPr id="25" name="Google Shape;25;p7"/>
          <p:cNvSpPr txBox="1"/>
          <p:nvPr>
            <p:ph type="title"/>
          </p:nvPr>
        </p:nvSpPr>
        <p:spPr>
          <a:xfrm>
            <a:off x="457200" y="688181"/>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6" name="Google Shape;26;p7"/>
          <p:cNvSpPr txBox="1"/>
          <p:nvPr>
            <p:ph idx="1" type="body"/>
          </p:nvPr>
        </p:nvSpPr>
        <p:spPr>
          <a:xfrm>
            <a:off x="457200" y="1600200"/>
            <a:ext cx="4038600" cy="3348000"/>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7" name="Google Shape;27;p7"/>
          <p:cNvSpPr txBox="1"/>
          <p:nvPr>
            <p:ph idx="2" type="body"/>
          </p:nvPr>
        </p:nvSpPr>
        <p:spPr>
          <a:xfrm>
            <a:off x="4648200" y="1600200"/>
            <a:ext cx="4038600" cy="3348000"/>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gelijking" type="twoTxTwoObj">
  <p:cSld name="TWO_OBJECTS_WITH_TEXT">
    <p:spTree>
      <p:nvGrpSpPr>
        <p:cNvPr id="28" name="Shape 28"/>
        <p:cNvGrpSpPr/>
        <p:nvPr/>
      </p:nvGrpSpPr>
      <p:grpSpPr>
        <a:xfrm>
          <a:off x="0" y="0"/>
          <a:ext cx="0" cy="0"/>
          <a:chOff x="0" y="0"/>
          <a:chExt cx="0" cy="0"/>
        </a:xfrm>
      </p:grpSpPr>
      <p:sp>
        <p:nvSpPr>
          <p:cNvPr id="29" name="Google Shape;29;p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0" name="Google Shape;30;p8"/>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lstStyle>
            <a:lvl1pPr indent="-228600" lvl="0" marL="457200" rtl="0">
              <a:spcBef>
                <a:spcPts val="640"/>
              </a:spcBef>
              <a:spcAft>
                <a:spcPts val="0"/>
              </a:spcAft>
              <a:buSzPts val="1400"/>
              <a:buNone/>
              <a:defRPr/>
            </a:lvl1pPr>
            <a:lvl2pPr indent="-228600" lvl="1" marL="914400" rtl="0">
              <a:spcBef>
                <a:spcPts val="560"/>
              </a:spcBef>
              <a:spcAft>
                <a:spcPts val="0"/>
              </a:spcAft>
              <a:buSzPts val="1400"/>
              <a:buNone/>
              <a:defRPr/>
            </a:lvl2pPr>
            <a:lvl3pPr indent="-228600" lvl="2" marL="1371600" rtl="0">
              <a:spcBef>
                <a:spcPts val="480"/>
              </a:spcBef>
              <a:spcAft>
                <a:spcPts val="0"/>
              </a:spcAft>
              <a:buSzPts val="1400"/>
              <a:buNone/>
              <a:defRPr/>
            </a:lvl3pPr>
            <a:lvl4pPr indent="-228600" lvl="3" marL="1828800" rtl="0">
              <a:spcBef>
                <a:spcPts val="400"/>
              </a:spcBef>
              <a:spcAft>
                <a:spcPts val="0"/>
              </a:spcAft>
              <a:buSzPts val="1400"/>
              <a:buNone/>
              <a:defRPr/>
            </a:lvl4pPr>
            <a:lvl5pPr indent="-228600" lvl="4" marL="2286000" rtl="0">
              <a:spcBef>
                <a:spcPts val="400"/>
              </a:spcBef>
              <a:spcAft>
                <a:spcPts val="0"/>
              </a:spcAft>
              <a:buSzPts val="1400"/>
              <a:buNone/>
              <a:defRPr/>
            </a:lvl5pPr>
            <a:lvl6pPr indent="-228600" lvl="5" marL="2743200" rtl="0">
              <a:spcBef>
                <a:spcPts val="400"/>
              </a:spcBef>
              <a:spcAft>
                <a:spcPts val="0"/>
              </a:spcAft>
              <a:buSzPts val="1400"/>
              <a:buNone/>
              <a:defRPr/>
            </a:lvl6pPr>
            <a:lvl7pPr indent="-228600" lvl="6" marL="3200400" rtl="0">
              <a:spcBef>
                <a:spcPts val="400"/>
              </a:spcBef>
              <a:spcAft>
                <a:spcPts val="0"/>
              </a:spcAft>
              <a:buSzPts val="1400"/>
              <a:buNone/>
              <a:defRPr/>
            </a:lvl7pPr>
            <a:lvl8pPr indent="-228600" lvl="7" marL="3657600" rtl="0">
              <a:spcBef>
                <a:spcPts val="400"/>
              </a:spcBef>
              <a:spcAft>
                <a:spcPts val="0"/>
              </a:spcAft>
              <a:buSzPts val="1400"/>
              <a:buNone/>
              <a:defRPr/>
            </a:lvl8pPr>
            <a:lvl9pPr indent="-228600" lvl="8" marL="4114800" rtl="0">
              <a:spcBef>
                <a:spcPts val="400"/>
              </a:spcBef>
              <a:spcAft>
                <a:spcPts val="0"/>
              </a:spcAft>
              <a:buSzPts val="1400"/>
              <a:buNone/>
              <a:defRPr/>
            </a:lvl9pPr>
          </a:lstStyle>
          <a:p/>
        </p:txBody>
      </p:sp>
      <p:sp>
        <p:nvSpPr>
          <p:cNvPr id="31" name="Google Shape;31;p8"/>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2" name="Google Shape;32;p8"/>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lstStyle>
            <a:lvl1pPr indent="-228600" lvl="0" marL="457200" rtl="0">
              <a:spcBef>
                <a:spcPts val="640"/>
              </a:spcBef>
              <a:spcAft>
                <a:spcPts val="0"/>
              </a:spcAft>
              <a:buSzPts val="1400"/>
              <a:buNone/>
              <a:defRPr/>
            </a:lvl1pPr>
            <a:lvl2pPr indent="-228600" lvl="1" marL="914400" rtl="0">
              <a:spcBef>
                <a:spcPts val="560"/>
              </a:spcBef>
              <a:spcAft>
                <a:spcPts val="0"/>
              </a:spcAft>
              <a:buSzPts val="1400"/>
              <a:buNone/>
              <a:defRPr/>
            </a:lvl2pPr>
            <a:lvl3pPr indent="-228600" lvl="2" marL="1371600" rtl="0">
              <a:spcBef>
                <a:spcPts val="480"/>
              </a:spcBef>
              <a:spcAft>
                <a:spcPts val="0"/>
              </a:spcAft>
              <a:buSzPts val="1400"/>
              <a:buNone/>
              <a:defRPr/>
            </a:lvl3pPr>
            <a:lvl4pPr indent="-228600" lvl="3" marL="1828800" rtl="0">
              <a:spcBef>
                <a:spcPts val="400"/>
              </a:spcBef>
              <a:spcAft>
                <a:spcPts val="0"/>
              </a:spcAft>
              <a:buSzPts val="1400"/>
              <a:buNone/>
              <a:defRPr/>
            </a:lvl4pPr>
            <a:lvl5pPr indent="-228600" lvl="4" marL="2286000" rtl="0">
              <a:spcBef>
                <a:spcPts val="400"/>
              </a:spcBef>
              <a:spcAft>
                <a:spcPts val="0"/>
              </a:spcAft>
              <a:buSzPts val="1400"/>
              <a:buNone/>
              <a:defRPr/>
            </a:lvl5pPr>
            <a:lvl6pPr indent="-228600" lvl="5" marL="2743200" rtl="0">
              <a:spcBef>
                <a:spcPts val="400"/>
              </a:spcBef>
              <a:spcAft>
                <a:spcPts val="0"/>
              </a:spcAft>
              <a:buSzPts val="1400"/>
              <a:buNone/>
              <a:defRPr/>
            </a:lvl6pPr>
            <a:lvl7pPr indent="-228600" lvl="6" marL="3200400" rtl="0">
              <a:spcBef>
                <a:spcPts val="400"/>
              </a:spcBef>
              <a:spcAft>
                <a:spcPts val="0"/>
              </a:spcAft>
              <a:buSzPts val="1400"/>
              <a:buNone/>
              <a:defRPr/>
            </a:lvl7pPr>
            <a:lvl8pPr indent="-228600" lvl="7" marL="3657600" rtl="0">
              <a:spcBef>
                <a:spcPts val="400"/>
              </a:spcBef>
              <a:spcAft>
                <a:spcPts val="0"/>
              </a:spcAft>
              <a:buSzPts val="1400"/>
              <a:buNone/>
              <a:defRPr/>
            </a:lvl8pPr>
            <a:lvl9pPr indent="-228600" lvl="8" marL="4114800" rtl="0">
              <a:spcBef>
                <a:spcPts val="400"/>
              </a:spcBef>
              <a:spcAft>
                <a:spcPts val="0"/>
              </a:spcAft>
              <a:buSzPts val="1400"/>
              <a:buNone/>
              <a:defRPr/>
            </a:lvl9pPr>
          </a:lstStyle>
          <a:p/>
        </p:txBody>
      </p:sp>
      <p:sp>
        <p:nvSpPr>
          <p:cNvPr id="33" name="Google Shape;33;p8"/>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oud met bijschrift" type="objTx">
  <p:cSld name="OBJECT_WITH_CAPTION_TEXT">
    <p:spTree>
      <p:nvGrpSpPr>
        <p:cNvPr id="34" name="Shape 34"/>
        <p:cNvGrpSpPr/>
        <p:nvPr/>
      </p:nvGrpSpPr>
      <p:grpSpPr>
        <a:xfrm>
          <a:off x="0" y="0"/>
          <a:ext cx="0" cy="0"/>
          <a:chOff x="0" y="0"/>
          <a:chExt cx="0" cy="0"/>
        </a:xfrm>
      </p:grpSpPr>
      <p:sp>
        <p:nvSpPr>
          <p:cNvPr id="35" name="Google Shape;35;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6" name="Google Shape;36;p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7" name="Google Shape;37;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rtl="0">
              <a:spcBef>
                <a:spcPts val="640"/>
              </a:spcBef>
              <a:spcAft>
                <a:spcPts val="0"/>
              </a:spcAft>
              <a:buSzPts val="1400"/>
              <a:buNone/>
              <a:defRPr/>
            </a:lvl1pPr>
            <a:lvl2pPr indent="-228600" lvl="1" marL="914400" rtl="0">
              <a:spcBef>
                <a:spcPts val="560"/>
              </a:spcBef>
              <a:spcAft>
                <a:spcPts val="0"/>
              </a:spcAft>
              <a:buSzPts val="1400"/>
              <a:buNone/>
              <a:defRPr/>
            </a:lvl2pPr>
            <a:lvl3pPr indent="-228600" lvl="2" marL="1371600" rtl="0">
              <a:spcBef>
                <a:spcPts val="480"/>
              </a:spcBef>
              <a:spcAft>
                <a:spcPts val="0"/>
              </a:spcAft>
              <a:buSzPts val="1400"/>
              <a:buNone/>
              <a:defRPr/>
            </a:lvl3pPr>
            <a:lvl4pPr indent="-228600" lvl="3" marL="1828800" rtl="0">
              <a:spcBef>
                <a:spcPts val="400"/>
              </a:spcBef>
              <a:spcAft>
                <a:spcPts val="0"/>
              </a:spcAft>
              <a:buSzPts val="1400"/>
              <a:buNone/>
              <a:defRPr/>
            </a:lvl4pPr>
            <a:lvl5pPr indent="-228600" lvl="4" marL="2286000" rtl="0">
              <a:spcBef>
                <a:spcPts val="400"/>
              </a:spcBef>
              <a:spcAft>
                <a:spcPts val="0"/>
              </a:spcAft>
              <a:buSzPts val="1400"/>
              <a:buNone/>
              <a:defRPr/>
            </a:lvl5pPr>
            <a:lvl6pPr indent="-228600" lvl="5" marL="2743200" rtl="0">
              <a:spcBef>
                <a:spcPts val="400"/>
              </a:spcBef>
              <a:spcAft>
                <a:spcPts val="0"/>
              </a:spcAft>
              <a:buSzPts val="1400"/>
              <a:buNone/>
              <a:defRPr/>
            </a:lvl6pPr>
            <a:lvl7pPr indent="-228600" lvl="6" marL="3200400" rtl="0">
              <a:spcBef>
                <a:spcPts val="400"/>
              </a:spcBef>
              <a:spcAft>
                <a:spcPts val="0"/>
              </a:spcAft>
              <a:buSzPts val="1400"/>
              <a:buNone/>
              <a:defRPr/>
            </a:lvl7pPr>
            <a:lvl8pPr indent="-228600" lvl="7" marL="3657600" rtl="0">
              <a:spcBef>
                <a:spcPts val="400"/>
              </a:spcBef>
              <a:spcAft>
                <a:spcPts val="0"/>
              </a:spcAft>
              <a:buSzPts val="1400"/>
              <a:buNone/>
              <a:defRPr/>
            </a:lvl8pPr>
            <a:lvl9pPr indent="-228600" lvl="8" marL="4114800" rtl="0">
              <a:spcBef>
                <a:spcPts val="40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fbeelding met bijschrift" type="picTx">
  <p:cSld name="PICTURE_WITH_CAPTION_TEXT">
    <p:spTree>
      <p:nvGrpSpPr>
        <p:cNvPr id="38" name="Shape 38"/>
        <p:cNvGrpSpPr/>
        <p:nvPr/>
      </p:nvGrpSpPr>
      <p:grpSpPr>
        <a:xfrm>
          <a:off x="0" y="0"/>
          <a:ext cx="0" cy="0"/>
          <a:chOff x="0" y="0"/>
          <a:chExt cx="0" cy="0"/>
        </a:xfrm>
      </p:grpSpPr>
      <p:sp>
        <p:nvSpPr>
          <p:cNvPr id="39" name="Google Shape;39;p1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0" name="Google Shape;40;p10"/>
          <p:cNvSpPr/>
          <p:nvPr>
            <p:ph idx="2" type="pic"/>
          </p:nvPr>
        </p:nvSpPr>
        <p:spPr>
          <a:xfrm>
            <a:off x="1792288" y="459581"/>
            <a:ext cx="5486400" cy="3086100"/>
          </a:xfrm>
          <a:prstGeom prst="rect">
            <a:avLst/>
          </a:prstGeom>
          <a:noFill/>
          <a:ln>
            <a:noFill/>
          </a:ln>
        </p:spPr>
      </p:sp>
      <p:sp>
        <p:nvSpPr>
          <p:cNvPr id="41" name="Google Shape;41;p10"/>
          <p:cNvSpPr txBox="1"/>
          <p:nvPr>
            <p:ph idx="1" type="body"/>
          </p:nvPr>
        </p:nvSpPr>
        <p:spPr>
          <a:xfrm>
            <a:off x="1792288" y="4025504"/>
            <a:ext cx="5486400" cy="603600"/>
          </a:xfrm>
          <a:prstGeom prst="rect">
            <a:avLst/>
          </a:prstGeom>
          <a:noFill/>
          <a:ln>
            <a:noFill/>
          </a:ln>
        </p:spPr>
        <p:txBody>
          <a:bodyPr anchorCtr="0" anchor="t" bIns="91425" lIns="91425" spcFirstLastPara="1" rIns="91425" wrap="square" tIns="91425"/>
          <a:lstStyle>
            <a:lvl1pPr indent="-228600" lvl="0" marL="457200" rtl="0">
              <a:spcBef>
                <a:spcPts val="640"/>
              </a:spcBef>
              <a:spcAft>
                <a:spcPts val="0"/>
              </a:spcAft>
              <a:buSzPts val="1400"/>
              <a:buNone/>
              <a:defRPr/>
            </a:lvl1pPr>
            <a:lvl2pPr indent="-228600" lvl="1" marL="914400" rtl="0">
              <a:spcBef>
                <a:spcPts val="560"/>
              </a:spcBef>
              <a:spcAft>
                <a:spcPts val="0"/>
              </a:spcAft>
              <a:buSzPts val="1400"/>
              <a:buNone/>
              <a:defRPr/>
            </a:lvl2pPr>
            <a:lvl3pPr indent="-228600" lvl="2" marL="1371600" rtl="0">
              <a:spcBef>
                <a:spcPts val="480"/>
              </a:spcBef>
              <a:spcAft>
                <a:spcPts val="0"/>
              </a:spcAft>
              <a:buSzPts val="1400"/>
              <a:buNone/>
              <a:defRPr/>
            </a:lvl3pPr>
            <a:lvl4pPr indent="-228600" lvl="3" marL="1828800" rtl="0">
              <a:spcBef>
                <a:spcPts val="400"/>
              </a:spcBef>
              <a:spcAft>
                <a:spcPts val="0"/>
              </a:spcAft>
              <a:buSzPts val="1400"/>
              <a:buNone/>
              <a:defRPr/>
            </a:lvl4pPr>
            <a:lvl5pPr indent="-228600" lvl="4" marL="2286000" rtl="0">
              <a:spcBef>
                <a:spcPts val="400"/>
              </a:spcBef>
              <a:spcAft>
                <a:spcPts val="0"/>
              </a:spcAft>
              <a:buSzPts val="1400"/>
              <a:buNone/>
              <a:defRPr/>
            </a:lvl5pPr>
            <a:lvl6pPr indent="-228600" lvl="5" marL="2743200" rtl="0">
              <a:spcBef>
                <a:spcPts val="400"/>
              </a:spcBef>
              <a:spcAft>
                <a:spcPts val="0"/>
              </a:spcAft>
              <a:buSzPts val="1400"/>
              <a:buNone/>
              <a:defRPr/>
            </a:lvl6pPr>
            <a:lvl7pPr indent="-228600" lvl="6" marL="3200400" rtl="0">
              <a:spcBef>
                <a:spcPts val="400"/>
              </a:spcBef>
              <a:spcAft>
                <a:spcPts val="0"/>
              </a:spcAft>
              <a:buSzPts val="1400"/>
              <a:buNone/>
              <a:defRPr/>
            </a:lvl7pPr>
            <a:lvl8pPr indent="-228600" lvl="7" marL="3657600" rtl="0">
              <a:spcBef>
                <a:spcPts val="400"/>
              </a:spcBef>
              <a:spcAft>
                <a:spcPts val="0"/>
              </a:spcAft>
              <a:buSzPts val="1400"/>
              <a:buNone/>
              <a:defRPr/>
            </a:lvl8pPr>
            <a:lvl9pPr indent="-228600" lvl="8" marL="4114800" rtl="0">
              <a:spcBef>
                <a:spcPts val="40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90E3"/>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688181"/>
            <a:ext cx="8229600" cy="8574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1" name="Google Shape;11;p1"/>
          <p:cNvSpPr txBox="1"/>
          <p:nvPr>
            <p:ph idx="1" type="body"/>
          </p:nvPr>
        </p:nvSpPr>
        <p:spPr>
          <a:xfrm>
            <a:off x="457200" y="1600200"/>
            <a:ext cx="8229600" cy="3348000"/>
          </a:xfrm>
          <a:prstGeom prst="rect">
            <a:avLst/>
          </a:prstGeom>
          <a:noFill/>
          <a:ln>
            <a:noFill/>
          </a:ln>
        </p:spPr>
        <p:txBody>
          <a:bodyPr anchorCtr="0" anchor="t" bIns="91425" lIns="91425" spcFirstLastPara="1" rIns="91425" wrap="square" tIns="91425"/>
          <a:lstStyle>
            <a:lvl1pPr indent="-317500" lvl="0" marL="457200" marR="0" rtl="0" algn="l">
              <a:spcBef>
                <a:spcPts val="640"/>
              </a:spcBef>
              <a:spcAft>
                <a:spcPts val="0"/>
              </a:spcAft>
              <a:buClr>
                <a:srgbClr val="CCE9F9"/>
              </a:buClr>
              <a:buSzPts val="1400"/>
              <a:buFont typeface="Noto Symbol"/>
              <a:buChar char="▪"/>
              <a:defRPr/>
            </a:lvl1pPr>
            <a:lvl2pPr indent="-317500" lvl="1" marL="914400" marR="0" rtl="0" algn="l">
              <a:spcBef>
                <a:spcPts val="560"/>
              </a:spcBef>
              <a:spcAft>
                <a:spcPts val="0"/>
              </a:spcAft>
              <a:buClr>
                <a:srgbClr val="CCE9F9"/>
              </a:buClr>
              <a:buSzPts val="1400"/>
              <a:buFont typeface="Arial"/>
              <a:buChar char="•"/>
              <a:defRPr/>
            </a:lvl2pPr>
            <a:lvl3pPr indent="-317500" lvl="2" marL="1371600" marR="0" rtl="0" algn="l">
              <a:spcBef>
                <a:spcPts val="480"/>
              </a:spcBef>
              <a:spcAft>
                <a:spcPts val="0"/>
              </a:spcAft>
              <a:buClr>
                <a:srgbClr val="CCE9F9"/>
              </a:buClr>
              <a:buSzPts val="1400"/>
              <a:buFont typeface="Arial"/>
              <a:buChar char="•"/>
              <a:defRPr/>
            </a:lvl3pPr>
            <a:lvl4pPr indent="-317500" lvl="3" marL="1828800" marR="0" rtl="0" algn="l">
              <a:spcBef>
                <a:spcPts val="400"/>
              </a:spcBef>
              <a:spcAft>
                <a:spcPts val="0"/>
              </a:spcAft>
              <a:buClr>
                <a:srgbClr val="CCE9F9"/>
              </a:buClr>
              <a:buSzPts val="1400"/>
              <a:buFont typeface="Arial"/>
              <a:buChar char="–"/>
              <a:defRPr/>
            </a:lvl4pPr>
            <a:lvl5pPr indent="-317500" lvl="4" marL="2286000" marR="0" rtl="0" algn="l">
              <a:spcBef>
                <a:spcPts val="400"/>
              </a:spcBef>
              <a:spcAft>
                <a:spcPts val="0"/>
              </a:spcAft>
              <a:buClr>
                <a:srgbClr val="CCE9F9"/>
              </a:buClr>
              <a:buSzPts val="1400"/>
              <a:buFont typeface="Arial"/>
              <a:buChar char="»"/>
              <a:defRPr/>
            </a:lvl5pPr>
            <a:lvl6pPr indent="-317500" lvl="5" marL="2743200" marR="0" rtl="0" algn="l">
              <a:spcBef>
                <a:spcPts val="400"/>
              </a:spcBef>
              <a:spcAft>
                <a:spcPts val="0"/>
              </a:spcAft>
              <a:buClr>
                <a:srgbClr val="CCE9F9"/>
              </a:buClr>
              <a:buSzPts val="1400"/>
              <a:buFont typeface="Arial"/>
              <a:buChar char="»"/>
              <a:defRPr/>
            </a:lvl6pPr>
            <a:lvl7pPr indent="-317500" lvl="6" marL="3200400" marR="0" rtl="0" algn="l">
              <a:spcBef>
                <a:spcPts val="400"/>
              </a:spcBef>
              <a:spcAft>
                <a:spcPts val="0"/>
              </a:spcAft>
              <a:buClr>
                <a:srgbClr val="CCE9F9"/>
              </a:buClr>
              <a:buSzPts val="1400"/>
              <a:buFont typeface="Arial"/>
              <a:buChar char="»"/>
              <a:defRPr/>
            </a:lvl7pPr>
            <a:lvl8pPr indent="-317500" lvl="7" marL="3657600" marR="0" rtl="0" algn="l">
              <a:spcBef>
                <a:spcPts val="400"/>
              </a:spcBef>
              <a:spcAft>
                <a:spcPts val="0"/>
              </a:spcAft>
              <a:buClr>
                <a:srgbClr val="CCE9F9"/>
              </a:buClr>
              <a:buSzPts val="1400"/>
              <a:buFont typeface="Arial"/>
              <a:buChar char="»"/>
              <a:defRPr/>
            </a:lvl8pPr>
            <a:lvl9pPr indent="-317500" lvl="8" marL="4114800" marR="0" rtl="0" algn="l">
              <a:spcBef>
                <a:spcPts val="400"/>
              </a:spcBef>
              <a:spcAft>
                <a:spcPts val="0"/>
              </a:spcAft>
              <a:buClr>
                <a:srgbClr val="CCE9F9"/>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50" name="Shape 50"/>
        <p:cNvGrpSpPr/>
        <p:nvPr/>
      </p:nvGrpSpPr>
      <p:grpSpPr>
        <a:xfrm>
          <a:off x="0" y="0"/>
          <a:ext cx="0" cy="0"/>
          <a:chOff x="0" y="0"/>
          <a:chExt cx="0" cy="0"/>
        </a:xfrm>
      </p:grpSpPr>
      <p:sp>
        <p:nvSpPr>
          <p:cNvPr id="51" name="Google Shape;5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rgbClr val="285DAB"/>
              </a:buClr>
              <a:buSzPts val="2400"/>
              <a:buFont typeface="Open Sans"/>
              <a:buNone/>
              <a:defRPr b="1" sz="2400">
                <a:solidFill>
                  <a:srgbClr val="285DAB"/>
                </a:solidFill>
                <a:latin typeface="Open Sans"/>
                <a:ea typeface="Open Sans"/>
                <a:cs typeface="Open Sans"/>
                <a:sym typeface="Open Sans"/>
              </a:defRPr>
            </a:lvl1pPr>
            <a:lvl2pPr lvl="1" rtl="0">
              <a:spcBef>
                <a:spcPts val="0"/>
              </a:spcBef>
              <a:spcAft>
                <a:spcPts val="0"/>
              </a:spcAft>
              <a:buClr>
                <a:srgbClr val="285DAB"/>
              </a:buClr>
              <a:buSzPts val="2400"/>
              <a:buNone/>
              <a:defRPr b="1" sz="2400">
                <a:solidFill>
                  <a:srgbClr val="285DAB"/>
                </a:solidFill>
              </a:defRPr>
            </a:lvl2pPr>
            <a:lvl3pPr lvl="2" rtl="0">
              <a:spcBef>
                <a:spcPts val="0"/>
              </a:spcBef>
              <a:spcAft>
                <a:spcPts val="0"/>
              </a:spcAft>
              <a:buClr>
                <a:srgbClr val="285DAB"/>
              </a:buClr>
              <a:buSzPts val="2400"/>
              <a:buNone/>
              <a:defRPr b="1" sz="2400">
                <a:solidFill>
                  <a:srgbClr val="285DAB"/>
                </a:solidFill>
              </a:defRPr>
            </a:lvl3pPr>
            <a:lvl4pPr lvl="3" rtl="0">
              <a:spcBef>
                <a:spcPts val="0"/>
              </a:spcBef>
              <a:spcAft>
                <a:spcPts val="0"/>
              </a:spcAft>
              <a:buClr>
                <a:srgbClr val="285DAB"/>
              </a:buClr>
              <a:buSzPts val="2400"/>
              <a:buNone/>
              <a:defRPr b="1" sz="2400">
                <a:solidFill>
                  <a:srgbClr val="285DAB"/>
                </a:solidFill>
              </a:defRPr>
            </a:lvl4pPr>
            <a:lvl5pPr lvl="4" rtl="0">
              <a:spcBef>
                <a:spcPts val="0"/>
              </a:spcBef>
              <a:spcAft>
                <a:spcPts val="0"/>
              </a:spcAft>
              <a:buClr>
                <a:srgbClr val="285DAB"/>
              </a:buClr>
              <a:buSzPts val="2400"/>
              <a:buNone/>
              <a:defRPr b="1" sz="2400">
                <a:solidFill>
                  <a:srgbClr val="285DAB"/>
                </a:solidFill>
              </a:defRPr>
            </a:lvl5pPr>
            <a:lvl6pPr lvl="5" rtl="0">
              <a:spcBef>
                <a:spcPts val="0"/>
              </a:spcBef>
              <a:spcAft>
                <a:spcPts val="0"/>
              </a:spcAft>
              <a:buClr>
                <a:srgbClr val="285DAB"/>
              </a:buClr>
              <a:buSzPts val="2400"/>
              <a:buNone/>
              <a:defRPr b="1" sz="2400">
                <a:solidFill>
                  <a:srgbClr val="285DAB"/>
                </a:solidFill>
              </a:defRPr>
            </a:lvl6pPr>
            <a:lvl7pPr lvl="6" rtl="0">
              <a:spcBef>
                <a:spcPts val="0"/>
              </a:spcBef>
              <a:spcAft>
                <a:spcPts val="0"/>
              </a:spcAft>
              <a:buClr>
                <a:srgbClr val="285DAB"/>
              </a:buClr>
              <a:buSzPts val="2400"/>
              <a:buNone/>
              <a:defRPr b="1" sz="2400">
                <a:solidFill>
                  <a:srgbClr val="285DAB"/>
                </a:solidFill>
              </a:defRPr>
            </a:lvl7pPr>
            <a:lvl8pPr lvl="7" rtl="0">
              <a:spcBef>
                <a:spcPts val="0"/>
              </a:spcBef>
              <a:spcAft>
                <a:spcPts val="0"/>
              </a:spcAft>
              <a:buClr>
                <a:srgbClr val="285DAB"/>
              </a:buClr>
              <a:buSzPts val="2400"/>
              <a:buNone/>
              <a:defRPr b="1" sz="2400">
                <a:solidFill>
                  <a:srgbClr val="285DAB"/>
                </a:solidFill>
              </a:defRPr>
            </a:lvl8pPr>
            <a:lvl9pPr lvl="8" rtl="0">
              <a:spcBef>
                <a:spcPts val="0"/>
              </a:spcBef>
              <a:spcAft>
                <a:spcPts val="0"/>
              </a:spcAft>
              <a:buClr>
                <a:srgbClr val="285DAB"/>
              </a:buClr>
              <a:buSzPts val="2400"/>
              <a:buNone/>
              <a:defRPr b="1" sz="2400">
                <a:solidFill>
                  <a:srgbClr val="285DAB"/>
                </a:solidFill>
              </a:defRPr>
            </a:lvl9pPr>
          </a:lstStyle>
          <a:p/>
        </p:txBody>
      </p:sp>
      <p:sp>
        <p:nvSpPr>
          <p:cNvPr id="52" name="Google Shape;52;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nl-NL"/>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hyperlink" Target="http://www.youtube.com/watch?v=YQ1dz7ohQfc" TargetMode="External"/><Relationship Id="rId4" Type="http://schemas.openxmlformats.org/officeDocument/2006/relationships/image" Target="../media/image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5.xml"/><Relationship Id="rId3"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Relationship Id="rId3"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hyperlink" Target="https://github.com/devoxx4kids/material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hyperlink" Target="http://www.youtube.com/watch?v=Ut-UX0nEwD0" TargetMode="Externa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hyperlink" Target="http://www.youtube.com/watch?v=KJPdbp1An2s" TargetMode="Externa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90E3"/>
        </a:solidFill>
      </p:bgPr>
    </p:bg>
    <p:spTree>
      <p:nvGrpSpPr>
        <p:cNvPr id="74" name="Shape 74"/>
        <p:cNvGrpSpPr/>
        <p:nvPr/>
      </p:nvGrpSpPr>
      <p:grpSpPr>
        <a:xfrm>
          <a:off x="0" y="0"/>
          <a:ext cx="0" cy="0"/>
          <a:chOff x="0" y="0"/>
          <a:chExt cx="0" cy="0"/>
        </a:xfrm>
      </p:grpSpPr>
      <p:pic>
        <p:nvPicPr>
          <p:cNvPr id="75" name="Google Shape;75;p21"/>
          <p:cNvPicPr preferRelativeResize="0"/>
          <p:nvPr/>
        </p:nvPicPr>
        <p:blipFill>
          <a:blip r:embed="rId3">
            <a:alphaModFix/>
          </a:blip>
          <a:stretch>
            <a:fillRect/>
          </a:stretch>
        </p:blipFill>
        <p:spPr>
          <a:xfrm>
            <a:off x="1286563" y="2086848"/>
            <a:ext cx="6570876" cy="1350250"/>
          </a:xfrm>
          <a:prstGeom prst="rect">
            <a:avLst/>
          </a:prstGeom>
          <a:noFill/>
          <a:ln>
            <a:noFill/>
          </a:ln>
        </p:spPr>
      </p:pic>
      <p:pic>
        <p:nvPicPr>
          <p:cNvPr id="76" name="Google Shape;76;p21"/>
          <p:cNvPicPr preferRelativeResize="0"/>
          <p:nvPr/>
        </p:nvPicPr>
        <p:blipFill>
          <a:blip r:embed="rId4">
            <a:alphaModFix/>
          </a:blip>
          <a:stretch>
            <a:fillRect/>
          </a:stretch>
        </p:blipFill>
        <p:spPr>
          <a:xfrm>
            <a:off x="6996670" y="0"/>
            <a:ext cx="2147325" cy="1963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0"/>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Speel een akkoord en wacht</a:t>
            </a:r>
            <a:endParaRPr/>
          </a:p>
        </p:txBody>
      </p:sp>
      <p:sp>
        <p:nvSpPr>
          <p:cNvPr id="143" name="Google Shape;143;p30"/>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nl-NL" sz="3000">
                <a:solidFill>
                  <a:schemeClr val="dk2"/>
                </a:solidFill>
              </a:rPr>
              <a:t>play :c4</a:t>
            </a:r>
            <a:br>
              <a:rPr b="1" lang="nl-NL" sz="3000">
                <a:solidFill>
                  <a:schemeClr val="dk2"/>
                </a:solidFill>
              </a:rPr>
            </a:br>
            <a:r>
              <a:rPr b="1" lang="nl-NL" sz="3000">
                <a:solidFill>
                  <a:schemeClr val="dk2"/>
                </a:solidFill>
              </a:rPr>
              <a:t>play :e4</a:t>
            </a:r>
            <a:br>
              <a:rPr b="1" lang="nl-NL" sz="3000">
                <a:solidFill>
                  <a:schemeClr val="dk2"/>
                </a:solidFill>
              </a:rPr>
            </a:br>
            <a:r>
              <a:rPr b="1" lang="nl-NL" sz="3000">
                <a:solidFill>
                  <a:schemeClr val="dk2"/>
                </a:solidFill>
              </a:rPr>
              <a:t>play :g4	</a:t>
            </a:r>
            <a:br>
              <a:rPr b="1" lang="nl-NL" sz="3000">
                <a:solidFill>
                  <a:schemeClr val="dk2"/>
                </a:solidFill>
              </a:rPr>
            </a:br>
            <a:r>
              <a:rPr b="1" lang="nl-NL" sz="3000">
                <a:solidFill>
                  <a:schemeClr val="dk2"/>
                </a:solidFill>
              </a:rPr>
              <a:t>sleep 0.5</a:t>
            </a:r>
            <a:endParaRPr b="1" sz="3000">
              <a:solidFill>
                <a:schemeClr val="dk2"/>
              </a:solidFill>
            </a:endParaRPr>
          </a:p>
        </p:txBody>
      </p:sp>
      <p:sp>
        <p:nvSpPr>
          <p:cNvPr id="144" name="Google Shape;144;p30"/>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1"/>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Speel een akkoord en wacht</a:t>
            </a:r>
            <a:endParaRPr/>
          </a:p>
        </p:txBody>
      </p:sp>
      <p:sp>
        <p:nvSpPr>
          <p:cNvPr id="151" name="Google Shape;151;p31"/>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nl-NL" sz="3000">
                <a:solidFill>
                  <a:schemeClr val="dk2"/>
                </a:solidFill>
              </a:rPr>
              <a:t>play :c4</a:t>
            </a:r>
            <a:br>
              <a:rPr b="1" lang="nl-NL" sz="3000">
                <a:solidFill>
                  <a:schemeClr val="dk2"/>
                </a:solidFill>
              </a:rPr>
            </a:br>
            <a:r>
              <a:rPr b="1" lang="nl-NL" sz="3000">
                <a:solidFill>
                  <a:schemeClr val="dk2"/>
                </a:solidFill>
              </a:rPr>
              <a:t>play :e4</a:t>
            </a:r>
            <a:br>
              <a:rPr b="1" lang="nl-NL" sz="3000">
                <a:solidFill>
                  <a:schemeClr val="dk2"/>
                </a:solidFill>
              </a:rPr>
            </a:br>
            <a:r>
              <a:rPr b="1" lang="nl-NL" sz="3000">
                <a:solidFill>
                  <a:schemeClr val="dk2"/>
                </a:solidFill>
              </a:rPr>
              <a:t>play :g4	</a:t>
            </a:r>
            <a:br>
              <a:rPr b="1" lang="nl-NL" sz="3000">
                <a:solidFill>
                  <a:schemeClr val="dk2"/>
                </a:solidFill>
              </a:rPr>
            </a:br>
            <a:r>
              <a:rPr b="1" lang="nl-NL" sz="3000">
                <a:solidFill>
                  <a:schemeClr val="dk2"/>
                </a:solidFill>
              </a:rPr>
              <a:t>sleep 0.5</a:t>
            </a:r>
            <a:endParaRPr b="1" sz="3000">
              <a:solidFill>
                <a:schemeClr val="dk2"/>
              </a:solidFill>
            </a:endParaRPr>
          </a:p>
        </p:txBody>
      </p:sp>
      <p:sp>
        <p:nvSpPr>
          <p:cNvPr id="152" name="Google Shape;152;p31"/>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0’:</a:t>
            </a:r>
            <a:endParaRPr/>
          </a:p>
        </p:txBody>
      </p:sp>
      <p:grpSp>
        <p:nvGrpSpPr>
          <p:cNvPr id="153" name="Google Shape;153;p31"/>
          <p:cNvGrpSpPr/>
          <p:nvPr/>
        </p:nvGrpSpPr>
        <p:grpSpPr>
          <a:xfrm>
            <a:off x="3562353" y="722550"/>
            <a:ext cx="5196597" cy="3084177"/>
            <a:chOff x="2571753" y="722550"/>
            <a:chExt cx="5196597" cy="3084177"/>
          </a:xfrm>
        </p:grpSpPr>
        <p:pic>
          <p:nvPicPr>
            <p:cNvPr id="154" name="Google Shape;154;p31"/>
            <p:cNvPicPr preferRelativeResize="0"/>
            <p:nvPr/>
          </p:nvPicPr>
          <p:blipFill>
            <a:blip r:embed="rId3">
              <a:alphaModFix/>
            </a:blip>
            <a:stretch>
              <a:fillRect/>
            </a:stretch>
          </p:blipFill>
          <p:spPr>
            <a:xfrm rot="5400000">
              <a:off x="3627963" y="-333660"/>
              <a:ext cx="3084177" cy="5196597"/>
            </a:xfrm>
            <a:prstGeom prst="rect">
              <a:avLst/>
            </a:prstGeom>
            <a:noFill/>
            <a:ln>
              <a:noFill/>
            </a:ln>
          </p:spPr>
        </p:pic>
        <p:sp>
          <p:nvSpPr>
            <p:cNvPr id="155" name="Google Shape;155;p31"/>
            <p:cNvSpPr/>
            <p:nvPr/>
          </p:nvSpPr>
          <p:spPr>
            <a:xfrm>
              <a:off x="3884175" y="1290000"/>
              <a:ext cx="3330300" cy="2016600"/>
            </a:xfrm>
            <a:prstGeom prst="rect">
              <a:avLst/>
            </a:prstGeom>
            <a:solidFill>
              <a:srgbClr val="0090E3"/>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nl-NL" sz="1800">
                  <a:solidFill>
                    <a:schemeClr val="lt1"/>
                  </a:solidFill>
                  <a:latin typeface="Open Sans"/>
                  <a:ea typeface="Open Sans"/>
                  <a:cs typeface="Open Sans"/>
                  <a:sym typeface="Open Sans"/>
                </a:rPr>
                <a:t>c5 e5 g5</a:t>
              </a:r>
              <a:endParaRPr b="1" sz="18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rPr b="1" lang="nl-NL" sz="1800">
                  <a:solidFill>
                    <a:schemeClr val="lt1"/>
                  </a:solidFill>
                  <a:latin typeface="Open Sans"/>
                  <a:ea typeface="Open Sans"/>
                  <a:cs typeface="Open Sans"/>
                  <a:sym typeface="Open Sans"/>
                </a:rPr>
                <a:t>f4 a4 c</a:t>
              </a:r>
              <a:r>
                <a:rPr b="1" lang="nl-NL" sz="1800">
                  <a:solidFill>
                    <a:schemeClr val="lt1"/>
                  </a:solidFill>
                  <a:latin typeface="Open Sans"/>
                  <a:ea typeface="Open Sans"/>
                  <a:cs typeface="Open Sans"/>
                  <a:sym typeface="Open Sans"/>
                </a:rPr>
                <a:t>5</a:t>
              </a:r>
              <a:endParaRPr b="1" sz="18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rPr b="1" lang="nl-NL" sz="1800">
                  <a:solidFill>
                    <a:schemeClr val="lt1"/>
                  </a:solidFill>
                  <a:latin typeface="Open Sans"/>
                  <a:ea typeface="Open Sans"/>
                  <a:cs typeface="Open Sans"/>
                  <a:sym typeface="Open Sans"/>
                </a:rPr>
                <a:t>g4 a4 d5</a:t>
              </a:r>
              <a:endParaRPr b="1" sz="1800">
                <a:solidFill>
                  <a:schemeClr val="lt1"/>
                </a:solidFill>
                <a:latin typeface="Open Sans"/>
                <a:ea typeface="Open Sans"/>
                <a:cs typeface="Open Sans"/>
                <a:sym typeface="Open San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2"/>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Herken je deze melodie?</a:t>
            </a:r>
            <a:endParaRPr/>
          </a:p>
        </p:txBody>
      </p:sp>
      <p:sp>
        <p:nvSpPr>
          <p:cNvPr id="162" name="Google Shape;162;p32"/>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b="1" lang="nl-NL" sz="2400">
                <a:solidFill>
                  <a:schemeClr val="dk2"/>
                </a:solidFill>
              </a:rPr>
              <a:t>play :c4</a:t>
            </a:r>
            <a:br>
              <a:rPr b="1" lang="nl-NL" sz="2400">
                <a:solidFill>
                  <a:schemeClr val="dk2"/>
                </a:solidFill>
              </a:rPr>
            </a:br>
            <a:r>
              <a:rPr b="1" lang="nl-NL" sz="2400">
                <a:solidFill>
                  <a:schemeClr val="dk2"/>
                </a:solidFill>
              </a:rPr>
              <a:t>sleep 0.5</a:t>
            </a:r>
            <a:br>
              <a:rPr b="1" lang="nl-NL" sz="2400">
                <a:solidFill>
                  <a:schemeClr val="dk2"/>
                </a:solidFill>
              </a:rPr>
            </a:br>
            <a:r>
              <a:rPr b="1" lang="nl-NL" sz="2400">
                <a:solidFill>
                  <a:schemeClr val="dk2"/>
                </a:solidFill>
              </a:rPr>
              <a:t>play :d4</a:t>
            </a:r>
            <a:br>
              <a:rPr b="1" lang="nl-NL" sz="2400">
                <a:solidFill>
                  <a:schemeClr val="dk2"/>
                </a:solidFill>
              </a:rPr>
            </a:br>
            <a:r>
              <a:rPr b="1" lang="nl-NL" sz="2400">
                <a:solidFill>
                  <a:schemeClr val="dk2"/>
                </a:solidFill>
              </a:rPr>
              <a:t>sleep 0.5</a:t>
            </a:r>
            <a:br>
              <a:rPr b="1" lang="nl-NL" sz="2400">
                <a:solidFill>
                  <a:schemeClr val="dk2"/>
                </a:solidFill>
              </a:rPr>
            </a:br>
            <a:r>
              <a:rPr b="1" lang="nl-NL" sz="2400">
                <a:solidFill>
                  <a:schemeClr val="dk2"/>
                </a:solidFill>
              </a:rPr>
              <a:t>play :e4</a:t>
            </a:r>
            <a:br>
              <a:rPr b="1" lang="nl-NL" sz="2400">
                <a:solidFill>
                  <a:schemeClr val="dk2"/>
                </a:solidFill>
              </a:rPr>
            </a:br>
            <a:r>
              <a:rPr b="1" lang="nl-NL" sz="2400">
                <a:solidFill>
                  <a:schemeClr val="dk2"/>
                </a:solidFill>
              </a:rPr>
              <a:t>sleep 0.5</a:t>
            </a:r>
            <a:br>
              <a:rPr b="1" lang="nl-NL" sz="2400">
                <a:solidFill>
                  <a:schemeClr val="dk2"/>
                </a:solidFill>
              </a:rPr>
            </a:br>
            <a:r>
              <a:rPr b="1" lang="nl-NL" sz="2400">
                <a:solidFill>
                  <a:schemeClr val="dk2"/>
                </a:solidFill>
              </a:rPr>
              <a:t>play :c4</a:t>
            </a:r>
            <a:br>
              <a:rPr b="1" lang="nl-NL" sz="2400">
                <a:solidFill>
                  <a:schemeClr val="dk2"/>
                </a:solidFill>
              </a:rPr>
            </a:br>
            <a:r>
              <a:rPr b="1" lang="nl-NL" sz="2400">
                <a:solidFill>
                  <a:schemeClr val="dk2"/>
                </a:solidFill>
              </a:rPr>
              <a:t>sleep 0.5</a:t>
            </a:r>
            <a:endParaRPr b="1" sz="2400">
              <a:solidFill>
                <a:schemeClr val="dk2"/>
              </a:solidFill>
            </a:endParaRPr>
          </a:p>
        </p:txBody>
      </p:sp>
      <p:sp>
        <p:nvSpPr>
          <p:cNvPr id="163" name="Google Shape;163;p32"/>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3"/>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Verander de buffer</a:t>
            </a:r>
            <a:endParaRPr/>
          </a:p>
        </p:txBody>
      </p:sp>
      <p:sp>
        <p:nvSpPr>
          <p:cNvPr id="170" name="Google Shape;170;p33"/>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a:t>
            </a:r>
            <a:r>
              <a:rPr lang="nl-NL"/>
              <a:t>1</a:t>
            </a:r>
            <a:r>
              <a:rPr lang="nl-NL"/>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4"/>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Speel een akkoord</a:t>
            </a:r>
            <a:endParaRPr>
              <a:solidFill>
                <a:schemeClr val="lt1"/>
              </a:solidFill>
            </a:endParaRPr>
          </a:p>
        </p:txBody>
      </p:sp>
      <p:sp>
        <p:nvSpPr>
          <p:cNvPr id="177" name="Google Shape;177;p34"/>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a:t>
            </a:r>
            <a:r>
              <a:rPr lang="nl-NL"/>
              <a:t>1</a:t>
            </a:r>
            <a:r>
              <a:rPr lang="nl-NL"/>
              <a:t>’:</a:t>
            </a:r>
            <a:endParaRPr/>
          </a:p>
        </p:txBody>
      </p:sp>
      <p:sp>
        <p:nvSpPr>
          <p:cNvPr id="178" name="Google Shape;178;p34"/>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nl-NL" sz="2400">
                <a:solidFill>
                  <a:schemeClr val="dk2"/>
                </a:solidFill>
              </a:rPr>
              <a:t>play_chord [:c4, :e4, :g4]</a:t>
            </a:r>
            <a:endParaRPr b="1" sz="2400">
              <a:solidFill>
                <a:schemeClr val="dk2"/>
              </a:solidFill>
            </a:endParaRPr>
          </a:p>
          <a:p>
            <a:pPr indent="0" lvl="0" marL="0" rtl="0" algn="l">
              <a:lnSpc>
                <a:spcPct val="100000"/>
              </a:lnSpc>
              <a:spcBef>
                <a:spcPts val="1600"/>
              </a:spcBef>
              <a:spcAft>
                <a:spcPts val="0"/>
              </a:spcAft>
              <a:buNone/>
            </a:pPr>
            <a:r>
              <a:rPr b="1" lang="nl-NL" sz="2400">
                <a:solidFill>
                  <a:schemeClr val="dk2"/>
                </a:solidFill>
              </a:rPr>
              <a:t>sleep 1</a:t>
            </a:r>
            <a:endParaRPr b="1" sz="2400">
              <a:solidFill>
                <a:schemeClr val="dk2"/>
              </a:solidFill>
            </a:endParaRPr>
          </a:p>
          <a:p>
            <a:pPr indent="0" lvl="0" marL="0" rtl="0" algn="l">
              <a:lnSpc>
                <a:spcPct val="100000"/>
              </a:lnSpc>
              <a:spcBef>
                <a:spcPts val="1600"/>
              </a:spcBef>
              <a:spcAft>
                <a:spcPts val="1600"/>
              </a:spcAft>
              <a:buNone/>
            </a:pPr>
            <a:br>
              <a:rPr b="1" lang="nl-NL" sz="2400">
                <a:solidFill>
                  <a:schemeClr val="dk2"/>
                </a:solidFill>
              </a:rPr>
            </a:br>
            <a:br>
              <a:rPr b="1" lang="nl-NL" sz="2400">
                <a:solidFill>
                  <a:schemeClr val="dk2"/>
                </a:solidFill>
              </a:rPr>
            </a:br>
            <a:r>
              <a:rPr i="1" lang="nl-NL" sz="2400">
                <a:solidFill>
                  <a:schemeClr val="dk2"/>
                </a:solidFill>
              </a:rPr>
              <a:t>Meerdere noten tegelijkertijd </a:t>
            </a:r>
            <a:r>
              <a:rPr i="1" lang="nl-NL" sz="2400">
                <a:solidFill>
                  <a:schemeClr val="dk2"/>
                </a:solidFill>
              </a:rPr>
              <a:t>noemen </a:t>
            </a:r>
            <a:r>
              <a:rPr i="1" lang="nl-NL" sz="2400">
                <a:solidFill>
                  <a:schemeClr val="dk2"/>
                </a:solidFill>
              </a:rPr>
              <a:t>we een akkoord. </a:t>
            </a:r>
            <a:br>
              <a:rPr i="1" lang="nl-NL" sz="2400">
                <a:solidFill>
                  <a:schemeClr val="dk2"/>
                </a:solidFill>
              </a:rPr>
            </a:br>
            <a:r>
              <a:rPr i="1" lang="nl-NL" sz="2400">
                <a:solidFill>
                  <a:schemeClr val="dk2"/>
                </a:solidFill>
              </a:rPr>
              <a:t>Dit commando is makkelijker. Dit is een C-akkoord.</a:t>
            </a:r>
            <a:endParaRPr i="1" sz="24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5"/>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Speel een akkoord</a:t>
            </a:r>
            <a:endParaRPr>
              <a:solidFill>
                <a:schemeClr val="lt1"/>
              </a:solidFill>
            </a:endParaRPr>
          </a:p>
        </p:txBody>
      </p:sp>
      <p:sp>
        <p:nvSpPr>
          <p:cNvPr id="185" name="Google Shape;185;p35"/>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a:t>
            </a:r>
            <a:r>
              <a:rPr lang="nl-NL"/>
              <a:t>1</a:t>
            </a:r>
            <a:r>
              <a:rPr lang="nl-NL"/>
              <a:t>’:</a:t>
            </a:r>
            <a:endParaRPr/>
          </a:p>
        </p:txBody>
      </p:sp>
      <p:sp>
        <p:nvSpPr>
          <p:cNvPr id="186" name="Google Shape;186;p35"/>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nl-NL" sz="2400">
                <a:solidFill>
                  <a:schemeClr val="dk2"/>
                </a:solidFill>
              </a:rPr>
              <a:t>play_chord [:c4, :e4, :g4]</a:t>
            </a:r>
            <a:endParaRPr b="1" sz="2400">
              <a:solidFill>
                <a:schemeClr val="dk2"/>
              </a:solidFill>
            </a:endParaRPr>
          </a:p>
          <a:p>
            <a:pPr indent="0" lvl="0" marL="0" rtl="0" algn="l">
              <a:lnSpc>
                <a:spcPct val="100000"/>
              </a:lnSpc>
              <a:spcBef>
                <a:spcPts val="1600"/>
              </a:spcBef>
              <a:spcAft>
                <a:spcPts val="0"/>
              </a:spcAft>
              <a:buNone/>
            </a:pPr>
            <a:r>
              <a:rPr b="1" lang="nl-NL" sz="2400">
                <a:solidFill>
                  <a:schemeClr val="dk2"/>
                </a:solidFill>
              </a:rPr>
              <a:t>sleep 1</a:t>
            </a:r>
            <a:endParaRPr b="1" sz="2400">
              <a:solidFill>
                <a:schemeClr val="dk2"/>
              </a:solidFill>
            </a:endParaRPr>
          </a:p>
          <a:p>
            <a:pPr indent="0" lvl="0" marL="0" rtl="0" algn="l">
              <a:lnSpc>
                <a:spcPct val="100000"/>
              </a:lnSpc>
              <a:spcBef>
                <a:spcPts val="1600"/>
              </a:spcBef>
              <a:spcAft>
                <a:spcPts val="1600"/>
              </a:spcAft>
              <a:buNone/>
            </a:pPr>
            <a:br>
              <a:rPr b="1" lang="nl-NL" sz="2400">
                <a:solidFill>
                  <a:schemeClr val="dk2"/>
                </a:solidFill>
              </a:rPr>
            </a:br>
            <a:br>
              <a:rPr b="1" lang="nl-NL" sz="2400">
                <a:solidFill>
                  <a:schemeClr val="dk2"/>
                </a:solidFill>
              </a:rPr>
            </a:br>
            <a:r>
              <a:rPr i="1" lang="nl-NL" sz="2400">
                <a:solidFill>
                  <a:schemeClr val="dk2"/>
                </a:solidFill>
              </a:rPr>
              <a:t>Meerdere noten tegelijkertijd </a:t>
            </a:r>
            <a:r>
              <a:rPr i="1" lang="nl-NL" sz="2400">
                <a:solidFill>
                  <a:schemeClr val="dk2"/>
                </a:solidFill>
              </a:rPr>
              <a:t>noemen </a:t>
            </a:r>
            <a:r>
              <a:rPr i="1" lang="nl-NL" sz="2400">
                <a:solidFill>
                  <a:schemeClr val="dk2"/>
                </a:solidFill>
              </a:rPr>
              <a:t>we een</a:t>
            </a:r>
            <a:r>
              <a:rPr i="1" lang="nl-NL" sz="2400">
                <a:solidFill>
                  <a:schemeClr val="dk2"/>
                </a:solidFill>
              </a:rPr>
              <a:t> akkoord. </a:t>
            </a:r>
            <a:br>
              <a:rPr i="1" lang="nl-NL" sz="2400">
                <a:solidFill>
                  <a:schemeClr val="dk2"/>
                </a:solidFill>
              </a:rPr>
            </a:br>
            <a:r>
              <a:rPr i="1" lang="nl-NL" sz="2400">
                <a:solidFill>
                  <a:schemeClr val="dk2"/>
                </a:solidFill>
              </a:rPr>
              <a:t>Dit commando is makkelijker. Dit is een C-akkoord.</a:t>
            </a:r>
            <a:endParaRPr i="1" sz="2400">
              <a:solidFill>
                <a:schemeClr val="dk2"/>
              </a:solidFill>
            </a:endParaRPr>
          </a:p>
        </p:txBody>
      </p:sp>
      <p:grpSp>
        <p:nvGrpSpPr>
          <p:cNvPr id="187" name="Google Shape;187;p35"/>
          <p:cNvGrpSpPr/>
          <p:nvPr/>
        </p:nvGrpSpPr>
        <p:grpSpPr>
          <a:xfrm>
            <a:off x="5037176" y="695520"/>
            <a:ext cx="3550315" cy="2210121"/>
            <a:chOff x="2571753" y="722550"/>
            <a:chExt cx="5196597" cy="3084177"/>
          </a:xfrm>
        </p:grpSpPr>
        <p:pic>
          <p:nvPicPr>
            <p:cNvPr id="188" name="Google Shape;188;p35"/>
            <p:cNvPicPr preferRelativeResize="0"/>
            <p:nvPr/>
          </p:nvPicPr>
          <p:blipFill>
            <a:blip r:embed="rId3">
              <a:alphaModFix/>
            </a:blip>
            <a:stretch>
              <a:fillRect/>
            </a:stretch>
          </p:blipFill>
          <p:spPr>
            <a:xfrm rot="5400000">
              <a:off x="3627963" y="-333660"/>
              <a:ext cx="3084177" cy="5196597"/>
            </a:xfrm>
            <a:prstGeom prst="rect">
              <a:avLst/>
            </a:prstGeom>
            <a:noFill/>
            <a:ln>
              <a:noFill/>
            </a:ln>
          </p:spPr>
        </p:pic>
        <p:sp>
          <p:nvSpPr>
            <p:cNvPr id="189" name="Google Shape;189;p35"/>
            <p:cNvSpPr/>
            <p:nvPr/>
          </p:nvSpPr>
          <p:spPr>
            <a:xfrm>
              <a:off x="3884175" y="1290000"/>
              <a:ext cx="3330300" cy="2016600"/>
            </a:xfrm>
            <a:prstGeom prst="rect">
              <a:avLst/>
            </a:prstGeom>
            <a:solidFill>
              <a:srgbClr val="0090E3"/>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nl-NL" sz="1800">
                  <a:solidFill>
                    <a:schemeClr val="lt1"/>
                  </a:solidFill>
                  <a:latin typeface="Open Sans"/>
                  <a:ea typeface="Open Sans"/>
                  <a:cs typeface="Open Sans"/>
                  <a:sym typeface="Open Sans"/>
                </a:rPr>
                <a:t>c5 e5 g5 </a:t>
              </a:r>
              <a:br>
                <a:rPr b="1" lang="nl-NL" sz="1800">
                  <a:solidFill>
                    <a:schemeClr val="lt1"/>
                  </a:solidFill>
                  <a:latin typeface="Open Sans"/>
                  <a:ea typeface="Open Sans"/>
                  <a:cs typeface="Open Sans"/>
                  <a:sym typeface="Open Sans"/>
                </a:rPr>
              </a:br>
              <a:r>
                <a:rPr b="1" lang="nl-NL" sz="1800">
                  <a:solidFill>
                    <a:schemeClr val="lt1"/>
                  </a:solidFill>
                  <a:latin typeface="Open Sans"/>
                  <a:ea typeface="Open Sans"/>
                  <a:cs typeface="Open Sans"/>
                  <a:sym typeface="Open Sans"/>
                </a:rPr>
                <a:t>f4 a4 </a:t>
              </a:r>
              <a:r>
                <a:rPr b="1" lang="nl-NL" sz="1800">
                  <a:solidFill>
                    <a:schemeClr val="lt1"/>
                  </a:solidFill>
                  <a:latin typeface="Open Sans"/>
                  <a:ea typeface="Open Sans"/>
                  <a:cs typeface="Open Sans"/>
                  <a:sym typeface="Open Sans"/>
                </a:rPr>
                <a:t>c5 </a:t>
              </a:r>
              <a:br>
                <a:rPr b="1" lang="nl-NL" sz="1800">
                  <a:solidFill>
                    <a:schemeClr val="lt1"/>
                  </a:solidFill>
                  <a:latin typeface="Open Sans"/>
                  <a:ea typeface="Open Sans"/>
                  <a:cs typeface="Open Sans"/>
                  <a:sym typeface="Open Sans"/>
                </a:rPr>
              </a:br>
              <a:r>
                <a:rPr b="1" lang="nl-NL" sz="1800">
                  <a:solidFill>
                    <a:schemeClr val="lt1"/>
                  </a:solidFill>
                  <a:latin typeface="Open Sans"/>
                  <a:ea typeface="Open Sans"/>
                  <a:cs typeface="Open Sans"/>
                  <a:sym typeface="Open Sans"/>
                </a:rPr>
                <a:t>g4 a4 d5</a:t>
              </a:r>
              <a:endParaRPr b="1" sz="1800">
                <a:solidFill>
                  <a:schemeClr val="lt1"/>
                </a:solidFill>
                <a:latin typeface="Open Sans"/>
                <a:ea typeface="Open Sans"/>
                <a:cs typeface="Open Sans"/>
                <a:sym typeface="Open Sans"/>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6"/>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Speel een akkoord</a:t>
            </a:r>
            <a:endParaRPr>
              <a:solidFill>
                <a:schemeClr val="lt1"/>
              </a:solidFill>
            </a:endParaRPr>
          </a:p>
        </p:txBody>
      </p:sp>
      <p:sp>
        <p:nvSpPr>
          <p:cNvPr id="196" name="Google Shape;196;p36"/>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a:t>
            </a:r>
            <a:r>
              <a:rPr lang="nl-NL"/>
              <a:t>1</a:t>
            </a:r>
            <a:r>
              <a:rPr lang="nl-NL"/>
              <a:t>’:</a:t>
            </a:r>
            <a:endParaRPr/>
          </a:p>
        </p:txBody>
      </p:sp>
      <p:sp>
        <p:nvSpPr>
          <p:cNvPr id="197" name="Google Shape;197;p36"/>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nl-NL" sz="2400">
                <a:solidFill>
                  <a:schemeClr val="dk2"/>
                </a:solidFill>
              </a:rPr>
              <a:t>play_chord chord(:e4, :major)</a:t>
            </a:r>
            <a:endParaRPr b="1" sz="2400">
              <a:solidFill>
                <a:schemeClr val="dk2"/>
              </a:solidFill>
            </a:endParaRPr>
          </a:p>
          <a:p>
            <a:pPr indent="0" lvl="0" marL="0" rtl="0" algn="l">
              <a:lnSpc>
                <a:spcPct val="100000"/>
              </a:lnSpc>
              <a:spcBef>
                <a:spcPts val="1600"/>
              </a:spcBef>
              <a:spcAft>
                <a:spcPts val="0"/>
              </a:spcAft>
              <a:buNone/>
            </a:pPr>
            <a:r>
              <a:rPr b="1" lang="nl-NL" sz="2400">
                <a:solidFill>
                  <a:schemeClr val="dk2"/>
                </a:solidFill>
              </a:rPr>
              <a:t>sleep 1</a:t>
            </a:r>
            <a:endParaRPr b="1" sz="2400">
              <a:solidFill>
                <a:schemeClr val="dk2"/>
              </a:solidFill>
            </a:endParaRPr>
          </a:p>
          <a:p>
            <a:pPr indent="0" lvl="0" marL="0" rtl="0" algn="l">
              <a:lnSpc>
                <a:spcPct val="100000"/>
              </a:lnSpc>
              <a:spcBef>
                <a:spcPts val="1600"/>
              </a:spcBef>
              <a:spcAft>
                <a:spcPts val="1600"/>
              </a:spcAft>
              <a:buNone/>
            </a:pPr>
            <a:br>
              <a:rPr b="1" lang="nl-NL" sz="2400">
                <a:solidFill>
                  <a:schemeClr val="dk2"/>
                </a:solidFill>
              </a:rPr>
            </a:br>
            <a:br>
              <a:rPr b="1" lang="nl-NL" sz="2400">
                <a:solidFill>
                  <a:schemeClr val="dk2"/>
                </a:solidFill>
              </a:rPr>
            </a:br>
            <a:br>
              <a:rPr b="1" lang="nl-NL" sz="2400">
                <a:solidFill>
                  <a:schemeClr val="dk2"/>
                </a:solidFill>
              </a:rPr>
            </a:br>
            <a:br>
              <a:rPr b="1" lang="nl-NL" sz="2400">
                <a:solidFill>
                  <a:schemeClr val="dk2"/>
                </a:solidFill>
              </a:rPr>
            </a:br>
            <a:r>
              <a:rPr b="1" i="1" lang="nl-NL" sz="2400">
                <a:solidFill>
                  <a:schemeClr val="dk2"/>
                </a:solidFill>
              </a:rPr>
              <a:t>major &amp; minor</a:t>
            </a:r>
            <a:r>
              <a:rPr i="1" lang="nl-NL" sz="2400">
                <a:solidFill>
                  <a:schemeClr val="dk2"/>
                </a:solidFill>
              </a:rPr>
              <a:t> – Hoor je het verschil (mineur, majeur)?</a:t>
            </a:r>
            <a:endParaRPr i="1" sz="24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7"/>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nl-NL" sz="2400">
                <a:solidFill>
                  <a:schemeClr val="dk2"/>
                </a:solidFill>
              </a:rPr>
              <a:t>play_chord chord(:e4, :major)</a:t>
            </a:r>
            <a:endParaRPr b="1" sz="2400">
              <a:solidFill>
                <a:schemeClr val="dk2"/>
              </a:solidFill>
            </a:endParaRPr>
          </a:p>
          <a:p>
            <a:pPr indent="0" lvl="0" marL="0" rtl="0" algn="l">
              <a:lnSpc>
                <a:spcPct val="100000"/>
              </a:lnSpc>
              <a:spcBef>
                <a:spcPts val="1600"/>
              </a:spcBef>
              <a:spcAft>
                <a:spcPts val="0"/>
              </a:spcAft>
              <a:buNone/>
            </a:pPr>
            <a:r>
              <a:rPr b="1" lang="nl-NL" sz="2400">
                <a:solidFill>
                  <a:schemeClr val="dk2"/>
                </a:solidFill>
              </a:rPr>
              <a:t>sleep 1</a:t>
            </a:r>
            <a:endParaRPr b="1" sz="2400">
              <a:solidFill>
                <a:schemeClr val="dk2"/>
              </a:solidFill>
            </a:endParaRPr>
          </a:p>
          <a:p>
            <a:pPr indent="0" lvl="0" marL="0" rtl="0" algn="l">
              <a:lnSpc>
                <a:spcPct val="100000"/>
              </a:lnSpc>
              <a:spcBef>
                <a:spcPts val="1600"/>
              </a:spcBef>
              <a:spcAft>
                <a:spcPts val="1600"/>
              </a:spcAft>
              <a:buNone/>
            </a:pPr>
            <a:br>
              <a:rPr b="1" lang="nl-NL" sz="2400">
                <a:solidFill>
                  <a:schemeClr val="dk2"/>
                </a:solidFill>
              </a:rPr>
            </a:br>
            <a:br>
              <a:rPr b="1" lang="nl-NL" sz="2400">
                <a:solidFill>
                  <a:schemeClr val="dk2"/>
                </a:solidFill>
              </a:rPr>
            </a:br>
            <a:br>
              <a:rPr b="1" lang="nl-NL" sz="2400">
                <a:solidFill>
                  <a:schemeClr val="dk2"/>
                </a:solidFill>
              </a:rPr>
            </a:br>
            <a:br>
              <a:rPr b="1" lang="nl-NL" sz="2400">
                <a:solidFill>
                  <a:schemeClr val="dk2"/>
                </a:solidFill>
              </a:rPr>
            </a:br>
            <a:r>
              <a:rPr b="1" i="1" lang="nl-NL" sz="2400">
                <a:solidFill>
                  <a:schemeClr val="dk2"/>
                </a:solidFill>
              </a:rPr>
              <a:t>major &amp; minor</a:t>
            </a:r>
            <a:r>
              <a:rPr i="1" lang="nl-NL" sz="2400">
                <a:solidFill>
                  <a:schemeClr val="dk2"/>
                </a:solidFill>
              </a:rPr>
              <a:t> – Hoor je het verschil (mineur, majeur)?</a:t>
            </a:r>
            <a:endParaRPr b="1" sz="2400">
              <a:solidFill>
                <a:schemeClr val="dk2"/>
              </a:solidFill>
            </a:endParaRPr>
          </a:p>
        </p:txBody>
      </p:sp>
      <p:grpSp>
        <p:nvGrpSpPr>
          <p:cNvPr id="204" name="Google Shape;204;p37"/>
          <p:cNvGrpSpPr/>
          <p:nvPr/>
        </p:nvGrpSpPr>
        <p:grpSpPr>
          <a:xfrm>
            <a:off x="5037176" y="695520"/>
            <a:ext cx="3550315" cy="2210121"/>
            <a:chOff x="2571753" y="722550"/>
            <a:chExt cx="5196597" cy="3084177"/>
          </a:xfrm>
        </p:grpSpPr>
        <p:pic>
          <p:nvPicPr>
            <p:cNvPr id="205" name="Google Shape;205;p37"/>
            <p:cNvPicPr preferRelativeResize="0"/>
            <p:nvPr/>
          </p:nvPicPr>
          <p:blipFill>
            <a:blip r:embed="rId3">
              <a:alphaModFix/>
            </a:blip>
            <a:stretch>
              <a:fillRect/>
            </a:stretch>
          </p:blipFill>
          <p:spPr>
            <a:xfrm rot="5400000">
              <a:off x="3627963" y="-333660"/>
              <a:ext cx="3084177" cy="5196597"/>
            </a:xfrm>
            <a:prstGeom prst="rect">
              <a:avLst/>
            </a:prstGeom>
            <a:noFill/>
            <a:ln>
              <a:noFill/>
            </a:ln>
          </p:spPr>
        </p:pic>
        <p:sp>
          <p:nvSpPr>
            <p:cNvPr id="206" name="Google Shape;206;p37"/>
            <p:cNvSpPr/>
            <p:nvPr/>
          </p:nvSpPr>
          <p:spPr>
            <a:xfrm>
              <a:off x="3884175" y="1290000"/>
              <a:ext cx="3330300" cy="2016600"/>
            </a:xfrm>
            <a:prstGeom prst="rect">
              <a:avLst/>
            </a:prstGeom>
            <a:solidFill>
              <a:srgbClr val="0090E3"/>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nl-NL" sz="1800">
                  <a:solidFill>
                    <a:schemeClr val="lt1"/>
                  </a:solidFill>
                  <a:latin typeface="Open Sans"/>
                  <a:ea typeface="Open Sans"/>
                  <a:cs typeface="Open Sans"/>
                  <a:sym typeface="Open Sans"/>
                </a:rPr>
                <a:t>:a4 </a:t>
              </a:r>
              <a:endParaRPr b="1" sz="18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rPr b="1" lang="nl-NL" sz="1800">
                  <a:solidFill>
                    <a:schemeClr val="lt1"/>
                  </a:solidFill>
                  <a:latin typeface="Open Sans"/>
                  <a:ea typeface="Open Sans"/>
                  <a:cs typeface="Open Sans"/>
                  <a:sym typeface="Open Sans"/>
                </a:rPr>
                <a:t>:b4 </a:t>
              </a:r>
              <a:endParaRPr b="1" sz="18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rPr b="1" lang="nl-NL" sz="1800">
                  <a:solidFill>
                    <a:schemeClr val="lt1"/>
                  </a:solidFill>
                  <a:latin typeface="Open Sans"/>
                  <a:ea typeface="Open Sans"/>
                  <a:cs typeface="Open Sans"/>
                  <a:sym typeface="Open Sans"/>
                </a:rPr>
                <a:t>:major7 </a:t>
              </a:r>
              <a:endParaRPr b="1" sz="18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rPr b="1" lang="nl-NL" sz="1800">
                  <a:solidFill>
                    <a:schemeClr val="lt1"/>
                  </a:solidFill>
                  <a:latin typeface="Open Sans"/>
                  <a:ea typeface="Open Sans"/>
                  <a:cs typeface="Open Sans"/>
                  <a:sym typeface="Open Sans"/>
                </a:rPr>
                <a:t>:minor</a:t>
              </a:r>
              <a:endParaRPr b="1" sz="1800">
                <a:solidFill>
                  <a:schemeClr val="lt1"/>
                </a:solidFill>
                <a:latin typeface="Open Sans"/>
                <a:ea typeface="Open Sans"/>
                <a:cs typeface="Open Sans"/>
                <a:sym typeface="Open Sans"/>
              </a:endParaRPr>
            </a:p>
          </p:txBody>
        </p:sp>
      </p:grpSp>
      <p:sp>
        <p:nvSpPr>
          <p:cNvPr id="207" name="Google Shape;207;p37"/>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Speel een akkoord</a:t>
            </a:r>
            <a:endParaRPr>
              <a:solidFill>
                <a:schemeClr val="lt1"/>
              </a:solidFill>
            </a:endParaRPr>
          </a:p>
        </p:txBody>
      </p:sp>
      <p:sp>
        <p:nvSpPr>
          <p:cNvPr id="208" name="Google Shape;208;p37"/>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a:t>
            </a:r>
            <a:r>
              <a:rPr lang="nl-NL"/>
              <a:t>1</a:t>
            </a:r>
            <a:r>
              <a:rPr lang="nl-NL"/>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8"/>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Verander de buffer</a:t>
            </a:r>
            <a:endParaRPr/>
          </a:p>
        </p:txBody>
      </p:sp>
      <p:sp>
        <p:nvSpPr>
          <p:cNvPr id="215" name="Google Shape;215;p38"/>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9"/>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Speel een patroon</a:t>
            </a:r>
            <a:endParaRPr/>
          </a:p>
        </p:txBody>
      </p:sp>
      <p:sp>
        <p:nvSpPr>
          <p:cNvPr id="222" name="Google Shape;222;p39"/>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2’:</a:t>
            </a:r>
            <a:endParaRPr/>
          </a:p>
        </p:txBody>
      </p:sp>
      <p:sp>
        <p:nvSpPr>
          <p:cNvPr id="223" name="Google Shape;223;p39"/>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nl-NL" sz="2400">
                <a:solidFill>
                  <a:schemeClr val="dk2"/>
                </a:solidFill>
              </a:rPr>
              <a:t>play_pattern (scale :c4, :major)</a:t>
            </a:r>
            <a:endParaRPr b="1" sz="2400">
              <a:solidFill>
                <a:schemeClr val="dk2"/>
              </a:solidFill>
            </a:endParaRPr>
          </a:p>
          <a:p>
            <a:pPr indent="0" lvl="0" marL="0" rtl="0" algn="l">
              <a:lnSpc>
                <a:spcPct val="100000"/>
              </a:lnSpc>
              <a:spcBef>
                <a:spcPts val="1600"/>
              </a:spcBef>
              <a:spcAft>
                <a:spcPts val="0"/>
              </a:spcAft>
              <a:buNone/>
            </a:pPr>
            <a:r>
              <a:t/>
            </a:r>
            <a:endParaRPr b="1" i="1" sz="2400">
              <a:solidFill>
                <a:schemeClr val="dk2"/>
              </a:solidFill>
            </a:endParaRPr>
          </a:p>
          <a:p>
            <a:pPr indent="0" lvl="0" marL="0" rtl="0" algn="l">
              <a:lnSpc>
                <a:spcPct val="100000"/>
              </a:lnSpc>
              <a:spcBef>
                <a:spcPts val="1600"/>
              </a:spcBef>
              <a:spcAft>
                <a:spcPts val="0"/>
              </a:spcAft>
              <a:buNone/>
            </a:pPr>
            <a:br>
              <a:rPr b="1" i="1" lang="nl-NL" sz="2400">
                <a:solidFill>
                  <a:schemeClr val="dk2"/>
                </a:solidFill>
              </a:rPr>
            </a:br>
            <a:endParaRPr b="1" i="1" sz="2400">
              <a:solidFill>
                <a:schemeClr val="dk2"/>
              </a:solidFill>
            </a:endParaRPr>
          </a:p>
          <a:p>
            <a:pPr indent="0" lvl="0" marL="0" rtl="0" algn="l">
              <a:lnSpc>
                <a:spcPct val="100000"/>
              </a:lnSpc>
              <a:spcBef>
                <a:spcPts val="1600"/>
              </a:spcBef>
              <a:spcAft>
                <a:spcPts val="0"/>
              </a:spcAft>
              <a:buNone/>
            </a:pPr>
            <a:r>
              <a:t/>
            </a:r>
            <a:endParaRPr b="1" i="1" sz="2400">
              <a:solidFill>
                <a:schemeClr val="dk2"/>
              </a:solidFill>
            </a:endParaRPr>
          </a:p>
          <a:p>
            <a:pPr indent="0" lvl="0" marL="0" rtl="0" algn="l">
              <a:lnSpc>
                <a:spcPct val="100000"/>
              </a:lnSpc>
              <a:spcBef>
                <a:spcPts val="1600"/>
              </a:spcBef>
              <a:spcAft>
                <a:spcPts val="0"/>
              </a:spcAft>
              <a:buNone/>
            </a:pPr>
            <a:r>
              <a:rPr i="1" lang="nl-NL" sz="2400">
                <a:solidFill>
                  <a:schemeClr val="dk2"/>
                </a:solidFill>
              </a:rPr>
              <a:t>Meerdere noten achter elkaar is een toonladder</a:t>
            </a:r>
            <a:endParaRPr i="1" sz="2400">
              <a:solidFill>
                <a:schemeClr val="dk2"/>
              </a:solidFill>
            </a:endParaRPr>
          </a:p>
          <a:p>
            <a:pPr indent="0" lvl="0" marL="0" rtl="0" algn="l">
              <a:lnSpc>
                <a:spcPct val="100000"/>
              </a:lnSpc>
              <a:spcBef>
                <a:spcPts val="1600"/>
              </a:spcBef>
              <a:spcAft>
                <a:spcPts val="1600"/>
              </a:spcAft>
              <a:buNone/>
            </a:pPr>
            <a:r>
              <a:t/>
            </a:r>
            <a:endParaRPr b="1" i="1" sz="24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22"/>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nl-NL">
                <a:solidFill>
                  <a:schemeClr val="lt1"/>
                </a:solidFill>
              </a:rPr>
              <a:t>Hoi!</a:t>
            </a:r>
            <a:endParaRPr/>
          </a:p>
        </p:txBody>
      </p:sp>
      <p:sp>
        <p:nvSpPr>
          <p:cNvPr id="82" name="Google Shape;82;p22"/>
          <p:cNvSpPr txBox="1"/>
          <p:nvPr>
            <p:ph idx="2" type="body"/>
          </p:nvPr>
        </p:nvSpPr>
        <p:spPr>
          <a:xfrm>
            <a:off x="466400" y="1027350"/>
            <a:ext cx="4350900" cy="20166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SzPts val="1600"/>
              <a:buChar char="●"/>
            </a:pPr>
            <a:r>
              <a:rPr lang="nl-NL"/>
              <a:t>Ik ben ...</a:t>
            </a:r>
            <a:endParaRPr/>
          </a:p>
          <a:p>
            <a:pPr indent="-330200" lvl="0" marL="457200" rtl="0" algn="l">
              <a:spcBef>
                <a:spcPts val="1600"/>
              </a:spcBef>
              <a:spcAft>
                <a:spcPts val="0"/>
              </a:spcAft>
              <a:buSzPts val="1600"/>
              <a:buChar char="●"/>
            </a:pPr>
            <a:r>
              <a:rPr lang="nl-NL"/>
              <a:t>Ik hou van...</a:t>
            </a:r>
            <a:endParaRPr/>
          </a:p>
          <a:p>
            <a:pPr indent="-330200" lvl="0" marL="457200" rtl="0" algn="l">
              <a:spcBef>
                <a:spcPts val="1600"/>
              </a:spcBef>
              <a:spcAft>
                <a:spcPts val="0"/>
              </a:spcAft>
              <a:buSzPts val="1600"/>
              <a:buChar char="●"/>
            </a:pPr>
            <a:r>
              <a:rPr lang="nl-NL"/>
              <a:t>en een andere interessant punt</a:t>
            </a:r>
            <a:endParaRPr/>
          </a:p>
          <a:p>
            <a:pPr indent="0" lvl="0" marL="0" rtl="0" algn="l">
              <a:spcBef>
                <a:spcPts val="1600"/>
              </a:spcBef>
              <a:spcAft>
                <a:spcPts val="1600"/>
              </a:spcAft>
              <a:buNone/>
            </a:pPr>
            <a:r>
              <a:t/>
            </a:r>
            <a:endParaRPr/>
          </a:p>
        </p:txBody>
      </p:sp>
      <p:sp>
        <p:nvSpPr>
          <p:cNvPr id="83" name="Google Shape;83;p22"/>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Hoi! Ik ben XXX</a:t>
            </a:r>
            <a:endParaRPr/>
          </a:p>
        </p:txBody>
      </p:sp>
      <p:sp>
        <p:nvSpPr>
          <p:cNvPr id="84" name="Google Shape;84;p22"/>
          <p:cNvSpPr/>
          <p:nvPr/>
        </p:nvSpPr>
        <p:spPr>
          <a:xfrm>
            <a:off x="4793050" y="0"/>
            <a:ext cx="4350900" cy="430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NL" sz="2400">
                <a:latin typeface="Open Sans"/>
                <a:ea typeface="Open Sans"/>
                <a:cs typeface="Open Sans"/>
                <a:sym typeface="Open Sans"/>
              </a:rPr>
              <a:t>Jouw foto hier</a:t>
            </a:r>
            <a:endParaRPr sz="2400">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0"/>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Speel een patroon</a:t>
            </a:r>
            <a:endParaRPr/>
          </a:p>
        </p:txBody>
      </p:sp>
      <p:sp>
        <p:nvSpPr>
          <p:cNvPr id="230" name="Google Shape;230;p40"/>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2’:</a:t>
            </a:r>
            <a:endParaRPr/>
          </a:p>
        </p:txBody>
      </p:sp>
      <p:sp>
        <p:nvSpPr>
          <p:cNvPr id="231" name="Google Shape;231;p40"/>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nl-NL" sz="2400">
                <a:solidFill>
                  <a:schemeClr val="dk2"/>
                </a:solidFill>
              </a:rPr>
              <a:t>play_pattern (scale :c4, :major)</a:t>
            </a:r>
            <a:endParaRPr b="1" sz="2400">
              <a:solidFill>
                <a:schemeClr val="dk2"/>
              </a:solidFill>
            </a:endParaRPr>
          </a:p>
          <a:p>
            <a:pPr indent="0" lvl="0" marL="0" rtl="0" algn="l">
              <a:lnSpc>
                <a:spcPct val="100000"/>
              </a:lnSpc>
              <a:spcBef>
                <a:spcPts val="1600"/>
              </a:spcBef>
              <a:spcAft>
                <a:spcPts val="0"/>
              </a:spcAft>
              <a:buNone/>
            </a:pPr>
            <a:r>
              <a:t/>
            </a:r>
            <a:endParaRPr b="1" i="1" sz="2400">
              <a:solidFill>
                <a:schemeClr val="dk2"/>
              </a:solidFill>
            </a:endParaRPr>
          </a:p>
          <a:p>
            <a:pPr indent="0" lvl="0" marL="0" rtl="0" algn="l">
              <a:lnSpc>
                <a:spcPct val="100000"/>
              </a:lnSpc>
              <a:spcBef>
                <a:spcPts val="1600"/>
              </a:spcBef>
              <a:spcAft>
                <a:spcPts val="0"/>
              </a:spcAft>
              <a:buNone/>
            </a:pPr>
            <a:r>
              <a:t/>
            </a:r>
            <a:endParaRPr b="1" i="1" sz="2400">
              <a:solidFill>
                <a:schemeClr val="dk2"/>
              </a:solidFill>
            </a:endParaRPr>
          </a:p>
          <a:p>
            <a:pPr indent="0" lvl="0" marL="0" rtl="0" algn="l">
              <a:lnSpc>
                <a:spcPct val="100000"/>
              </a:lnSpc>
              <a:spcBef>
                <a:spcPts val="1600"/>
              </a:spcBef>
              <a:spcAft>
                <a:spcPts val="0"/>
              </a:spcAft>
              <a:buNone/>
            </a:pPr>
            <a:br>
              <a:rPr b="1" i="1" lang="nl-NL" sz="2400">
                <a:solidFill>
                  <a:schemeClr val="dk2"/>
                </a:solidFill>
              </a:rPr>
            </a:br>
            <a:endParaRPr b="1" i="1" sz="2400">
              <a:solidFill>
                <a:schemeClr val="dk2"/>
              </a:solidFill>
            </a:endParaRPr>
          </a:p>
          <a:p>
            <a:pPr indent="0" lvl="0" marL="0" rtl="0" algn="l">
              <a:lnSpc>
                <a:spcPct val="100000"/>
              </a:lnSpc>
              <a:spcBef>
                <a:spcPts val="1600"/>
              </a:spcBef>
              <a:spcAft>
                <a:spcPts val="0"/>
              </a:spcAft>
              <a:buNone/>
            </a:pPr>
            <a:r>
              <a:rPr i="1" lang="nl-NL" sz="2400">
                <a:solidFill>
                  <a:schemeClr val="dk2"/>
                </a:solidFill>
              </a:rPr>
              <a:t>Meerdere noten achter elkaar is een toonladder</a:t>
            </a:r>
            <a:endParaRPr i="1" sz="2400">
              <a:solidFill>
                <a:schemeClr val="dk2"/>
              </a:solidFill>
            </a:endParaRPr>
          </a:p>
          <a:p>
            <a:pPr indent="0" lvl="0" marL="0" rtl="0" algn="l">
              <a:lnSpc>
                <a:spcPct val="100000"/>
              </a:lnSpc>
              <a:spcBef>
                <a:spcPts val="1600"/>
              </a:spcBef>
              <a:spcAft>
                <a:spcPts val="1600"/>
              </a:spcAft>
              <a:buNone/>
            </a:pPr>
            <a:r>
              <a:t/>
            </a:r>
            <a:endParaRPr b="1" i="1" sz="2400">
              <a:solidFill>
                <a:schemeClr val="dk2"/>
              </a:solidFill>
            </a:endParaRPr>
          </a:p>
        </p:txBody>
      </p:sp>
      <p:grpSp>
        <p:nvGrpSpPr>
          <p:cNvPr id="232" name="Google Shape;232;p40"/>
          <p:cNvGrpSpPr/>
          <p:nvPr/>
        </p:nvGrpSpPr>
        <p:grpSpPr>
          <a:xfrm>
            <a:off x="4946138" y="686238"/>
            <a:ext cx="3641255" cy="2423546"/>
            <a:chOff x="2571753" y="722550"/>
            <a:chExt cx="5196597" cy="3084177"/>
          </a:xfrm>
        </p:grpSpPr>
        <p:pic>
          <p:nvPicPr>
            <p:cNvPr id="233" name="Google Shape;233;p40"/>
            <p:cNvPicPr preferRelativeResize="0"/>
            <p:nvPr/>
          </p:nvPicPr>
          <p:blipFill>
            <a:blip r:embed="rId3">
              <a:alphaModFix/>
            </a:blip>
            <a:stretch>
              <a:fillRect/>
            </a:stretch>
          </p:blipFill>
          <p:spPr>
            <a:xfrm rot="5400000">
              <a:off x="3627963" y="-333660"/>
              <a:ext cx="3084177" cy="5196597"/>
            </a:xfrm>
            <a:prstGeom prst="rect">
              <a:avLst/>
            </a:prstGeom>
            <a:noFill/>
            <a:ln>
              <a:noFill/>
            </a:ln>
          </p:spPr>
        </p:pic>
        <p:sp>
          <p:nvSpPr>
            <p:cNvPr id="234" name="Google Shape;234;p40"/>
            <p:cNvSpPr/>
            <p:nvPr/>
          </p:nvSpPr>
          <p:spPr>
            <a:xfrm>
              <a:off x="3884175" y="1290000"/>
              <a:ext cx="3330300" cy="2016600"/>
            </a:xfrm>
            <a:prstGeom prst="rect">
              <a:avLst/>
            </a:prstGeom>
            <a:solidFill>
              <a:srgbClr val="0090E3"/>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nl-NL" sz="1800">
                  <a:solidFill>
                    <a:schemeClr val="lt1"/>
                  </a:solidFill>
                  <a:latin typeface="Open Sans"/>
                  <a:ea typeface="Open Sans"/>
                  <a:cs typeface="Open Sans"/>
                  <a:sym typeface="Open Sans"/>
                </a:rPr>
                <a:t>:major :major_pentatonic :minor_pentatonic :minor</a:t>
              </a:r>
              <a:endParaRPr b="1" sz="1800">
                <a:solidFill>
                  <a:schemeClr val="lt1"/>
                </a:solidFill>
                <a:latin typeface="Open Sans"/>
                <a:ea typeface="Open Sans"/>
                <a:cs typeface="Open Sans"/>
                <a:sym typeface="Open Sans"/>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1"/>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Speel een patroon</a:t>
            </a:r>
            <a:endParaRPr/>
          </a:p>
        </p:txBody>
      </p:sp>
      <p:sp>
        <p:nvSpPr>
          <p:cNvPr id="241" name="Google Shape;241;p41"/>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2’:</a:t>
            </a:r>
            <a:endParaRPr/>
          </a:p>
        </p:txBody>
      </p:sp>
      <p:sp>
        <p:nvSpPr>
          <p:cNvPr id="242" name="Google Shape;242;p41"/>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nl-NL" sz="2400">
                <a:solidFill>
                  <a:schemeClr val="dk2"/>
                </a:solidFill>
              </a:rPr>
              <a:t>use_bpm 600</a:t>
            </a:r>
            <a:endParaRPr b="1" sz="2400">
              <a:solidFill>
                <a:schemeClr val="dk2"/>
              </a:solidFill>
            </a:endParaRPr>
          </a:p>
          <a:p>
            <a:pPr indent="0" lvl="0" marL="0" rtl="0" algn="l">
              <a:lnSpc>
                <a:spcPct val="100000"/>
              </a:lnSpc>
              <a:spcBef>
                <a:spcPts val="1600"/>
              </a:spcBef>
              <a:spcAft>
                <a:spcPts val="0"/>
              </a:spcAft>
              <a:buNone/>
            </a:pPr>
            <a:r>
              <a:rPr b="1" lang="nl-NL" sz="2400">
                <a:solidFill>
                  <a:schemeClr val="dk2"/>
                </a:solidFill>
              </a:rPr>
              <a:t>2.times do</a:t>
            </a:r>
            <a:endParaRPr b="1" sz="2400">
              <a:solidFill>
                <a:schemeClr val="dk2"/>
              </a:solidFill>
            </a:endParaRPr>
          </a:p>
          <a:p>
            <a:pPr indent="457200" lvl="0" marL="0" rtl="0" algn="l">
              <a:lnSpc>
                <a:spcPct val="100000"/>
              </a:lnSpc>
              <a:spcBef>
                <a:spcPts val="1600"/>
              </a:spcBef>
              <a:spcAft>
                <a:spcPts val="0"/>
              </a:spcAft>
              <a:buNone/>
            </a:pPr>
            <a:r>
              <a:rPr b="1" lang="nl-NL" sz="2400">
                <a:solidFill>
                  <a:schemeClr val="dk2"/>
                </a:solidFill>
              </a:rPr>
              <a:t>play_pattern (scale :e4, :minor)</a:t>
            </a:r>
            <a:endParaRPr b="1" sz="2400">
              <a:solidFill>
                <a:schemeClr val="dk2"/>
              </a:solidFill>
            </a:endParaRPr>
          </a:p>
          <a:p>
            <a:pPr indent="0" lvl="0" marL="0" rtl="0" algn="l">
              <a:lnSpc>
                <a:spcPct val="100000"/>
              </a:lnSpc>
              <a:spcBef>
                <a:spcPts val="1600"/>
              </a:spcBef>
              <a:spcAft>
                <a:spcPts val="0"/>
              </a:spcAft>
              <a:buNone/>
            </a:pPr>
            <a:r>
              <a:rPr b="1" lang="nl-NL" sz="2400">
                <a:solidFill>
                  <a:schemeClr val="dk2"/>
                </a:solidFill>
              </a:rPr>
              <a:t>end</a:t>
            </a:r>
            <a:br>
              <a:rPr b="1" lang="nl-NL" sz="2400">
                <a:solidFill>
                  <a:schemeClr val="dk2"/>
                </a:solidFill>
              </a:rPr>
            </a:br>
            <a:endParaRPr b="1" sz="2400">
              <a:solidFill>
                <a:schemeClr val="dk2"/>
              </a:solidFill>
            </a:endParaRPr>
          </a:p>
          <a:p>
            <a:pPr indent="0" lvl="0" marL="0" rtl="0" algn="l">
              <a:lnSpc>
                <a:spcPct val="100000"/>
              </a:lnSpc>
              <a:spcBef>
                <a:spcPts val="1600"/>
              </a:spcBef>
              <a:spcAft>
                <a:spcPts val="1600"/>
              </a:spcAft>
              <a:buNone/>
            </a:pPr>
            <a:r>
              <a:rPr i="1" lang="nl-NL" sz="2400">
                <a:solidFill>
                  <a:schemeClr val="dk2"/>
                </a:solidFill>
              </a:rPr>
              <a:t>2 keer. Dit noemen we een loop</a:t>
            </a:r>
            <a:endParaRPr i="1" sz="24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2"/>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Speel een patroon</a:t>
            </a:r>
            <a:endParaRPr/>
          </a:p>
        </p:txBody>
      </p:sp>
      <p:sp>
        <p:nvSpPr>
          <p:cNvPr id="249" name="Google Shape;249;p42"/>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2’:</a:t>
            </a:r>
            <a:endParaRPr/>
          </a:p>
        </p:txBody>
      </p:sp>
      <p:sp>
        <p:nvSpPr>
          <p:cNvPr id="250" name="Google Shape;250;p42"/>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nl-NL" sz="2400">
                <a:solidFill>
                  <a:schemeClr val="dk2"/>
                </a:solidFill>
              </a:rPr>
              <a:t>use_bpm 600</a:t>
            </a:r>
            <a:endParaRPr b="1" sz="2400">
              <a:solidFill>
                <a:schemeClr val="dk2"/>
              </a:solidFill>
            </a:endParaRPr>
          </a:p>
          <a:p>
            <a:pPr indent="0" lvl="0" marL="0" rtl="0" algn="l">
              <a:lnSpc>
                <a:spcPct val="100000"/>
              </a:lnSpc>
              <a:spcBef>
                <a:spcPts val="1600"/>
              </a:spcBef>
              <a:spcAft>
                <a:spcPts val="0"/>
              </a:spcAft>
              <a:buNone/>
            </a:pPr>
            <a:r>
              <a:rPr b="1" lang="nl-NL" sz="2400">
                <a:solidFill>
                  <a:schemeClr val="dk2"/>
                </a:solidFill>
              </a:rPr>
              <a:t>2.times do</a:t>
            </a:r>
            <a:endParaRPr b="1" sz="2400">
              <a:solidFill>
                <a:schemeClr val="dk2"/>
              </a:solidFill>
            </a:endParaRPr>
          </a:p>
          <a:p>
            <a:pPr indent="457200" lvl="0" marL="0" rtl="0" algn="l">
              <a:lnSpc>
                <a:spcPct val="100000"/>
              </a:lnSpc>
              <a:spcBef>
                <a:spcPts val="1600"/>
              </a:spcBef>
              <a:spcAft>
                <a:spcPts val="0"/>
              </a:spcAft>
              <a:buNone/>
            </a:pPr>
            <a:r>
              <a:rPr b="1" lang="nl-NL" sz="2400">
                <a:solidFill>
                  <a:schemeClr val="dk2"/>
                </a:solidFill>
              </a:rPr>
              <a:t>play_pattern (scale :e4, :minor)</a:t>
            </a:r>
            <a:endParaRPr b="1" sz="2400">
              <a:solidFill>
                <a:schemeClr val="dk2"/>
              </a:solidFill>
            </a:endParaRPr>
          </a:p>
          <a:p>
            <a:pPr indent="0" lvl="0" marL="0" rtl="0" algn="l">
              <a:lnSpc>
                <a:spcPct val="100000"/>
              </a:lnSpc>
              <a:spcBef>
                <a:spcPts val="1600"/>
              </a:spcBef>
              <a:spcAft>
                <a:spcPts val="0"/>
              </a:spcAft>
              <a:buNone/>
            </a:pPr>
            <a:r>
              <a:rPr b="1" lang="nl-NL" sz="2400">
                <a:solidFill>
                  <a:schemeClr val="dk2"/>
                </a:solidFill>
              </a:rPr>
              <a:t>end</a:t>
            </a:r>
            <a:br>
              <a:rPr b="1" lang="nl-NL" sz="2400">
                <a:solidFill>
                  <a:schemeClr val="dk2"/>
                </a:solidFill>
              </a:rPr>
            </a:br>
            <a:endParaRPr b="1" sz="2400">
              <a:solidFill>
                <a:schemeClr val="dk2"/>
              </a:solidFill>
            </a:endParaRPr>
          </a:p>
          <a:p>
            <a:pPr indent="0" lvl="0" marL="0" rtl="0" algn="l">
              <a:lnSpc>
                <a:spcPct val="100000"/>
              </a:lnSpc>
              <a:spcBef>
                <a:spcPts val="1600"/>
              </a:spcBef>
              <a:spcAft>
                <a:spcPts val="1600"/>
              </a:spcAft>
              <a:buNone/>
            </a:pPr>
            <a:r>
              <a:rPr i="1" lang="nl-NL" sz="2400">
                <a:solidFill>
                  <a:schemeClr val="dk2"/>
                </a:solidFill>
              </a:rPr>
              <a:t>2 keer. Dit noemen we een loop</a:t>
            </a:r>
            <a:endParaRPr i="1" sz="2400">
              <a:solidFill>
                <a:schemeClr val="dk2"/>
              </a:solidFill>
            </a:endParaRPr>
          </a:p>
        </p:txBody>
      </p:sp>
      <p:grpSp>
        <p:nvGrpSpPr>
          <p:cNvPr id="251" name="Google Shape;251;p42"/>
          <p:cNvGrpSpPr/>
          <p:nvPr/>
        </p:nvGrpSpPr>
        <p:grpSpPr>
          <a:xfrm>
            <a:off x="5479538" y="1219638"/>
            <a:ext cx="3641255" cy="2423546"/>
            <a:chOff x="2571753" y="722550"/>
            <a:chExt cx="5196597" cy="3084177"/>
          </a:xfrm>
        </p:grpSpPr>
        <p:pic>
          <p:nvPicPr>
            <p:cNvPr id="252" name="Google Shape;252;p42"/>
            <p:cNvPicPr preferRelativeResize="0"/>
            <p:nvPr/>
          </p:nvPicPr>
          <p:blipFill>
            <a:blip r:embed="rId3">
              <a:alphaModFix/>
            </a:blip>
            <a:stretch>
              <a:fillRect/>
            </a:stretch>
          </p:blipFill>
          <p:spPr>
            <a:xfrm rot="5400000">
              <a:off x="3627963" y="-333660"/>
              <a:ext cx="3084177" cy="5196597"/>
            </a:xfrm>
            <a:prstGeom prst="rect">
              <a:avLst/>
            </a:prstGeom>
            <a:noFill/>
            <a:ln>
              <a:noFill/>
            </a:ln>
          </p:spPr>
        </p:pic>
        <p:sp>
          <p:nvSpPr>
            <p:cNvPr id="253" name="Google Shape;253;p42"/>
            <p:cNvSpPr/>
            <p:nvPr/>
          </p:nvSpPr>
          <p:spPr>
            <a:xfrm>
              <a:off x="3884175" y="1290000"/>
              <a:ext cx="3330300" cy="2016600"/>
            </a:xfrm>
            <a:prstGeom prst="rect">
              <a:avLst/>
            </a:prstGeom>
            <a:solidFill>
              <a:srgbClr val="0090E3"/>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nl-NL" sz="1800">
                  <a:solidFill>
                    <a:schemeClr val="lt1"/>
                  </a:solidFill>
                  <a:latin typeface="Open Sans"/>
                  <a:ea typeface="Open Sans"/>
                  <a:cs typeface="Open Sans"/>
                  <a:sym typeface="Open Sans"/>
                </a:rPr>
                <a:t>3.times </a:t>
              </a:r>
              <a:br>
                <a:rPr b="1" lang="nl-NL" sz="1800">
                  <a:solidFill>
                    <a:schemeClr val="lt1"/>
                  </a:solidFill>
                  <a:latin typeface="Open Sans"/>
                  <a:ea typeface="Open Sans"/>
                  <a:cs typeface="Open Sans"/>
                  <a:sym typeface="Open Sans"/>
                </a:rPr>
              </a:br>
              <a:r>
                <a:rPr b="1" lang="nl-NL" sz="1800">
                  <a:solidFill>
                    <a:schemeClr val="lt1"/>
                  </a:solidFill>
                  <a:latin typeface="Open Sans"/>
                  <a:ea typeface="Open Sans"/>
                  <a:cs typeface="Open Sans"/>
                  <a:sym typeface="Open Sans"/>
                </a:rPr>
                <a:t>5.times</a:t>
              </a:r>
              <a:endParaRPr b="1" sz="1800">
                <a:solidFill>
                  <a:schemeClr val="lt1"/>
                </a:solidFill>
                <a:latin typeface="Open Sans"/>
                <a:ea typeface="Open Sans"/>
                <a:cs typeface="Open Sans"/>
                <a:sym typeface="Open Sans"/>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3"/>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Speel een </a:t>
            </a:r>
            <a:r>
              <a:rPr lang="nl-NL">
                <a:solidFill>
                  <a:schemeClr val="lt1"/>
                </a:solidFill>
              </a:rPr>
              <a:t>oneindige loop</a:t>
            </a:r>
            <a:endParaRPr/>
          </a:p>
        </p:txBody>
      </p:sp>
      <p:sp>
        <p:nvSpPr>
          <p:cNvPr id="260" name="Google Shape;260;p43"/>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2’:</a:t>
            </a:r>
            <a:endParaRPr/>
          </a:p>
        </p:txBody>
      </p:sp>
      <p:sp>
        <p:nvSpPr>
          <p:cNvPr id="261" name="Google Shape;261;p43"/>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nl-NL" sz="2400">
                <a:solidFill>
                  <a:schemeClr val="dk2"/>
                </a:solidFill>
              </a:rPr>
              <a:t>live_loop :toonladder do</a:t>
            </a:r>
            <a:endParaRPr b="1" sz="2400">
              <a:solidFill>
                <a:schemeClr val="dk2"/>
              </a:solidFill>
            </a:endParaRPr>
          </a:p>
          <a:p>
            <a:pPr indent="457200" lvl="0" marL="0" rtl="0" algn="l">
              <a:lnSpc>
                <a:spcPct val="100000"/>
              </a:lnSpc>
              <a:spcBef>
                <a:spcPts val="1600"/>
              </a:spcBef>
              <a:spcAft>
                <a:spcPts val="0"/>
              </a:spcAft>
              <a:buNone/>
            </a:pPr>
            <a:r>
              <a:rPr b="1" lang="nl-NL" sz="2400">
                <a:solidFill>
                  <a:schemeClr val="dk2"/>
                </a:solidFill>
              </a:rPr>
              <a:t>use_bpm 120</a:t>
            </a:r>
            <a:endParaRPr b="1" sz="2400">
              <a:solidFill>
                <a:schemeClr val="dk2"/>
              </a:solidFill>
            </a:endParaRPr>
          </a:p>
          <a:p>
            <a:pPr indent="0" lvl="0" marL="0" rtl="0" algn="l">
              <a:lnSpc>
                <a:spcPct val="100000"/>
              </a:lnSpc>
              <a:spcBef>
                <a:spcPts val="1600"/>
              </a:spcBef>
              <a:spcAft>
                <a:spcPts val="0"/>
              </a:spcAft>
              <a:buNone/>
            </a:pPr>
            <a:r>
              <a:rPr b="1" lang="nl-NL" sz="2400">
                <a:solidFill>
                  <a:schemeClr val="dk2"/>
                </a:solidFill>
              </a:rPr>
              <a:t> 	play_pattern (scale :e4, :minor)</a:t>
            </a:r>
            <a:endParaRPr b="1" sz="2400">
              <a:solidFill>
                <a:schemeClr val="dk2"/>
              </a:solidFill>
            </a:endParaRPr>
          </a:p>
          <a:p>
            <a:pPr indent="0" lvl="0" marL="0" rtl="0" algn="l">
              <a:lnSpc>
                <a:spcPct val="100000"/>
              </a:lnSpc>
              <a:spcBef>
                <a:spcPts val="1600"/>
              </a:spcBef>
              <a:spcAft>
                <a:spcPts val="1600"/>
              </a:spcAft>
              <a:buNone/>
            </a:pPr>
            <a:r>
              <a:rPr b="1" lang="nl-NL" sz="2400">
                <a:solidFill>
                  <a:schemeClr val="dk2"/>
                </a:solidFill>
              </a:rPr>
              <a:t>end</a:t>
            </a:r>
            <a:endParaRPr i="1" sz="24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4"/>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Speel een oneindige loop</a:t>
            </a:r>
            <a:endParaRPr/>
          </a:p>
        </p:txBody>
      </p:sp>
      <p:sp>
        <p:nvSpPr>
          <p:cNvPr id="268" name="Google Shape;268;p44"/>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2’:</a:t>
            </a:r>
            <a:endParaRPr/>
          </a:p>
        </p:txBody>
      </p:sp>
      <p:sp>
        <p:nvSpPr>
          <p:cNvPr id="269" name="Google Shape;269;p44"/>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nl-NL" sz="2400">
                <a:solidFill>
                  <a:schemeClr val="dk2"/>
                </a:solidFill>
              </a:rPr>
              <a:t>live_loop :toonladder do</a:t>
            </a:r>
            <a:endParaRPr b="1" sz="2400">
              <a:solidFill>
                <a:schemeClr val="dk2"/>
              </a:solidFill>
            </a:endParaRPr>
          </a:p>
          <a:p>
            <a:pPr indent="457200" lvl="0" marL="0" rtl="0" algn="l">
              <a:lnSpc>
                <a:spcPct val="100000"/>
              </a:lnSpc>
              <a:spcBef>
                <a:spcPts val="1600"/>
              </a:spcBef>
              <a:spcAft>
                <a:spcPts val="0"/>
              </a:spcAft>
              <a:buNone/>
            </a:pPr>
            <a:r>
              <a:rPr b="1" lang="nl-NL" sz="2400">
                <a:solidFill>
                  <a:schemeClr val="dk2"/>
                </a:solidFill>
              </a:rPr>
              <a:t>use_bpm 120</a:t>
            </a:r>
            <a:endParaRPr b="1" sz="2400">
              <a:solidFill>
                <a:schemeClr val="dk2"/>
              </a:solidFill>
            </a:endParaRPr>
          </a:p>
          <a:p>
            <a:pPr indent="0" lvl="0" marL="0" rtl="0" algn="l">
              <a:lnSpc>
                <a:spcPct val="100000"/>
              </a:lnSpc>
              <a:spcBef>
                <a:spcPts val="1600"/>
              </a:spcBef>
              <a:spcAft>
                <a:spcPts val="0"/>
              </a:spcAft>
              <a:buNone/>
            </a:pPr>
            <a:r>
              <a:rPr b="1" lang="nl-NL" sz="2400">
                <a:solidFill>
                  <a:schemeClr val="dk2"/>
                </a:solidFill>
              </a:rPr>
              <a:t> 	play_pattern (scale :e4, :minor)</a:t>
            </a:r>
            <a:endParaRPr b="1" sz="2400">
              <a:solidFill>
                <a:schemeClr val="dk2"/>
              </a:solidFill>
            </a:endParaRPr>
          </a:p>
          <a:p>
            <a:pPr indent="0" lvl="0" marL="0" rtl="0" algn="l">
              <a:lnSpc>
                <a:spcPct val="100000"/>
              </a:lnSpc>
              <a:spcBef>
                <a:spcPts val="1600"/>
              </a:spcBef>
              <a:spcAft>
                <a:spcPts val="1600"/>
              </a:spcAft>
              <a:buNone/>
            </a:pPr>
            <a:r>
              <a:rPr b="1" lang="nl-NL" sz="2400">
                <a:solidFill>
                  <a:schemeClr val="dk2"/>
                </a:solidFill>
              </a:rPr>
              <a:t>end</a:t>
            </a:r>
            <a:endParaRPr i="1" sz="2400">
              <a:solidFill>
                <a:schemeClr val="dk2"/>
              </a:solidFill>
            </a:endParaRPr>
          </a:p>
        </p:txBody>
      </p:sp>
      <p:grpSp>
        <p:nvGrpSpPr>
          <p:cNvPr id="270" name="Google Shape;270;p44"/>
          <p:cNvGrpSpPr/>
          <p:nvPr/>
        </p:nvGrpSpPr>
        <p:grpSpPr>
          <a:xfrm>
            <a:off x="5479538" y="1219638"/>
            <a:ext cx="3641255" cy="2423546"/>
            <a:chOff x="2571753" y="722550"/>
            <a:chExt cx="5196597" cy="3084177"/>
          </a:xfrm>
        </p:grpSpPr>
        <p:pic>
          <p:nvPicPr>
            <p:cNvPr id="271" name="Google Shape;271;p44"/>
            <p:cNvPicPr preferRelativeResize="0"/>
            <p:nvPr/>
          </p:nvPicPr>
          <p:blipFill>
            <a:blip r:embed="rId3">
              <a:alphaModFix/>
            </a:blip>
            <a:stretch>
              <a:fillRect/>
            </a:stretch>
          </p:blipFill>
          <p:spPr>
            <a:xfrm rot="5400000">
              <a:off x="3627963" y="-333660"/>
              <a:ext cx="3084177" cy="5196597"/>
            </a:xfrm>
            <a:prstGeom prst="rect">
              <a:avLst/>
            </a:prstGeom>
            <a:noFill/>
            <a:ln>
              <a:noFill/>
            </a:ln>
          </p:spPr>
        </p:pic>
        <p:sp>
          <p:nvSpPr>
            <p:cNvPr id="272" name="Google Shape;272;p44"/>
            <p:cNvSpPr/>
            <p:nvPr/>
          </p:nvSpPr>
          <p:spPr>
            <a:xfrm>
              <a:off x="3884175" y="1290000"/>
              <a:ext cx="3330300" cy="2016600"/>
            </a:xfrm>
            <a:prstGeom prst="rect">
              <a:avLst/>
            </a:prstGeom>
            <a:solidFill>
              <a:srgbClr val="0090E3"/>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nl-NL" sz="1800">
                  <a:solidFill>
                    <a:schemeClr val="lt1"/>
                  </a:solidFill>
                  <a:latin typeface="Open Sans"/>
                  <a:ea typeface="Open Sans"/>
                  <a:cs typeface="Open Sans"/>
                  <a:sym typeface="Open Sans"/>
                </a:rPr>
                <a:t>Verander BPM naar 480</a:t>
              </a:r>
              <a:endParaRPr b="1" sz="1800">
                <a:solidFill>
                  <a:schemeClr val="lt1"/>
                </a:solidFill>
                <a:latin typeface="Open Sans"/>
                <a:ea typeface="Open Sans"/>
                <a:cs typeface="Open Sans"/>
                <a:sym typeface="Open Sans"/>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5"/>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Speel een oneindige loop</a:t>
            </a:r>
            <a:endParaRPr/>
          </a:p>
        </p:txBody>
      </p:sp>
      <p:sp>
        <p:nvSpPr>
          <p:cNvPr id="279" name="Google Shape;279;p45"/>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2’:</a:t>
            </a:r>
            <a:endParaRPr/>
          </a:p>
        </p:txBody>
      </p:sp>
      <p:sp>
        <p:nvSpPr>
          <p:cNvPr id="280" name="Google Shape;280;p45"/>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nl-NL" sz="2400">
                <a:solidFill>
                  <a:schemeClr val="dk2"/>
                </a:solidFill>
              </a:rPr>
              <a:t>live_loop :toonladder do</a:t>
            </a:r>
            <a:endParaRPr b="1" sz="2400">
              <a:solidFill>
                <a:schemeClr val="dk2"/>
              </a:solidFill>
            </a:endParaRPr>
          </a:p>
          <a:p>
            <a:pPr indent="457200" lvl="0" marL="0" rtl="0" algn="l">
              <a:lnSpc>
                <a:spcPct val="100000"/>
              </a:lnSpc>
              <a:spcBef>
                <a:spcPts val="1600"/>
              </a:spcBef>
              <a:spcAft>
                <a:spcPts val="0"/>
              </a:spcAft>
              <a:buNone/>
            </a:pPr>
            <a:r>
              <a:rPr b="1" lang="nl-NL" sz="2400">
                <a:solidFill>
                  <a:schemeClr val="dk2"/>
                </a:solidFill>
              </a:rPr>
              <a:t>use_bpm 120</a:t>
            </a:r>
            <a:endParaRPr b="1" sz="2400">
              <a:solidFill>
                <a:schemeClr val="dk2"/>
              </a:solidFill>
            </a:endParaRPr>
          </a:p>
          <a:p>
            <a:pPr indent="0" lvl="0" marL="0" rtl="0" algn="l">
              <a:lnSpc>
                <a:spcPct val="100000"/>
              </a:lnSpc>
              <a:spcBef>
                <a:spcPts val="1600"/>
              </a:spcBef>
              <a:spcAft>
                <a:spcPts val="0"/>
              </a:spcAft>
              <a:buNone/>
            </a:pPr>
            <a:r>
              <a:rPr b="1" lang="nl-NL" sz="2400">
                <a:solidFill>
                  <a:schemeClr val="dk2"/>
                </a:solidFill>
              </a:rPr>
              <a:t> 	play_pattern (scale :e4, :minor)</a:t>
            </a:r>
            <a:endParaRPr b="1" sz="2400">
              <a:solidFill>
                <a:schemeClr val="dk2"/>
              </a:solidFill>
            </a:endParaRPr>
          </a:p>
          <a:p>
            <a:pPr indent="0" lvl="0" marL="0" rtl="0" algn="l">
              <a:lnSpc>
                <a:spcPct val="100000"/>
              </a:lnSpc>
              <a:spcBef>
                <a:spcPts val="1600"/>
              </a:spcBef>
              <a:spcAft>
                <a:spcPts val="0"/>
              </a:spcAft>
              <a:buNone/>
            </a:pPr>
            <a:r>
              <a:rPr b="1" lang="nl-NL" sz="2400">
                <a:solidFill>
                  <a:schemeClr val="dk2"/>
                </a:solidFill>
              </a:rPr>
              <a:t>end</a:t>
            </a:r>
            <a:endParaRPr b="1" sz="2400">
              <a:solidFill>
                <a:schemeClr val="dk2"/>
              </a:solidFill>
            </a:endParaRPr>
          </a:p>
          <a:p>
            <a:pPr indent="0" lvl="0" marL="0" rtl="0" algn="l">
              <a:lnSpc>
                <a:spcPct val="100000"/>
              </a:lnSpc>
              <a:spcBef>
                <a:spcPts val="1600"/>
              </a:spcBef>
              <a:spcAft>
                <a:spcPts val="1600"/>
              </a:spcAft>
              <a:buNone/>
            </a:pPr>
            <a:br>
              <a:rPr b="1" lang="nl-NL" sz="2400">
                <a:solidFill>
                  <a:schemeClr val="dk2"/>
                </a:solidFill>
              </a:rPr>
            </a:br>
            <a:r>
              <a:rPr i="1" lang="nl-NL" sz="2400">
                <a:solidFill>
                  <a:schemeClr val="dk2"/>
                </a:solidFill>
              </a:rPr>
              <a:t>Druk op Run en luister wanneer het verandert.</a:t>
            </a:r>
            <a:endParaRPr i="1" sz="2400">
              <a:solidFill>
                <a:schemeClr val="dk2"/>
              </a:solidFill>
            </a:endParaRPr>
          </a:p>
        </p:txBody>
      </p:sp>
      <p:grpSp>
        <p:nvGrpSpPr>
          <p:cNvPr id="281" name="Google Shape;281;p45"/>
          <p:cNvGrpSpPr/>
          <p:nvPr/>
        </p:nvGrpSpPr>
        <p:grpSpPr>
          <a:xfrm>
            <a:off x="5479538" y="1219638"/>
            <a:ext cx="3641255" cy="2423546"/>
            <a:chOff x="2571753" y="722550"/>
            <a:chExt cx="5196597" cy="3084177"/>
          </a:xfrm>
        </p:grpSpPr>
        <p:pic>
          <p:nvPicPr>
            <p:cNvPr id="282" name="Google Shape;282;p45"/>
            <p:cNvPicPr preferRelativeResize="0"/>
            <p:nvPr/>
          </p:nvPicPr>
          <p:blipFill>
            <a:blip r:embed="rId3">
              <a:alphaModFix/>
            </a:blip>
            <a:stretch>
              <a:fillRect/>
            </a:stretch>
          </p:blipFill>
          <p:spPr>
            <a:xfrm rot="5400000">
              <a:off x="3627963" y="-333660"/>
              <a:ext cx="3084177" cy="5196597"/>
            </a:xfrm>
            <a:prstGeom prst="rect">
              <a:avLst/>
            </a:prstGeom>
            <a:noFill/>
            <a:ln>
              <a:noFill/>
            </a:ln>
          </p:spPr>
        </p:pic>
        <p:sp>
          <p:nvSpPr>
            <p:cNvPr id="283" name="Google Shape;283;p45"/>
            <p:cNvSpPr/>
            <p:nvPr/>
          </p:nvSpPr>
          <p:spPr>
            <a:xfrm>
              <a:off x="3884175" y="1290000"/>
              <a:ext cx="3330300" cy="2016600"/>
            </a:xfrm>
            <a:prstGeom prst="rect">
              <a:avLst/>
            </a:prstGeom>
            <a:solidFill>
              <a:srgbClr val="0090E3"/>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nl-NL" sz="1800">
                  <a:solidFill>
                    <a:schemeClr val="lt1"/>
                  </a:solidFill>
                  <a:latin typeface="Open Sans"/>
                  <a:ea typeface="Open Sans"/>
                  <a:cs typeface="Open Sans"/>
                  <a:sym typeface="Open Sans"/>
                </a:rPr>
                <a:t>Verander BPM naar 480</a:t>
              </a:r>
              <a:endParaRPr b="1" sz="1800">
                <a:solidFill>
                  <a:schemeClr val="lt1"/>
                </a:solidFill>
                <a:latin typeface="Open Sans"/>
                <a:ea typeface="Open Sans"/>
                <a:cs typeface="Open Sans"/>
                <a:sym typeface="Open Sans"/>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6"/>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Speel met een </a:t>
            </a:r>
            <a:r>
              <a:rPr lang="nl-NL">
                <a:solidFill>
                  <a:schemeClr val="lt1"/>
                </a:solidFill>
              </a:rPr>
              <a:t>synth</a:t>
            </a:r>
            <a:r>
              <a:rPr lang="nl-NL">
                <a:solidFill>
                  <a:schemeClr val="lt1"/>
                </a:solidFill>
              </a:rPr>
              <a:t>!</a:t>
            </a:r>
            <a:endParaRPr/>
          </a:p>
        </p:txBody>
      </p:sp>
      <p:sp>
        <p:nvSpPr>
          <p:cNvPr id="290" name="Google Shape;290;p46"/>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2’:</a:t>
            </a:r>
            <a:endParaRPr/>
          </a:p>
        </p:txBody>
      </p:sp>
      <p:sp>
        <p:nvSpPr>
          <p:cNvPr id="291" name="Google Shape;291;p46"/>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nl-NL" sz="2400">
                <a:solidFill>
                  <a:schemeClr val="dk2"/>
                </a:solidFill>
              </a:rPr>
              <a:t>use_synth :saw</a:t>
            </a:r>
            <a:br>
              <a:rPr b="1" lang="nl-NL" sz="2400">
                <a:solidFill>
                  <a:schemeClr val="dk2"/>
                </a:solidFill>
              </a:rPr>
            </a:br>
            <a:endParaRPr b="1" sz="2400">
              <a:solidFill>
                <a:schemeClr val="dk2"/>
              </a:solidFill>
            </a:endParaRPr>
          </a:p>
          <a:p>
            <a:pPr indent="0" lvl="0" marL="0" rtl="0" algn="l">
              <a:lnSpc>
                <a:spcPct val="100000"/>
              </a:lnSpc>
              <a:spcBef>
                <a:spcPts val="1600"/>
              </a:spcBef>
              <a:spcAft>
                <a:spcPts val="0"/>
              </a:spcAft>
              <a:buNone/>
            </a:pPr>
            <a:r>
              <a:t/>
            </a:r>
            <a:endParaRPr b="1" sz="2400">
              <a:solidFill>
                <a:schemeClr val="dk2"/>
              </a:solidFill>
            </a:endParaRPr>
          </a:p>
          <a:p>
            <a:pPr indent="0" lvl="0" marL="0" rtl="0" algn="l">
              <a:lnSpc>
                <a:spcPct val="100000"/>
              </a:lnSpc>
              <a:spcBef>
                <a:spcPts val="1600"/>
              </a:spcBef>
              <a:spcAft>
                <a:spcPts val="0"/>
              </a:spcAft>
              <a:buNone/>
            </a:pPr>
            <a:br>
              <a:rPr b="1" lang="nl-NL" sz="2400">
                <a:solidFill>
                  <a:schemeClr val="dk2"/>
                </a:solidFill>
              </a:rPr>
            </a:br>
            <a:r>
              <a:rPr i="1" lang="nl-NL" sz="2400">
                <a:solidFill>
                  <a:schemeClr val="dk2"/>
                </a:solidFill>
              </a:rPr>
              <a:t>Piano is het standaard instrument, maar er zijn meer</a:t>
            </a:r>
            <a:endParaRPr i="1" sz="2400">
              <a:solidFill>
                <a:schemeClr val="dk2"/>
              </a:solidFill>
            </a:endParaRPr>
          </a:p>
          <a:p>
            <a:pPr indent="0" lvl="0" marL="0" rtl="0" algn="l">
              <a:lnSpc>
                <a:spcPct val="100000"/>
              </a:lnSpc>
              <a:spcBef>
                <a:spcPts val="1600"/>
              </a:spcBef>
              <a:spcAft>
                <a:spcPts val="1600"/>
              </a:spcAft>
              <a:buNone/>
            </a:pPr>
            <a:r>
              <a:rPr i="1" lang="nl-NL" sz="2400">
                <a:solidFill>
                  <a:schemeClr val="dk2"/>
                </a:solidFill>
              </a:rPr>
              <a:t>mogelijkheden. Probeer wat andere synthesizers uit!</a:t>
            </a:r>
            <a:endParaRPr i="1" sz="24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7"/>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Speel met een synth!</a:t>
            </a:r>
            <a:endParaRPr/>
          </a:p>
        </p:txBody>
      </p:sp>
      <p:sp>
        <p:nvSpPr>
          <p:cNvPr id="298" name="Google Shape;298;p47"/>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2’:</a:t>
            </a:r>
            <a:endParaRPr/>
          </a:p>
        </p:txBody>
      </p:sp>
      <p:sp>
        <p:nvSpPr>
          <p:cNvPr id="299" name="Google Shape;299;p47"/>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nl-NL" sz="2400">
                <a:solidFill>
                  <a:schemeClr val="dk2"/>
                </a:solidFill>
              </a:rPr>
              <a:t>use_synth :saw</a:t>
            </a:r>
            <a:br>
              <a:rPr b="1" lang="nl-NL" sz="2400">
                <a:solidFill>
                  <a:schemeClr val="dk2"/>
                </a:solidFill>
              </a:rPr>
            </a:br>
            <a:endParaRPr b="1" sz="2400">
              <a:solidFill>
                <a:schemeClr val="dk2"/>
              </a:solidFill>
            </a:endParaRPr>
          </a:p>
          <a:p>
            <a:pPr indent="0" lvl="0" marL="0" rtl="0" algn="l">
              <a:lnSpc>
                <a:spcPct val="100000"/>
              </a:lnSpc>
              <a:spcBef>
                <a:spcPts val="1600"/>
              </a:spcBef>
              <a:spcAft>
                <a:spcPts val="0"/>
              </a:spcAft>
              <a:buNone/>
            </a:pPr>
            <a:r>
              <a:t/>
            </a:r>
            <a:endParaRPr b="1" sz="2400">
              <a:solidFill>
                <a:schemeClr val="dk2"/>
              </a:solidFill>
            </a:endParaRPr>
          </a:p>
          <a:p>
            <a:pPr indent="0" lvl="0" marL="0" rtl="0" algn="l">
              <a:lnSpc>
                <a:spcPct val="100000"/>
              </a:lnSpc>
              <a:spcBef>
                <a:spcPts val="1600"/>
              </a:spcBef>
              <a:spcAft>
                <a:spcPts val="0"/>
              </a:spcAft>
              <a:buNone/>
            </a:pPr>
            <a:br>
              <a:rPr b="1" lang="nl-NL" sz="2400">
                <a:solidFill>
                  <a:schemeClr val="dk2"/>
                </a:solidFill>
              </a:rPr>
            </a:br>
            <a:r>
              <a:rPr i="1" lang="nl-NL" sz="2400">
                <a:solidFill>
                  <a:schemeClr val="dk2"/>
                </a:solidFill>
              </a:rPr>
              <a:t>Piano is het standaard instrument</a:t>
            </a:r>
            <a:r>
              <a:rPr i="1" lang="nl-NL" sz="2400">
                <a:solidFill>
                  <a:schemeClr val="dk2"/>
                </a:solidFill>
              </a:rPr>
              <a:t>, maar er zijn meer</a:t>
            </a:r>
            <a:endParaRPr i="1" sz="2400">
              <a:solidFill>
                <a:schemeClr val="dk2"/>
              </a:solidFill>
            </a:endParaRPr>
          </a:p>
          <a:p>
            <a:pPr indent="0" lvl="0" marL="0" rtl="0" algn="l">
              <a:lnSpc>
                <a:spcPct val="100000"/>
              </a:lnSpc>
              <a:spcBef>
                <a:spcPts val="1600"/>
              </a:spcBef>
              <a:spcAft>
                <a:spcPts val="1600"/>
              </a:spcAft>
              <a:buNone/>
            </a:pPr>
            <a:r>
              <a:rPr i="1" lang="nl-NL" sz="2400">
                <a:solidFill>
                  <a:schemeClr val="dk2"/>
                </a:solidFill>
              </a:rPr>
              <a:t>mogelijkheden. Probeer wat andere synthesizers uit!</a:t>
            </a:r>
            <a:endParaRPr i="1" sz="2400">
              <a:solidFill>
                <a:schemeClr val="dk2"/>
              </a:solidFill>
            </a:endParaRPr>
          </a:p>
        </p:txBody>
      </p:sp>
      <p:grpSp>
        <p:nvGrpSpPr>
          <p:cNvPr id="300" name="Google Shape;300;p47"/>
          <p:cNvGrpSpPr/>
          <p:nvPr/>
        </p:nvGrpSpPr>
        <p:grpSpPr>
          <a:xfrm>
            <a:off x="5022338" y="610038"/>
            <a:ext cx="3641255" cy="2423546"/>
            <a:chOff x="2571753" y="722550"/>
            <a:chExt cx="5196597" cy="3084177"/>
          </a:xfrm>
        </p:grpSpPr>
        <p:pic>
          <p:nvPicPr>
            <p:cNvPr id="301" name="Google Shape;301;p47"/>
            <p:cNvPicPr preferRelativeResize="0"/>
            <p:nvPr/>
          </p:nvPicPr>
          <p:blipFill>
            <a:blip r:embed="rId3">
              <a:alphaModFix/>
            </a:blip>
            <a:stretch>
              <a:fillRect/>
            </a:stretch>
          </p:blipFill>
          <p:spPr>
            <a:xfrm rot="5400000">
              <a:off x="3627963" y="-333660"/>
              <a:ext cx="3084177" cy="5196597"/>
            </a:xfrm>
            <a:prstGeom prst="rect">
              <a:avLst/>
            </a:prstGeom>
            <a:noFill/>
            <a:ln>
              <a:noFill/>
            </a:ln>
          </p:spPr>
        </p:pic>
        <p:sp>
          <p:nvSpPr>
            <p:cNvPr id="302" name="Google Shape;302;p47"/>
            <p:cNvSpPr/>
            <p:nvPr/>
          </p:nvSpPr>
          <p:spPr>
            <a:xfrm>
              <a:off x="3884175" y="1290000"/>
              <a:ext cx="3330300" cy="2016600"/>
            </a:xfrm>
            <a:prstGeom prst="rect">
              <a:avLst/>
            </a:prstGeom>
            <a:solidFill>
              <a:srgbClr val="0090E3"/>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nl-NL" sz="1800">
                  <a:solidFill>
                    <a:schemeClr val="lt1"/>
                  </a:solidFill>
                  <a:latin typeface="Open Sans"/>
                  <a:ea typeface="Open Sans"/>
                  <a:cs typeface="Open Sans"/>
                  <a:sym typeface="Open Sans"/>
                </a:rPr>
                <a:t>:dsaw   :mod_dsaw :prophet    :piano</a:t>
              </a:r>
              <a:endParaRPr b="1" sz="18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rPr b="1" lang="nl-NL" sz="1800">
                  <a:solidFill>
                    <a:schemeClr val="lt1"/>
                  </a:solidFill>
                  <a:latin typeface="Open Sans"/>
                  <a:ea typeface="Open Sans"/>
                  <a:cs typeface="Open Sans"/>
                  <a:sym typeface="Open Sans"/>
                </a:rPr>
                <a:t>:blade    :tb303 :pluck    :dtri</a:t>
              </a:r>
              <a:endParaRPr b="1" sz="1800">
                <a:solidFill>
                  <a:schemeClr val="lt1"/>
                </a:solidFill>
                <a:latin typeface="Open Sans"/>
                <a:ea typeface="Open Sans"/>
                <a:cs typeface="Open Sans"/>
                <a:sym typeface="Open Sans"/>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8"/>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Speel na en terug</a:t>
            </a:r>
            <a:endParaRPr/>
          </a:p>
        </p:txBody>
      </p:sp>
      <p:sp>
        <p:nvSpPr>
          <p:cNvPr id="309" name="Google Shape;309;p48"/>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2’:</a:t>
            </a:r>
            <a:endParaRPr/>
          </a:p>
        </p:txBody>
      </p:sp>
      <p:sp>
        <p:nvSpPr>
          <p:cNvPr id="310" name="Google Shape;310;p48"/>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nl-NL" sz="2400">
                <a:solidFill>
                  <a:schemeClr val="dk2"/>
                </a:solidFill>
              </a:rPr>
              <a:t>play_pattern (scale :e4, :minor)</a:t>
            </a:r>
            <a:endParaRPr b="1" sz="2400">
              <a:solidFill>
                <a:schemeClr val="dk2"/>
              </a:solidFill>
            </a:endParaRPr>
          </a:p>
          <a:p>
            <a:pPr indent="0" lvl="0" marL="0" rtl="0" algn="l">
              <a:lnSpc>
                <a:spcPct val="100000"/>
              </a:lnSpc>
              <a:spcBef>
                <a:spcPts val="1600"/>
              </a:spcBef>
              <a:spcAft>
                <a:spcPts val="0"/>
              </a:spcAft>
              <a:buNone/>
            </a:pPr>
            <a:r>
              <a:rPr b="1" lang="nl-NL" sz="2400">
                <a:solidFill>
                  <a:schemeClr val="dk2"/>
                </a:solidFill>
              </a:rPr>
              <a:t>play_pattern (scale :e4, :minor)</a:t>
            </a:r>
            <a:r>
              <a:rPr b="1" lang="nl-NL" sz="2400">
                <a:solidFill>
                  <a:srgbClr val="CC0000"/>
                </a:solidFill>
              </a:rPr>
              <a:t>.reverse</a:t>
            </a:r>
            <a:endParaRPr b="1" sz="2400">
              <a:solidFill>
                <a:srgbClr val="CC0000"/>
              </a:solidFill>
            </a:endParaRPr>
          </a:p>
          <a:p>
            <a:pPr indent="0" lvl="0" marL="0" rtl="0" algn="l">
              <a:lnSpc>
                <a:spcPct val="100000"/>
              </a:lnSpc>
              <a:spcBef>
                <a:spcPts val="1600"/>
              </a:spcBef>
              <a:spcAft>
                <a:spcPts val="0"/>
              </a:spcAft>
              <a:buNone/>
            </a:pPr>
            <a:r>
              <a:t/>
            </a:r>
            <a:endParaRPr b="1" sz="2400">
              <a:solidFill>
                <a:schemeClr val="dk2"/>
              </a:solidFill>
            </a:endParaRPr>
          </a:p>
          <a:p>
            <a:pPr indent="0" lvl="0" marL="0" rtl="0" algn="l">
              <a:lnSpc>
                <a:spcPct val="100000"/>
              </a:lnSpc>
              <a:spcBef>
                <a:spcPts val="1600"/>
              </a:spcBef>
              <a:spcAft>
                <a:spcPts val="0"/>
              </a:spcAft>
              <a:buNone/>
            </a:pPr>
            <a:r>
              <a:t/>
            </a:r>
            <a:endParaRPr b="1" sz="2400">
              <a:solidFill>
                <a:schemeClr val="dk2"/>
              </a:solidFill>
            </a:endParaRPr>
          </a:p>
          <a:p>
            <a:pPr indent="0" lvl="0" marL="0" rtl="0" algn="l">
              <a:lnSpc>
                <a:spcPct val="100000"/>
              </a:lnSpc>
              <a:spcBef>
                <a:spcPts val="1600"/>
              </a:spcBef>
              <a:spcAft>
                <a:spcPts val="1600"/>
              </a:spcAft>
              <a:buNone/>
            </a:pPr>
            <a:br>
              <a:rPr b="1" lang="nl-NL" sz="2400">
                <a:solidFill>
                  <a:schemeClr val="dk2"/>
                </a:solidFill>
              </a:rPr>
            </a:br>
            <a:r>
              <a:rPr i="1" lang="nl-NL" sz="2400">
                <a:solidFill>
                  <a:schemeClr val="dk2"/>
                </a:solidFill>
              </a:rPr>
              <a:t>We kunnen de toonladder ook achterstevoren spelen.</a:t>
            </a:r>
            <a:endParaRPr i="1" sz="24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9"/>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Verander de buffer</a:t>
            </a:r>
            <a:endParaRPr/>
          </a:p>
        </p:txBody>
      </p:sp>
      <p:sp>
        <p:nvSpPr>
          <p:cNvPr id="317" name="Google Shape;317;p49"/>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23"/>
          <p:cNvPicPr preferRelativeResize="0"/>
          <p:nvPr/>
        </p:nvPicPr>
        <p:blipFill rotWithShape="1">
          <a:blip r:embed="rId3">
            <a:alphaModFix/>
          </a:blip>
          <a:srcRect b="0" l="0" r="7424" t="0"/>
          <a:stretch/>
        </p:blipFill>
        <p:spPr>
          <a:xfrm>
            <a:off x="2371188" y="1972825"/>
            <a:ext cx="4401632" cy="13502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0"/>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Maak een keuze</a:t>
            </a:r>
            <a:endParaRPr/>
          </a:p>
        </p:txBody>
      </p:sp>
      <p:sp>
        <p:nvSpPr>
          <p:cNvPr id="324" name="Google Shape;324;p50"/>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3’:</a:t>
            </a:r>
            <a:endParaRPr/>
          </a:p>
        </p:txBody>
      </p:sp>
      <p:sp>
        <p:nvSpPr>
          <p:cNvPr id="325" name="Google Shape;325;p50"/>
          <p:cNvSpPr txBox="1"/>
          <p:nvPr>
            <p:ph idx="2" type="body"/>
          </p:nvPr>
        </p:nvSpPr>
        <p:spPr>
          <a:xfrm>
            <a:off x="466400" y="1027350"/>
            <a:ext cx="8677500" cy="201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nl-NL" sz="2400">
                <a:solidFill>
                  <a:schemeClr val="dk2"/>
                </a:solidFill>
              </a:rPr>
              <a:t>live_loop :geblubber do</a:t>
            </a:r>
            <a:endParaRPr b="1" sz="2400">
              <a:solidFill>
                <a:schemeClr val="dk2"/>
              </a:solidFill>
            </a:endParaRPr>
          </a:p>
          <a:p>
            <a:pPr indent="0" lvl="0" marL="0" rtl="0" algn="l">
              <a:lnSpc>
                <a:spcPct val="115000"/>
              </a:lnSpc>
              <a:spcBef>
                <a:spcPts val="0"/>
              </a:spcBef>
              <a:spcAft>
                <a:spcPts val="0"/>
              </a:spcAft>
              <a:buNone/>
            </a:pPr>
            <a:r>
              <a:rPr b="1" lang="nl-NL" sz="2400">
                <a:solidFill>
                  <a:schemeClr val="dk2"/>
                </a:solidFill>
              </a:rPr>
              <a:t>	use_bpm 240</a:t>
            </a:r>
            <a:endParaRPr b="1" sz="2400">
              <a:solidFill>
                <a:schemeClr val="dk2"/>
              </a:solidFill>
            </a:endParaRPr>
          </a:p>
          <a:p>
            <a:pPr indent="0" lvl="0" marL="0" rtl="0" algn="l">
              <a:lnSpc>
                <a:spcPct val="115000"/>
              </a:lnSpc>
              <a:spcBef>
                <a:spcPts val="0"/>
              </a:spcBef>
              <a:spcAft>
                <a:spcPts val="0"/>
              </a:spcAft>
              <a:buNone/>
            </a:pPr>
            <a:r>
              <a:rPr b="1" lang="nl-NL" sz="2400">
                <a:solidFill>
                  <a:schemeClr val="dk2"/>
                </a:solidFill>
              </a:rPr>
              <a:t>	play(scale :e4, :minor).choose</a:t>
            </a:r>
            <a:endParaRPr b="1" sz="2400">
              <a:solidFill>
                <a:schemeClr val="dk2"/>
              </a:solidFill>
            </a:endParaRPr>
          </a:p>
          <a:p>
            <a:pPr indent="0" lvl="0" marL="0" rtl="0" algn="l">
              <a:lnSpc>
                <a:spcPct val="115000"/>
              </a:lnSpc>
              <a:spcBef>
                <a:spcPts val="0"/>
              </a:spcBef>
              <a:spcAft>
                <a:spcPts val="0"/>
              </a:spcAft>
              <a:buNone/>
            </a:pPr>
            <a:r>
              <a:rPr b="1" lang="nl-NL" sz="2400">
                <a:solidFill>
                  <a:schemeClr val="dk2"/>
                </a:solidFill>
              </a:rPr>
              <a:t>	sleep 1</a:t>
            </a:r>
            <a:endParaRPr b="1" sz="2400">
              <a:solidFill>
                <a:schemeClr val="dk2"/>
              </a:solidFill>
            </a:endParaRPr>
          </a:p>
          <a:p>
            <a:pPr indent="0" lvl="0" marL="0" rtl="0" algn="l">
              <a:lnSpc>
                <a:spcPct val="115000"/>
              </a:lnSpc>
              <a:spcBef>
                <a:spcPts val="0"/>
              </a:spcBef>
              <a:spcAft>
                <a:spcPts val="0"/>
              </a:spcAft>
              <a:buNone/>
            </a:pPr>
            <a:r>
              <a:rPr b="1" lang="nl-NL" sz="2400">
                <a:solidFill>
                  <a:schemeClr val="dk2"/>
                </a:solidFill>
              </a:rPr>
              <a:t>end</a:t>
            </a:r>
            <a:endParaRPr b="1" sz="2400">
              <a:solidFill>
                <a:schemeClr val="dk2"/>
              </a:solidFill>
            </a:endParaRPr>
          </a:p>
          <a:p>
            <a:pPr indent="0" lvl="0" marL="0" rtl="0" algn="l">
              <a:lnSpc>
                <a:spcPct val="100000"/>
              </a:lnSpc>
              <a:spcBef>
                <a:spcPts val="0"/>
              </a:spcBef>
              <a:spcAft>
                <a:spcPts val="1600"/>
              </a:spcAft>
              <a:buNone/>
            </a:pPr>
            <a:br>
              <a:rPr lang="nl-NL" sz="1800">
                <a:solidFill>
                  <a:srgbClr val="CC0000"/>
                </a:solidFill>
              </a:rPr>
            </a:br>
            <a:br>
              <a:rPr b="1" lang="nl-NL" sz="1800">
                <a:solidFill>
                  <a:srgbClr val="CC0000"/>
                </a:solidFill>
              </a:rPr>
            </a:br>
            <a:r>
              <a:rPr b="1" lang="nl-NL" sz="1800">
                <a:solidFill>
                  <a:srgbClr val="CC0000"/>
                </a:solidFill>
              </a:rPr>
              <a:t>choose</a:t>
            </a:r>
            <a:r>
              <a:rPr lang="nl-NL" sz="1800">
                <a:solidFill>
                  <a:srgbClr val="CC0000"/>
                </a:solidFill>
              </a:rPr>
              <a:t> </a:t>
            </a:r>
            <a:r>
              <a:rPr i="1" lang="nl-NL" sz="1800">
                <a:solidFill>
                  <a:schemeClr val="dk2"/>
                </a:solidFill>
              </a:rPr>
              <a:t>kiest een willekeurige noot uit de toonladder.</a:t>
            </a:r>
            <a:endParaRPr b="1" sz="24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1"/>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Verander de buffer</a:t>
            </a:r>
            <a:endParaRPr/>
          </a:p>
        </p:txBody>
      </p:sp>
      <p:sp>
        <p:nvSpPr>
          <p:cNvPr id="332" name="Google Shape;332;p51"/>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2"/>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Oneindig </a:t>
            </a:r>
            <a:r>
              <a:rPr lang="nl-NL">
                <a:solidFill>
                  <a:schemeClr val="lt1"/>
                </a:solidFill>
              </a:rPr>
              <a:t>loopen </a:t>
            </a:r>
            <a:r>
              <a:rPr lang="nl-NL">
                <a:solidFill>
                  <a:schemeClr val="lt1"/>
                </a:solidFill>
              </a:rPr>
              <a:t>met samples</a:t>
            </a:r>
            <a:endParaRPr/>
          </a:p>
        </p:txBody>
      </p:sp>
      <p:sp>
        <p:nvSpPr>
          <p:cNvPr id="339" name="Google Shape;339;p52"/>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4’:</a:t>
            </a:r>
            <a:endParaRPr/>
          </a:p>
        </p:txBody>
      </p:sp>
      <p:sp>
        <p:nvSpPr>
          <p:cNvPr id="340" name="Google Shape;340;p52"/>
          <p:cNvSpPr txBox="1"/>
          <p:nvPr>
            <p:ph idx="2" type="body"/>
          </p:nvPr>
        </p:nvSpPr>
        <p:spPr>
          <a:xfrm>
            <a:off x="466400" y="1027350"/>
            <a:ext cx="8677500" cy="201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nl-NL" sz="2400">
                <a:solidFill>
                  <a:schemeClr val="dk2"/>
                </a:solidFill>
              </a:rPr>
              <a:t>live_loop :slagwerk do</a:t>
            </a:r>
            <a:endParaRPr b="1" sz="2400">
              <a:solidFill>
                <a:schemeClr val="dk2"/>
              </a:solidFill>
            </a:endParaRPr>
          </a:p>
          <a:p>
            <a:pPr indent="457200" lvl="0" marL="0" rtl="0" algn="l">
              <a:lnSpc>
                <a:spcPct val="115000"/>
              </a:lnSpc>
              <a:spcBef>
                <a:spcPts val="0"/>
              </a:spcBef>
              <a:spcAft>
                <a:spcPts val="0"/>
              </a:spcAft>
              <a:buNone/>
            </a:pPr>
            <a:r>
              <a:rPr b="1" lang="nl-NL" sz="2400">
                <a:solidFill>
                  <a:schemeClr val="dk2"/>
                </a:solidFill>
              </a:rPr>
              <a:t>sample :bd_haus</a:t>
            </a:r>
            <a:endParaRPr b="1" sz="2400">
              <a:solidFill>
                <a:schemeClr val="dk2"/>
              </a:solidFill>
            </a:endParaRPr>
          </a:p>
          <a:p>
            <a:pPr indent="457200" lvl="0" marL="0" rtl="0" algn="l">
              <a:lnSpc>
                <a:spcPct val="115000"/>
              </a:lnSpc>
              <a:spcBef>
                <a:spcPts val="0"/>
              </a:spcBef>
              <a:spcAft>
                <a:spcPts val="0"/>
              </a:spcAft>
              <a:buNone/>
            </a:pPr>
            <a:r>
              <a:rPr b="1" lang="nl-NL" sz="2400">
                <a:solidFill>
                  <a:schemeClr val="dk2"/>
                </a:solidFill>
              </a:rPr>
              <a:t>sleep 1</a:t>
            </a:r>
            <a:endParaRPr b="1" sz="2400">
              <a:solidFill>
                <a:schemeClr val="dk2"/>
              </a:solidFill>
            </a:endParaRPr>
          </a:p>
          <a:p>
            <a:pPr indent="0" lvl="0" marL="0" rtl="0" algn="l">
              <a:lnSpc>
                <a:spcPct val="115000"/>
              </a:lnSpc>
              <a:spcBef>
                <a:spcPts val="0"/>
              </a:spcBef>
              <a:spcAft>
                <a:spcPts val="0"/>
              </a:spcAft>
              <a:buNone/>
            </a:pPr>
            <a:r>
              <a:rPr b="1" lang="nl-NL" sz="2400">
                <a:solidFill>
                  <a:schemeClr val="dk2"/>
                </a:solidFill>
              </a:rPr>
              <a:t>end</a:t>
            </a:r>
            <a:endParaRPr b="1" sz="2400">
              <a:solidFill>
                <a:schemeClr val="dk2"/>
              </a:solidFill>
            </a:endParaRPr>
          </a:p>
          <a:p>
            <a:pPr indent="0" lvl="0" marL="0" rtl="0" algn="l">
              <a:lnSpc>
                <a:spcPct val="100000"/>
              </a:lnSpc>
              <a:spcBef>
                <a:spcPts val="0"/>
              </a:spcBef>
              <a:spcAft>
                <a:spcPts val="0"/>
              </a:spcAft>
              <a:buNone/>
            </a:pPr>
            <a:r>
              <a:t/>
            </a:r>
            <a:endParaRPr sz="1800">
              <a:solidFill>
                <a:schemeClr val="dk2"/>
              </a:solidFill>
            </a:endParaRPr>
          </a:p>
          <a:p>
            <a:pPr indent="0" lvl="0" marL="0" rtl="0" algn="l">
              <a:lnSpc>
                <a:spcPct val="100000"/>
              </a:lnSpc>
              <a:spcBef>
                <a:spcPts val="1600"/>
              </a:spcBef>
              <a:spcAft>
                <a:spcPts val="1600"/>
              </a:spcAft>
              <a:buNone/>
            </a:pPr>
            <a:r>
              <a:rPr i="1" lang="nl-NL" sz="1800">
                <a:solidFill>
                  <a:schemeClr val="dk2"/>
                </a:solidFill>
              </a:rPr>
              <a:t>Een oneindige loop, deze kan je aanpassen tijdens het spelen!</a:t>
            </a:r>
            <a:endParaRPr b="1" i="1" sz="24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3"/>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Oneindig loopen met samples</a:t>
            </a:r>
            <a:endParaRPr>
              <a:solidFill>
                <a:schemeClr val="lt1"/>
              </a:solidFill>
            </a:endParaRPr>
          </a:p>
        </p:txBody>
      </p:sp>
      <p:sp>
        <p:nvSpPr>
          <p:cNvPr id="347" name="Google Shape;347;p53"/>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4’:</a:t>
            </a:r>
            <a:endParaRPr/>
          </a:p>
        </p:txBody>
      </p:sp>
      <p:sp>
        <p:nvSpPr>
          <p:cNvPr id="348" name="Google Shape;348;p53"/>
          <p:cNvSpPr txBox="1"/>
          <p:nvPr>
            <p:ph idx="2" type="body"/>
          </p:nvPr>
        </p:nvSpPr>
        <p:spPr>
          <a:xfrm>
            <a:off x="466400" y="1027350"/>
            <a:ext cx="8677500" cy="201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nl-NL" sz="2400">
                <a:solidFill>
                  <a:schemeClr val="dk2"/>
                </a:solidFill>
              </a:rPr>
              <a:t>live_loop :slagwerk do</a:t>
            </a:r>
            <a:endParaRPr b="1" sz="2400">
              <a:solidFill>
                <a:schemeClr val="dk2"/>
              </a:solidFill>
            </a:endParaRPr>
          </a:p>
          <a:p>
            <a:pPr indent="457200" lvl="0" marL="0" rtl="0" algn="l">
              <a:lnSpc>
                <a:spcPct val="115000"/>
              </a:lnSpc>
              <a:spcBef>
                <a:spcPts val="0"/>
              </a:spcBef>
              <a:spcAft>
                <a:spcPts val="0"/>
              </a:spcAft>
              <a:buNone/>
            </a:pPr>
            <a:r>
              <a:rPr b="1" lang="nl-NL" sz="2400">
                <a:solidFill>
                  <a:schemeClr val="dk2"/>
                </a:solidFill>
              </a:rPr>
              <a:t>sample :bd_haus</a:t>
            </a:r>
            <a:endParaRPr b="1" sz="2400">
              <a:solidFill>
                <a:schemeClr val="dk2"/>
              </a:solidFill>
            </a:endParaRPr>
          </a:p>
          <a:p>
            <a:pPr indent="457200" lvl="0" marL="0" rtl="0" algn="l">
              <a:lnSpc>
                <a:spcPct val="115000"/>
              </a:lnSpc>
              <a:spcBef>
                <a:spcPts val="0"/>
              </a:spcBef>
              <a:spcAft>
                <a:spcPts val="0"/>
              </a:spcAft>
              <a:buNone/>
            </a:pPr>
            <a:r>
              <a:rPr b="1" lang="nl-NL" sz="2400">
                <a:solidFill>
                  <a:schemeClr val="dk2"/>
                </a:solidFill>
              </a:rPr>
              <a:t>sleep 1</a:t>
            </a:r>
            <a:endParaRPr b="1" sz="2400">
              <a:solidFill>
                <a:schemeClr val="dk2"/>
              </a:solidFill>
            </a:endParaRPr>
          </a:p>
          <a:p>
            <a:pPr indent="0" lvl="0" marL="0" rtl="0" algn="l">
              <a:lnSpc>
                <a:spcPct val="115000"/>
              </a:lnSpc>
              <a:spcBef>
                <a:spcPts val="0"/>
              </a:spcBef>
              <a:spcAft>
                <a:spcPts val="0"/>
              </a:spcAft>
              <a:buNone/>
            </a:pPr>
            <a:r>
              <a:rPr b="1" lang="nl-NL" sz="2400">
                <a:solidFill>
                  <a:schemeClr val="dk2"/>
                </a:solidFill>
              </a:rPr>
              <a:t>end</a:t>
            </a:r>
            <a:endParaRPr b="1" sz="2400">
              <a:solidFill>
                <a:schemeClr val="dk2"/>
              </a:solidFill>
            </a:endParaRPr>
          </a:p>
          <a:p>
            <a:pPr indent="0" lvl="0" marL="0" rtl="0" algn="l">
              <a:lnSpc>
                <a:spcPct val="100000"/>
              </a:lnSpc>
              <a:spcBef>
                <a:spcPts val="0"/>
              </a:spcBef>
              <a:spcAft>
                <a:spcPts val="0"/>
              </a:spcAft>
              <a:buNone/>
            </a:pPr>
            <a:r>
              <a:t/>
            </a:r>
            <a:endParaRPr sz="1800">
              <a:solidFill>
                <a:schemeClr val="dk2"/>
              </a:solidFill>
            </a:endParaRPr>
          </a:p>
          <a:p>
            <a:pPr indent="0" lvl="0" marL="0" rtl="0" algn="l">
              <a:lnSpc>
                <a:spcPct val="100000"/>
              </a:lnSpc>
              <a:spcBef>
                <a:spcPts val="1600"/>
              </a:spcBef>
              <a:spcAft>
                <a:spcPts val="1600"/>
              </a:spcAft>
              <a:buNone/>
            </a:pPr>
            <a:r>
              <a:rPr i="1" lang="nl-NL" sz="1800">
                <a:solidFill>
                  <a:schemeClr val="dk2"/>
                </a:solidFill>
              </a:rPr>
              <a:t>Een oneindige loop, deze kan je aanpassen tijdens het spelen!</a:t>
            </a:r>
            <a:br>
              <a:rPr i="1" lang="nl-NL" sz="1800">
                <a:solidFill>
                  <a:schemeClr val="dk2"/>
                </a:solidFill>
              </a:rPr>
            </a:br>
            <a:r>
              <a:rPr i="1" lang="nl-NL" sz="1800">
                <a:solidFill>
                  <a:schemeClr val="dk2"/>
                </a:solidFill>
              </a:rPr>
              <a:t>- Voeg een andere sample toe: </a:t>
            </a:r>
            <a:r>
              <a:rPr b="1" lang="nl-NL" sz="1800">
                <a:solidFill>
                  <a:schemeClr val="dk2"/>
                </a:solidFill>
              </a:rPr>
              <a:t>sn_zome </a:t>
            </a:r>
            <a:r>
              <a:rPr i="1" lang="nl-NL" sz="1800">
                <a:solidFill>
                  <a:schemeClr val="dk2"/>
                </a:solidFill>
              </a:rPr>
              <a:t>met </a:t>
            </a:r>
            <a:r>
              <a:rPr b="1" lang="nl-NL" sz="1800">
                <a:solidFill>
                  <a:schemeClr val="dk2"/>
                </a:solidFill>
              </a:rPr>
              <a:t>sleep 1</a:t>
            </a:r>
            <a:r>
              <a:rPr i="1" lang="nl-NL" sz="1800">
                <a:solidFill>
                  <a:schemeClr val="dk2"/>
                </a:solidFill>
              </a:rPr>
              <a:t> </a:t>
            </a:r>
            <a:br>
              <a:rPr i="1" lang="nl-NL" sz="1800">
                <a:solidFill>
                  <a:schemeClr val="dk2"/>
                </a:solidFill>
              </a:rPr>
            </a:br>
            <a:r>
              <a:rPr i="1" lang="nl-NL" sz="1800">
                <a:solidFill>
                  <a:schemeClr val="dk2"/>
                </a:solidFill>
              </a:rPr>
              <a:t>- Maak de drums sneller: </a:t>
            </a:r>
            <a:r>
              <a:rPr b="1" i="1" lang="nl-NL" sz="1800">
                <a:solidFill>
                  <a:schemeClr val="dk2"/>
                </a:solidFill>
              </a:rPr>
              <a:t>use_bpm 120</a:t>
            </a:r>
            <a:endParaRPr b="1" i="1" sz="24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4"/>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Oneindig loopen met samples</a:t>
            </a:r>
            <a:endParaRPr>
              <a:solidFill>
                <a:schemeClr val="lt1"/>
              </a:solidFill>
            </a:endParaRPr>
          </a:p>
        </p:txBody>
      </p:sp>
      <p:sp>
        <p:nvSpPr>
          <p:cNvPr id="355" name="Google Shape;355;p54"/>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4’:</a:t>
            </a:r>
            <a:endParaRPr/>
          </a:p>
        </p:txBody>
      </p:sp>
      <p:sp>
        <p:nvSpPr>
          <p:cNvPr id="356" name="Google Shape;356;p54"/>
          <p:cNvSpPr txBox="1"/>
          <p:nvPr>
            <p:ph idx="2" type="body"/>
          </p:nvPr>
        </p:nvSpPr>
        <p:spPr>
          <a:xfrm>
            <a:off x="466400" y="1027350"/>
            <a:ext cx="8677500" cy="201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nl-NL" sz="2400">
                <a:solidFill>
                  <a:schemeClr val="dk2"/>
                </a:solidFill>
              </a:rPr>
              <a:t>live_loop :slagwerk do</a:t>
            </a:r>
            <a:endParaRPr b="1" sz="2400">
              <a:solidFill>
                <a:schemeClr val="dk2"/>
              </a:solidFill>
            </a:endParaRPr>
          </a:p>
          <a:p>
            <a:pPr indent="457200" lvl="0" marL="0" rtl="0" algn="l">
              <a:lnSpc>
                <a:spcPct val="115000"/>
              </a:lnSpc>
              <a:spcBef>
                <a:spcPts val="0"/>
              </a:spcBef>
              <a:spcAft>
                <a:spcPts val="0"/>
              </a:spcAft>
              <a:buNone/>
            </a:pPr>
            <a:r>
              <a:rPr b="1" lang="nl-NL" sz="2400">
                <a:solidFill>
                  <a:schemeClr val="dk2"/>
                </a:solidFill>
              </a:rPr>
              <a:t>sample :bd_haus</a:t>
            </a:r>
            <a:endParaRPr b="1" sz="2400">
              <a:solidFill>
                <a:schemeClr val="dk2"/>
              </a:solidFill>
            </a:endParaRPr>
          </a:p>
          <a:p>
            <a:pPr indent="457200" lvl="0" marL="0" rtl="0" algn="l">
              <a:lnSpc>
                <a:spcPct val="115000"/>
              </a:lnSpc>
              <a:spcBef>
                <a:spcPts val="0"/>
              </a:spcBef>
              <a:spcAft>
                <a:spcPts val="0"/>
              </a:spcAft>
              <a:buNone/>
            </a:pPr>
            <a:r>
              <a:rPr b="1" lang="nl-NL" sz="2400">
                <a:solidFill>
                  <a:schemeClr val="dk2"/>
                </a:solidFill>
              </a:rPr>
              <a:t>sleep 1</a:t>
            </a:r>
            <a:endParaRPr b="1" sz="2400">
              <a:solidFill>
                <a:schemeClr val="dk2"/>
              </a:solidFill>
            </a:endParaRPr>
          </a:p>
          <a:p>
            <a:pPr indent="0" lvl="0" marL="0" rtl="0" algn="l">
              <a:lnSpc>
                <a:spcPct val="115000"/>
              </a:lnSpc>
              <a:spcBef>
                <a:spcPts val="0"/>
              </a:spcBef>
              <a:spcAft>
                <a:spcPts val="0"/>
              </a:spcAft>
              <a:buNone/>
            </a:pPr>
            <a:r>
              <a:rPr b="1" lang="nl-NL" sz="2400">
                <a:solidFill>
                  <a:schemeClr val="dk2"/>
                </a:solidFill>
              </a:rPr>
              <a:t>end</a:t>
            </a:r>
            <a:endParaRPr b="1" sz="2400">
              <a:solidFill>
                <a:schemeClr val="dk2"/>
              </a:solidFill>
            </a:endParaRPr>
          </a:p>
          <a:p>
            <a:pPr indent="0" lvl="0" marL="0" rtl="0" algn="l">
              <a:lnSpc>
                <a:spcPct val="100000"/>
              </a:lnSpc>
              <a:spcBef>
                <a:spcPts val="0"/>
              </a:spcBef>
              <a:spcAft>
                <a:spcPts val="0"/>
              </a:spcAft>
              <a:buNone/>
            </a:pPr>
            <a:r>
              <a:t/>
            </a:r>
            <a:endParaRPr sz="1800">
              <a:solidFill>
                <a:schemeClr val="dk2"/>
              </a:solidFill>
            </a:endParaRPr>
          </a:p>
          <a:p>
            <a:pPr indent="0" lvl="0" marL="0" rtl="0" algn="l">
              <a:lnSpc>
                <a:spcPct val="100000"/>
              </a:lnSpc>
              <a:spcBef>
                <a:spcPts val="1600"/>
              </a:spcBef>
              <a:spcAft>
                <a:spcPts val="1600"/>
              </a:spcAft>
              <a:buNone/>
            </a:pPr>
            <a:r>
              <a:rPr i="1" lang="nl-NL" sz="1800">
                <a:solidFill>
                  <a:schemeClr val="dk2"/>
                </a:solidFill>
              </a:rPr>
              <a:t>Een oneindige loop, deze kan je aanpassen tijdens het spelen!</a:t>
            </a:r>
            <a:br>
              <a:rPr i="1" lang="nl-NL" sz="1800">
                <a:solidFill>
                  <a:schemeClr val="dk2"/>
                </a:solidFill>
              </a:rPr>
            </a:br>
            <a:r>
              <a:rPr i="1" lang="nl-NL" sz="1800">
                <a:solidFill>
                  <a:schemeClr val="dk2"/>
                </a:solidFill>
              </a:rPr>
              <a:t>- Voeg een andere sample toe: </a:t>
            </a:r>
            <a:r>
              <a:rPr b="1" lang="nl-NL" sz="1800">
                <a:solidFill>
                  <a:schemeClr val="dk2"/>
                </a:solidFill>
              </a:rPr>
              <a:t>sn_zome </a:t>
            </a:r>
            <a:r>
              <a:rPr i="1" lang="nl-NL" sz="1800">
                <a:solidFill>
                  <a:schemeClr val="dk2"/>
                </a:solidFill>
              </a:rPr>
              <a:t>met </a:t>
            </a:r>
            <a:r>
              <a:rPr b="1" lang="nl-NL" sz="1800">
                <a:solidFill>
                  <a:schemeClr val="dk2"/>
                </a:solidFill>
              </a:rPr>
              <a:t>sleep 1</a:t>
            </a:r>
            <a:r>
              <a:rPr i="1" lang="nl-NL" sz="1800">
                <a:solidFill>
                  <a:schemeClr val="dk2"/>
                </a:solidFill>
              </a:rPr>
              <a:t> </a:t>
            </a:r>
            <a:br>
              <a:rPr i="1" lang="nl-NL" sz="1800">
                <a:solidFill>
                  <a:schemeClr val="dk2"/>
                </a:solidFill>
              </a:rPr>
            </a:br>
            <a:r>
              <a:rPr i="1" lang="nl-NL" sz="1800">
                <a:solidFill>
                  <a:schemeClr val="dk2"/>
                </a:solidFill>
              </a:rPr>
              <a:t>- Maak de drums sneller: </a:t>
            </a:r>
            <a:r>
              <a:rPr b="1" i="1" lang="nl-NL" sz="1800">
                <a:solidFill>
                  <a:schemeClr val="dk2"/>
                </a:solidFill>
              </a:rPr>
              <a:t>use_bpm 120</a:t>
            </a:r>
            <a:endParaRPr b="1" i="1" sz="2400">
              <a:solidFill>
                <a:schemeClr val="dk2"/>
              </a:solidFill>
            </a:endParaRPr>
          </a:p>
        </p:txBody>
      </p:sp>
      <p:grpSp>
        <p:nvGrpSpPr>
          <p:cNvPr id="357" name="Google Shape;357;p54"/>
          <p:cNvGrpSpPr/>
          <p:nvPr/>
        </p:nvGrpSpPr>
        <p:grpSpPr>
          <a:xfrm>
            <a:off x="5014763" y="823876"/>
            <a:ext cx="3641255" cy="2423546"/>
            <a:chOff x="2571753" y="722550"/>
            <a:chExt cx="5196597" cy="3084177"/>
          </a:xfrm>
        </p:grpSpPr>
        <p:pic>
          <p:nvPicPr>
            <p:cNvPr id="358" name="Google Shape;358;p54"/>
            <p:cNvPicPr preferRelativeResize="0"/>
            <p:nvPr/>
          </p:nvPicPr>
          <p:blipFill>
            <a:blip r:embed="rId3">
              <a:alphaModFix/>
            </a:blip>
            <a:stretch>
              <a:fillRect/>
            </a:stretch>
          </p:blipFill>
          <p:spPr>
            <a:xfrm rot="5400000">
              <a:off x="3627963" y="-333660"/>
              <a:ext cx="3084177" cy="5196597"/>
            </a:xfrm>
            <a:prstGeom prst="rect">
              <a:avLst/>
            </a:prstGeom>
            <a:noFill/>
            <a:ln>
              <a:noFill/>
            </a:ln>
          </p:spPr>
        </p:pic>
        <p:sp>
          <p:nvSpPr>
            <p:cNvPr id="359" name="Google Shape;359;p54"/>
            <p:cNvSpPr/>
            <p:nvPr/>
          </p:nvSpPr>
          <p:spPr>
            <a:xfrm>
              <a:off x="3884175" y="1290000"/>
              <a:ext cx="3330300" cy="2016600"/>
            </a:xfrm>
            <a:prstGeom prst="rect">
              <a:avLst/>
            </a:prstGeom>
            <a:solidFill>
              <a:srgbClr val="0090E3"/>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nl-NL" sz="1600">
                  <a:solidFill>
                    <a:schemeClr val="lt1"/>
                  </a:solidFill>
                  <a:latin typeface="Open Sans"/>
                  <a:ea typeface="Open Sans"/>
                  <a:cs typeface="Open Sans"/>
                  <a:sym typeface="Open Sans"/>
                </a:rPr>
                <a:t>:drum_bass_hard :drum_snare_hard :drum_tom_hi_hard</a:t>
              </a:r>
              <a:endParaRPr b="1" sz="1600">
                <a:solidFill>
                  <a:schemeClr val="lt1"/>
                </a:solidFill>
                <a:latin typeface="Open Sans"/>
                <a:ea typeface="Open Sans"/>
                <a:cs typeface="Open Sans"/>
                <a:sym typeface="Open Sans"/>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5"/>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Verander de buffer</a:t>
            </a:r>
            <a:endParaRPr/>
          </a:p>
        </p:txBody>
      </p:sp>
      <p:sp>
        <p:nvSpPr>
          <p:cNvPr id="366" name="Google Shape;366;p55"/>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5’:</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6"/>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Elektrische gitaar!</a:t>
            </a:r>
            <a:endParaRPr/>
          </a:p>
        </p:txBody>
      </p:sp>
      <p:sp>
        <p:nvSpPr>
          <p:cNvPr id="373" name="Google Shape;373;p56"/>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5’:</a:t>
            </a:r>
            <a:endParaRPr/>
          </a:p>
        </p:txBody>
      </p:sp>
      <p:sp>
        <p:nvSpPr>
          <p:cNvPr id="374" name="Google Shape;374;p56"/>
          <p:cNvSpPr txBox="1"/>
          <p:nvPr>
            <p:ph idx="2" type="body"/>
          </p:nvPr>
        </p:nvSpPr>
        <p:spPr>
          <a:xfrm>
            <a:off x="466400" y="1027350"/>
            <a:ext cx="8677500" cy="201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nl-NL" sz="2400">
                <a:solidFill>
                  <a:schemeClr val="dk2"/>
                </a:solidFill>
              </a:rPr>
              <a:t>live_loop :melodie do</a:t>
            </a:r>
            <a:endParaRPr b="1" sz="2400">
              <a:solidFill>
                <a:schemeClr val="dk2"/>
              </a:solidFill>
            </a:endParaRPr>
          </a:p>
          <a:p>
            <a:pPr indent="457200" lvl="0" marL="0" rtl="0" algn="l">
              <a:lnSpc>
                <a:spcPct val="115000"/>
              </a:lnSpc>
              <a:spcBef>
                <a:spcPts val="0"/>
              </a:spcBef>
              <a:spcAft>
                <a:spcPts val="0"/>
              </a:spcAft>
              <a:buNone/>
            </a:pPr>
            <a:r>
              <a:rPr b="1" lang="nl-NL" sz="2400">
                <a:solidFill>
                  <a:schemeClr val="dk2"/>
                </a:solidFill>
              </a:rPr>
              <a:t>sample :guit_em9</a:t>
            </a:r>
            <a:endParaRPr b="1" sz="2400">
              <a:solidFill>
                <a:schemeClr val="dk2"/>
              </a:solidFill>
            </a:endParaRPr>
          </a:p>
          <a:p>
            <a:pPr indent="457200" lvl="0" marL="0" rtl="0" algn="l">
              <a:lnSpc>
                <a:spcPct val="115000"/>
              </a:lnSpc>
              <a:spcBef>
                <a:spcPts val="0"/>
              </a:spcBef>
              <a:spcAft>
                <a:spcPts val="0"/>
              </a:spcAft>
              <a:buNone/>
            </a:pPr>
            <a:r>
              <a:rPr b="1" lang="nl-NL" sz="2400">
                <a:solidFill>
                  <a:schemeClr val="dk2"/>
                </a:solidFill>
              </a:rPr>
              <a:t>sleep 2</a:t>
            </a:r>
            <a:endParaRPr b="1" sz="2400">
              <a:solidFill>
                <a:schemeClr val="dk2"/>
              </a:solidFill>
            </a:endParaRPr>
          </a:p>
          <a:p>
            <a:pPr indent="0" lvl="0" marL="0" rtl="0" algn="l">
              <a:lnSpc>
                <a:spcPct val="115000"/>
              </a:lnSpc>
              <a:spcBef>
                <a:spcPts val="0"/>
              </a:spcBef>
              <a:spcAft>
                <a:spcPts val="0"/>
              </a:spcAft>
              <a:buNone/>
            </a:pPr>
            <a:r>
              <a:rPr b="1" lang="nl-NL" sz="2400">
                <a:solidFill>
                  <a:schemeClr val="dk2"/>
                </a:solidFill>
              </a:rPr>
              <a:t>end</a:t>
            </a:r>
            <a:endParaRPr b="1" sz="2400">
              <a:solidFill>
                <a:schemeClr val="dk2"/>
              </a:solidFill>
            </a:endParaRPr>
          </a:p>
          <a:p>
            <a:pPr indent="0" lvl="0" marL="0" rtl="0" algn="l">
              <a:lnSpc>
                <a:spcPct val="100000"/>
              </a:lnSpc>
              <a:spcBef>
                <a:spcPts val="0"/>
              </a:spcBef>
              <a:spcAft>
                <a:spcPts val="0"/>
              </a:spcAft>
              <a:buNone/>
            </a:pPr>
            <a:r>
              <a:t/>
            </a:r>
            <a:endParaRPr sz="2400">
              <a:solidFill>
                <a:schemeClr val="dk2"/>
              </a:solidFill>
            </a:endParaRPr>
          </a:p>
          <a:p>
            <a:pPr indent="0" lvl="0" marL="0" rtl="0" algn="l">
              <a:lnSpc>
                <a:spcPct val="100000"/>
              </a:lnSpc>
              <a:spcBef>
                <a:spcPts val="1600"/>
              </a:spcBef>
              <a:spcAft>
                <a:spcPts val="1600"/>
              </a:spcAft>
              <a:buNone/>
            </a:pPr>
            <a:r>
              <a:rPr i="1" lang="nl-NL" sz="2400">
                <a:solidFill>
                  <a:schemeClr val="dk2"/>
                </a:solidFill>
              </a:rPr>
              <a:t>Probeer uit en voeg de drums (uit Buffer 4) samen met deze melodie in Buffer 5</a:t>
            </a:r>
            <a:endParaRPr b="1" i="1" sz="24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pic>
        <p:nvPicPr>
          <p:cNvPr id="379" name="Google Shape;379;p57"/>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8"/>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Andere idee</a:t>
            </a:r>
            <a:r>
              <a:rPr lang="nl-NL"/>
              <a:t>ën?</a:t>
            </a:r>
            <a:endParaRPr/>
          </a:p>
        </p:txBody>
      </p:sp>
      <p:pic>
        <p:nvPicPr>
          <p:cNvPr id="386" name="Google Shape;386;p58"/>
          <p:cNvPicPr preferRelativeResize="0"/>
          <p:nvPr/>
        </p:nvPicPr>
        <p:blipFill>
          <a:blip r:embed="rId3">
            <a:alphaModFix/>
          </a:blip>
          <a:stretch>
            <a:fillRect/>
          </a:stretch>
        </p:blipFill>
        <p:spPr>
          <a:xfrm>
            <a:off x="3085277" y="545103"/>
            <a:ext cx="2973450" cy="297347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pic>
        <p:nvPicPr>
          <p:cNvPr id="392" name="Google Shape;392;p59"/>
          <p:cNvPicPr preferRelativeResize="0"/>
          <p:nvPr/>
        </p:nvPicPr>
        <p:blipFill>
          <a:blip r:embed="rId3">
            <a:alphaModFix amt="20000"/>
          </a:blip>
          <a:stretch>
            <a:fillRect/>
          </a:stretch>
        </p:blipFill>
        <p:spPr>
          <a:xfrm>
            <a:off x="3085277" y="545103"/>
            <a:ext cx="2973450" cy="2973476"/>
          </a:xfrm>
          <a:prstGeom prst="rect">
            <a:avLst/>
          </a:prstGeom>
          <a:noFill/>
          <a:ln>
            <a:noFill/>
          </a:ln>
        </p:spPr>
      </p:pic>
      <p:sp>
        <p:nvSpPr>
          <p:cNvPr id="393" name="Google Shape;393;p59"/>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Durf te experimenteren!</a:t>
            </a:r>
            <a:endParaRPr/>
          </a:p>
        </p:txBody>
      </p:sp>
      <p:sp>
        <p:nvSpPr>
          <p:cNvPr id="394" name="Google Shape;394;p59"/>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Jazeker</a:t>
            </a:r>
            <a:r>
              <a:rPr lang="nl-NL"/>
              <a:t>!</a:t>
            </a:r>
            <a:endParaRPr/>
          </a:p>
        </p:txBody>
      </p:sp>
      <p:sp>
        <p:nvSpPr>
          <p:cNvPr id="395" name="Google Shape;395;p59"/>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2"/>
              </a:buClr>
              <a:buSzPts val="2400"/>
              <a:buChar char="●"/>
            </a:pPr>
            <a:r>
              <a:rPr lang="nl-NL" sz="2400">
                <a:solidFill>
                  <a:schemeClr val="dk2"/>
                </a:solidFill>
              </a:rPr>
              <a:t>Probeer meerdere drums uit</a:t>
            </a:r>
            <a:endParaRPr sz="2400">
              <a:solidFill>
                <a:schemeClr val="dk2"/>
              </a:solidFill>
            </a:endParaRPr>
          </a:p>
          <a:p>
            <a:pPr indent="-381000" lvl="0" marL="457200" rtl="0" algn="l">
              <a:spcBef>
                <a:spcPts val="0"/>
              </a:spcBef>
              <a:spcAft>
                <a:spcPts val="0"/>
              </a:spcAft>
              <a:buClr>
                <a:schemeClr val="dk2"/>
              </a:buClr>
              <a:buSzPts val="2400"/>
              <a:buChar char="●"/>
            </a:pPr>
            <a:r>
              <a:rPr lang="nl-NL" sz="2400">
                <a:solidFill>
                  <a:schemeClr val="dk2"/>
                </a:solidFill>
              </a:rPr>
              <a:t>Speel met de </a:t>
            </a:r>
            <a:r>
              <a:rPr lang="nl-NL" sz="2400">
                <a:solidFill>
                  <a:schemeClr val="dk2"/>
                </a:solidFill>
              </a:rPr>
              <a:t>melodieën</a:t>
            </a:r>
            <a:endParaRPr sz="2400">
              <a:solidFill>
                <a:schemeClr val="dk2"/>
              </a:solidFill>
            </a:endParaRPr>
          </a:p>
          <a:p>
            <a:pPr indent="-381000" lvl="0" marL="457200" rtl="0" algn="l">
              <a:spcBef>
                <a:spcPts val="0"/>
              </a:spcBef>
              <a:spcAft>
                <a:spcPts val="0"/>
              </a:spcAft>
              <a:buClr>
                <a:schemeClr val="dk2"/>
              </a:buClr>
              <a:buSzPts val="2400"/>
              <a:buChar char="●"/>
            </a:pPr>
            <a:r>
              <a:rPr b="1" lang="nl-NL" sz="2400">
                <a:solidFill>
                  <a:schemeClr val="dk2"/>
                </a:solidFill>
              </a:rPr>
              <a:t>Voeg effecten toe (“fx”)</a:t>
            </a:r>
            <a:endParaRPr b="1" sz="2400">
              <a:solidFill>
                <a:schemeClr val="dk2"/>
              </a:solidFill>
            </a:endParaRPr>
          </a:p>
          <a:p>
            <a:pPr indent="-381000" lvl="0" marL="457200" rtl="0" algn="l">
              <a:spcBef>
                <a:spcPts val="0"/>
              </a:spcBef>
              <a:spcAft>
                <a:spcPts val="0"/>
              </a:spcAft>
              <a:buClr>
                <a:schemeClr val="dk2"/>
              </a:buClr>
              <a:buSzPts val="2400"/>
              <a:buChar char="●"/>
            </a:pPr>
            <a:r>
              <a:rPr lang="nl-NL" sz="2400">
                <a:solidFill>
                  <a:schemeClr val="dk2"/>
                </a:solidFill>
              </a:rPr>
              <a:t>Probeer verschillende samples uit</a:t>
            </a:r>
            <a:endParaRPr sz="24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descr="I googled the notes for Twinkle Twinkle Little Start and converted them to a program in Sonic Pi" id="96" name="Google Shape;96;p24" title="sonicpi twinkle little star">
            <a:hlinkClick r:id="rId3"/>
          </p:cNvPr>
          <p:cNvPicPr preferRelativeResize="0"/>
          <p:nvPr/>
        </p:nvPicPr>
        <p:blipFill>
          <a:blip r:embed="rId4">
            <a:alphaModFix/>
          </a:blip>
          <a:stretch>
            <a:fillRect/>
          </a:stretch>
        </p:blipFill>
        <p:spPr>
          <a:xfrm>
            <a:off x="0" y="-857250"/>
            <a:ext cx="9144000" cy="6858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60"/>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Maar, wat zijn ‘fx’?</a:t>
            </a:r>
            <a:endParaRPr/>
          </a:p>
        </p:txBody>
      </p:sp>
      <p:sp>
        <p:nvSpPr>
          <p:cNvPr id="402" name="Google Shape;402;p60"/>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6’:</a:t>
            </a:r>
            <a:endParaRPr/>
          </a:p>
        </p:txBody>
      </p:sp>
      <p:sp>
        <p:nvSpPr>
          <p:cNvPr id="403" name="Google Shape;403;p60"/>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nl-NL" sz="2400">
                <a:solidFill>
                  <a:schemeClr val="dk2"/>
                </a:solidFill>
              </a:rPr>
              <a:t>live_loop :withReverb do</a:t>
            </a:r>
            <a:endParaRPr b="1" sz="2400">
              <a:solidFill>
                <a:schemeClr val="dk2"/>
              </a:solidFill>
            </a:endParaRPr>
          </a:p>
          <a:p>
            <a:pPr indent="457200" lvl="0" marL="0" rtl="0" algn="l">
              <a:lnSpc>
                <a:spcPct val="115000"/>
              </a:lnSpc>
              <a:spcBef>
                <a:spcPts val="0"/>
              </a:spcBef>
              <a:spcAft>
                <a:spcPts val="0"/>
              </a:spcAft>
              <a:buNone/>
            </a:pPr>
            <a:r>
              <a:rPr b="1" lang="nl-NL" sz="2400">
                <a:solidFill>
                  <a:schemeClr val="dk2"/>
                </a:solidFill>
              </a:rPr>
              <a:t>with_fx :reverb, room: 0.9 do</a:t>
            </a:r>
            <a:endParaRPr b="1" sz="2400">
              <a:solidFill>
                <a:schemeClr val="dk2"/>
              </a:solidFill>
            </a:endParaRPr>
          </a:p>
          <a:p>
            <a:pPr indent="457200" lvl="0" marL="457200" rtl="0" algn="l">
              <a:lnSpc>
                <a:spcPct val="115000"/>
              </a:lnSpc>
              <a:spcBef>
                <a:spcPts val="0"/>
              </a:spcBef>
              <a:spcAft>
                <a:spcPts val="0"/>
              </a:spcAft>
              <a:buNone/>
            </a:pPr>
            <a:r>
              <a:rPr b="1" lang="nl-NL" sz="2400">
                <a:solidFill>
                  <a:schemeClr val="dk2"/>
                </a:solidFill>
              </a:rPr>
              <a:t>play_pattern (scale :e4, :minor)</a:t>
            </a:r>
            <a:endParaRPr b="1" sz="2400">
              <a:solidFill>
                <a:schemeClr val="dk2"/>
              </a:solidFill>
            </a:endParaRPr>
          </a:p>
          <a:p>
            <a:pPr indent="457200" lvl="0" marL="0" rtl="0" algn="l">
              <a:lnSpc>
                <a:spcPct val="115000"/>
              </a:lnSpc>
              <a:spcBef>
                <a:spcPts val="0"/>
              </a:spcBef>
              <a:spcAft>
                <a:spcPts val="0"/>
              </a:spcAft>
              <a:buNone/>
            </a:pPr>
            <a:r>
              <a:rPr b="1" lang="nl-NL" sz="2400">
                <a:solidFill>
                  <a:schemeClr val="dk2"/>
                </a:solidFill>
              </a:rPr>
              <a:t>end</a:t>
            </a:r>
            <a:endParaRPr b="1" sz="2400">
              <a:solidFill>
                <a:schemeClr val="dk2"/>
              </a:solidFill>
            </a:endParaRPr>
          </a:p>
          <a:p>
            <a:pPr indent="0" lvl="0" marL="0" rtl="0" algn="l">
              <a:lnSpc>
                <a:spcPct val="115000"/>
              </a:lnSpc>
              <a:spcBef>
                <a:spcPts val="0"/>
              </a:spcBef>
              <a:spcAft>
                <a:spcPts val="0"/>
              </a:spcAft>
              <a:buNone/>
            </a:pPr>
            <a:r>
              <a:rPr b="1" lang="nl-NL" sz="2400">
                <a:solidFill>
                  <a:schemeClr val="dk2"/>
                </a:solidFill>
              </a:rPr>
              <a:t>end</a:t>
            </a:r>
            <a:endParaRPr b="1" sz="2400">
              <a:solidFill>
                <a:schemeClr val="dk2"/>
              </a:solidFill>
            </a:endParaRPr>
          </a:p>
          <a:p>
            <a:pPr indent="0" lvl="0" marL="0" rtl="0" algn="l">
              <a:lnSpc>
                <a:spcPct val="115000"/>
              </a:lnSpc>
              <a:spcBef>
                <a:spcPts val="0"/>
              </a:spcBef>
              <a:spcAft>
                <a:spcPts val="0"/>
              </a:spcAft>
              <a:buNone/>
            </a:pPr>
            <a:r>
              <a:t/>
            </a:r>
            <a:endParaRPr b="1" sz="2400">
              <a:solidFill>
                <a:schemeClr val="dk2"/>
              </a:solidFill>
            </a:endParaRPr>
          </a:p>
          <a:p>
            <a:pPr indent="0" lvl="0" marL="0" rtl="0" algn="l">
              <a:lnSpc>
                <a:spcPct val="115000"/>
              </a:lnSpc>
              <a:spcBef>
                <a:spcPts val="0"/>
              </a:spcBef>
              <a:spcAft>
                <a:spcPts val="0"/>
              </a:spcAft>
              <a:buNone/>
            </a:pPr>
            <a:r>
              <a:rPr i="1" lang="nl-NL" sz="2400">
                <a:solidFill>
                  <a:schemeClr val="dk2"/>
                </a:solidFill>
              </a:rPr>
              <a:t>Een voorbeeld met effecten.</a:t>
            </a:r>
            <a:endParaRPr i="1" sz="2400">
              <a:solidFill>
                <a:schemeClr val="dk2"/>
              </a:solidFill>
            </a:endParaRPr>
          </a:p>
          <a:p>
            <a:pPr indent="0" lvl="0" marL="0" rtl="0" algn="l">
              <a:lnSpc>
                <a:spcPct val="115000"/>
              </a:lnSpc>
              <a:spcBef>
                <a:spcPts val="0"/>
              </a:spcBef>
              <a:spcAft>
                <a:spcPts val="0"/>
              </a:spcAft>
              <a:buNone/>
            </a:pPr>
            <a:r>
              <a:t/>
            </a:r>
            <a:endParaRPr b="1" sz="2400">
              <a:solidFill>
                <a:schemeClr val="dk2"/>
              </a:solidFill>
            </a:endParaRPr>
          </a:p>
          <a:p>
            <a:pPr indent="0" lvl="0" marL="0" rtl="0" algn="l">
              <a:lnSpc>
                <a:spcPct val="115000"/>
              </a:lnSpc>
              <a:spcBef>
                <a:spcPts val="0"/>
              </a:spcBef>
              <a:spcAft>
                <a:spcPts val="0"/>
              </a:spcAft>
              <a:buNone/>
            </a:pPr>
            <a:r>
              <a:t/>
            </a:r>
            <a:endParaRPr b="1" sz="2400">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pic>
        <p:nvPicPr>
          <p:cNvPr id="408" name="Google Shape;408;p61"/>
          <p:cNvPicPr preferRelativeResize="0"/>
          <p:nvPr/>
        </p:nvPicPr>
        <p:blipFill>
          <a:blip r:embed="rId3">
            <a:alphaModFix/>
          </a:blip>
          <a:stretch>
            <a:fillRect/>
          </a:stretch>
        </p:blipFill>
        <p:spPr>
          <a:xfrm>
            <a:off x="0" y="0"/>
            <a:ext cx="9144000" cy="514350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62"/>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Als je piano speelt...</a:t>
            </a:r>
            <a:endParaRPr/>
          </a:p>
        </p:txBody>
      </p:sp>
      <p:sp>
        <p:nvSpPr>
          <p:cNvPr id="415" name="Google Shape;415;p62"/>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Piano + MIDI nummers + notennamen</a:t>
            </a:r>
            <a:endParaRPr/>
          </a:p>
        </p:txBody>
      </p:sp>
      <p:pic>
        <p:nvPicPr>
          <p:cNvPr id="416" name="Google Shape;416;p62"/>
          <p:cNvPicPr preferRelativeResize="0"/>
          <p:nvPr/>
        </p:nvPicPr>
        <p:blipFill>
          <a:blip r:embed="rId3">
            <a:alphaModFix/>
          </a:blip>
          <a:stretch>
            <a:fillRect/>
          </a:stretch>
        </p:blipFill>
        <p:spPr>
          <a:xfrm>
            <a:off x="466400" y="1852610"/>
            <a:ext cx="8096250" cy="14382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63"/>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Zoveel synths!</a:t>
            </a:r>
            <a:endParaRPr/>
          </a:p>
        </p:txBody>
      </p:sp>
      <p:sp>
        <p:nvSpPr>
          <p:cNvPr id="423" name="Google Shape;423;p63"/>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nl-NL" sz="1200">
                <a:solidFill>
                  <a:schemeClr val="dk2"/>
                </a:solidFill>
              </a:rPr>
              <a:t>beep 		</a:t>
            </a:r>
            <a:r>
              <a:rPr b="1" lang="nl-NL" sz="1200">
                <a:solidFill>
                  <a:schemeClr val="dk2"/>
                </a:solidFill>
              </a:rPr>
              <a:t>	</a:t>
            </a:r>
            <a:r>
              <a:rPr b="1" lang="nl-NL" sz="1200">
                <a:solidFill>
                  <a:schemeClr val="dk2"/>
                </a:solidFill>
              </a:rPr>
              <a:t>blade 		bnoise 		cnoise 		dark_ambience	dpulse 	</a:t>
            </a:r>
            <a:endParaRPr b="1" sz="1200">
              <a:solidFill>
                <a:schemeClr val="dk2"/>
              </a:solidFill>
            </a:endParaRPr>
          </a:p>
          <a:p>
            <a:pPr indent="0" lvl="0" marL="0" rtl="0" algn="l">
              <a:spcBef>
                <a:spcPts val="0"/>
              </a:spcBef>
              <a:spcAft>
                <a:spcPts val="0"/>
              </a:spcAft>
              <a:buNone/>
            </a:pPr>
            <a:r>
              <a:rPr b="1" lang="nl-NL" sz="1200">
                <a:solidFill>
                  <a:schemeClr val="dk2"/>
                </a:solidFill>
              </a:rPr>
              <a:t>dsaw </a:t>
            </a:r>
            <a:r>
              <a:rPr b="1" lang="nl-NL" sz="1200">
                <a:solidFill>
                  <a:schemeClr val="dk2"/>
                </a:solidFill>
              </a:rPr>
              <a:t>	</a:t>
            </a:r>
            <a:r>
              <a:rPr b="1" lang="nl-NL" sz="1200">
                <a:solidFill>
                  <a:schemeClr val="dk2"/>
                </a:solidFill>
              </a:rPr>
              <a:t>		dull_bell 	</a:t>
            </a:r>
            <a:r>
              <a:rPr b="1" lang="nl-NL" sz="1200">
                <a:solidFill>
                  <a:schemeClr val="dk2"/>
                </a:solidFill>
              </a:rPr>
              <a:t>	</a:t>
            </a:r>
            <a:r>
              <a:rPr b="1" lang="nl-NL" sz="1200">
                <a:solidFill>
                  <a:schemeClr val="dk2"/>
                </a:solidFill>
              </a:rPr>
              <a:t>fm 			gnoise growl	hollow 		hoover	mod_beep 	</a:t>
            </a:r>
            <a:r>
              <a:rPr b="1" lang="nl-NL" sz="1200">
                <a:solidFill>
                  <a:schemeClr val="dk2"/>
                </a:solidFill>
              </a:rPr>
              <a:t>	</a:t>
            </a:r>
            <a:r>
              <a:rPr b="1" lang="nl-NL" sz="1200">
                <a:solidFill>
                  <a:schemeClr val="dk2"/>
                </a:solidFill>
              </a:rPr>
              <a:t>mod_dsaw 	</a:t>
            </a:r>
            <a:r>
              <a:rPr b="1" lang="nl-NL" sz="1200">
                <a:solidFill>
                  <a:schemeClr val="dk2"/>
                </a:solidFill>
              </a:rPr>
              <a:t>	</a:t>
            </a:r>
            <a:r>
              <a:rPr b="1" lang="nl-NL" sz="1200">
                <a:solidFill>
                  <a:schemeClr val="dk2"/>
                </a:solidFill>
              </a:rPr>
              <a:t>mod_fm 		chiplead 	</a:t>
            </a:r>
            <a:r>
              <a:rPr b="1" lang="nl-NL" sz="1200">
                <a:solidFill>
                  <a:schemeClr val="dk2"/>
                </a:solidFill>
              </a:rPr>
              <a:t>	</a:t>
            </a:r>
            <a:r>
              <a:rPr b="1" lang="nl-NL" sz="1200">
                <a:solidFill>
                  <a:schemeClr val="dk2"/>
                </a:solidFill>
              </a:rPr>
              <a:t>chipbass </a:t>
            </a:r>
            <a:r>
              <a:rPr b="1" lang="nl-NL" sz="1200">
                <a:solidFill>
                  <a:schemeClr val="dk2"/>
                </a:solidFill>
              </a:rPr>
              <a:t>	</a:t>
            </a:r>
            <a:r>
              <a:rPr b="1" lang="nl-NL" sz="1200">
                <a:solidFill>
                  <a:schemeClr val="dk2"/>
                </a:solidFill>
              </a:rPr>
              <a:t>	chipnoise</a:t>
            </a:r>
            <a:endParaRPr b="1" sz="1200">
              <a:solidFill>
                <a:schemeClr val="dk2"/>
              </a:solidFill>
            </a:endParaRPr>
          </a:p>
          <a:p>
            <a:pPr indent="0" lvl="0" marL="0" rtl="0" algn="l">
              <a:spcBef>
                <a:spcPts val="0"/>
              </a:spcBef>
              <a:spcAft>
                <a:spcPts val="0"/>
              </a:spcAft>
              <a:buNone/>
            </a:pPr>
            <a:r>
              <a:rPr b="1" lang="nl-NL" sz="1200">
                <a:solidFill>
                  <a:schemeClr val="dk2"/>
                </a:solidFill>
              </a:rPr>
              <a:t>mod_pulse </a:t>
            </a:r>
            <a:r>
              <a:rPr b="1" lang="nl-NL" sz="1200">
                <a:solidFill>
                  <a:schemeClr val="dk2"/>
                </a:solidFill>
              </a:rPr>
              <a:t>	</a:t>
            </a:r>
            <a:r>
              <a:rPr b="1" lang="nl-NL" sz="1200">
                <a:solidFill>
                  <a:schemeClr val="dk2"/>
                </a:solidFill>
              </a:rPr>
              <a:t>	mod_saw 		mod_sine 		mod_tri 		pule			noise 		</a:t>
            </a:r>
            <a:endParaRPr b="1" sz="1200">
              <a:solidFill>
                <a:schemeClr val="dk2"/>
              </a:solidFill>
            </a:endParaRPr>
          </a:p>
          <a:p>
            <a:pPr indent="0" lvl="0" marL="0" rtl="0" algn="l">
              <a:spcBef>
                <a:spcPts val="0"/>
              </a:spcBef>
              <a:spcAft>
                <a:spcPts val="0"/>
              </a:spcAft>
              <a:buNone/>
            </a:pPr>
            <a:r>
              <a:rPr b="1" lang="nl-NL" sz="1200">
                <a:solidFill>
                  <a:schemeClr val="dk2"/>
                </a:solidFill>
              </a:rPr>
              <a:t>piano 		pnoise 		pretty_bell 		prophet 		dtri 			pluck		</a:t>
            </a:r>
            <a:endParaRPr b="1" sz="1200">
              <a:solidFill>
                <a:schemeClr val="dk2"/>
              </a:solidFill>
            </a:endParaRPr>
          </a:p>
          <a:p>
            <a:pPr indent="0" lvl="0" marL="0" rtl="0" algn="l">
              <a:spcBef>
                <a:spcPts val="0"/>
              </a:spcBef>
              <a:spcAft>
                <a:spcPts val="0"/>
              </a:spcAft>
              <a:buNone/>
            </a:pPr>
            <a:r>
              <a:rPr b="1" lang="nl-NL" sz="1200">
                <a:solidFill>
                  <a:schemeClr val="dk2"/>
                </a:solidFill>
              </a:rPr>
              <a:t>saw 			sine 			square 		subpulse 		tb303 		tri 		</a:t>
            </a:r>
            <a:endParaRPr b="1" sz="1200">
              <a:solidFill>
                <a:schemeClr val="dk2"/>
              </a:solidFill>
            </a:endParaRPr>
          </a:p>
          <a:p>
            <a:pPr indent="0" lvl="0" marL="0" rtl="0" algn="l">
              <a:spcBef>
                <a:spcPts val="0"/>
              </a:spcBef>
              <a:spcAft>
                <a:spcPts val="0"/>
              </a:spcAft>
              <a:buNone/>
            </a:pPr>
            <a:r>
              <a:rPr b="1" lang="nl-NL" sz="1200">
                <a:solidFill>
                  <a:schemeClr val="dk2"/>
                </a:solidFill>
              </a:rPr>
              <a:t>zawa</a:t>
            </a:r>
            <a:endParaRPr b="1" sz="1200">
              <a:solidFill>
                <a:schemeClr val="dk2"/>
              </a:solidFill>
            </a:endParaRPr>
          </a:p>
        </p:txBody>
      </p:sp>
      <p:sp>
        <p:nvSpPr>
          <p:cNvPr id="424" name="Google Shape;424;p63"/>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use_synth</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64"/>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Zoveel samples!</a:t>
            </a:r>
            <a:endParaRPr/>
          </a:p>
        </p:txBody>
      </p:sp>
      <p:sp>
        <p:nvSpPr>
          <p:cNvPr id="431" name="Google Shape;431;p64"/>
          <p:cNvSpPr txBox="1"/>
          <p:nvPr>
            <p:ph idx="2" type="body"/>
          </p:nvPr>
        </p:nvSpPr>
        <p:spPr>
          <a:xfrm>
            <a:off x="466400" y="265350"/>
            <a:ext cx="8677500" cy="20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nl-NL" sz="1200">
                <a:solidFill>
                  <a:schemeClr val="dk2"/>
                </a:solidFill>
              </a:rPr>
              <a:t>:elec_triangle	:elec_snare		:elec_lo_snare	:elec_hi_snare	:elec_mid_snare	:elec_cymbal	:elec_filt_snare	</a:t>
            </a:r>
            <a:r>
              <a:rPr b="1" lang="nl-NL" sz="1200">
                <a:solidFill>
                  <a:schemeClr val="dk2"/>
                </a:solidFill>
              </a:rPr>
              <a:t>:elec_fuzz_tom	</a:t>
            </a:r>
            <a:r>
              <a:rPr b="1" lang="nl-NL" sz="1200">
                <a:solidFill>
                  <a:schemeClr val="dk2"/>
                </a:solidFill>
              </a:rPr>
              <a:t>:elec_chime		:elec_bong		:elec_twang		:elec_wood		:elec_pop		:elec_beep		:elec_blip		:elec_ping		:elec_bell		</a:t>
            </a:r>
            <a:r>
              <a:rPr b="1" lang="nl-NL" sz="1200">
                <a:solidFill>
                  <a:schemeClr val="dk2"/>
                </a:solidFill>
              </a:rPr>
              <a:t>:elec_hollow_kick	</a:t>
            </a:r>
            <a:r>
              <a:rPr b="1" lang="nl-NL" sz="1200">
                <a:solidFill>
                  <a:schemeClr val="dk2"/>
                </a:solidFill>
              </a:rPr>
              <a:t>:elec_tick		:elec_twip		:elec_plip		:elec_blup 		:misc_burp		:perc_bell		:perc_snap		:perc_snap2 	:bd_ada		:bd_pure		:bd_808		:bd_zum		:bd_gas		:bd_sone		:bd_haus		:bd_zome		:bd_boom		:bd_klub		:bd_fat		:bd_tek		:bass_hit_c 		:bass_hard_c 	:bass_thick_c 	:bass_drop_c 	:bass_woodsy_c 	:bass_voxy_c 	:bass_dnb_f 		:ambi_soft_buzz 	:ambi_swoosh 	</a:t>
            </a:r>
            <a:r>
              <a:rPr b="1" lang="nl-NL" sz="1200">
                <a:solidFill>
                  <a:schemeClr val="dk2"/>
                </a:solidFill>
              </a:rPr>
              <a:t>:bass_voxy_hit_c	</a:t>
            </a:r>
            <a:r>
              <a:rPr b="1" lang="nl-NL" sz="1200">
                <a:solidFill>
                  <a:schemeClr val="dk2"/>
                </a:solidFill>
              </a:rPr>
              <a:t>:ambi_drone 	:ambi_glass_hum 	:ambi_glass_rub 	:ambi_piano 	:ambi_choir  	</a:t>
            </a:r>
            <a:r>
              <a:rPr b="1" lang="nl-NL" sz="1200">
                <a:solidFill>
                  <a:schemeClr val="dk2"/>
                </a:solidFill>
              </a:rPr>
              <a:t>:ambi_lunar_land 	</a:t>
            </a:r>
            <a:r>
              <a:rPr b="1" lang="nl-NL" sz="1200">
                <a:solidFill>
                  <a:schemeClr val="dk2"/>
                </a:solidFill>
              </a:rPr>
              <a:t>:sn_dub 		:sn_dolf 		:sn_zome 		:loop_industrial 	:loop_compus 	:loop_amen :loop_garzul 	:loop_mika 		:loop_breakbeat 	:drum_cowbell 	:drum_roll 		:misc_cineboom</a:t>
            </a:r>
            <a:br>
              <a:rPr b="1" lang="nl-NL" sz="1200">
                <a:solidFill>
                  <a:schemeClr val="dk2"/>
                </a:solidFill>
              </a:rPr>
            </a:br>
            <a:r>
              <a:rPr b="1" lang="nl-NL" sz="1200">
                <a:solidFill>
                  <a:schemeClr val="dk2"/>
                </a:solidFill>
              </a:rPr>
              <a:t>:perc_swash 	:perc_till 		:loop_safari 		:loop_tabla		:guit_harmonics 	:guit_e_fifths :guit_e_slide 	:guit_em9  		:drum_bass_soft 	:drum_bass_hard				… en meer!!</a:t>
            </a:r>
            <a:endParaRPr b="1" sz="1200">
              <a:solidFill>
                <a:schemeClr val="dk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65"/>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Succes</a:t>
            </a:r>
            <a:r>
              <a:rPr lang="nl-NL"/>
              <a:t>!</a:t>
            </a:r>
            <a:endParaRPr/>
          </a:p>
        </p:txBody>
      </p:sp>
      <p:pic>
        <p:nvPicPr>
          <p:cNvPr id="438" name="Google Shape;438;p65"/>
          <p:cNvPicPr preferRelativeResize="0"/>
          <p:nvPr/>
        </p:nvPicPr>
        <p:blipFill>
          <a:blip r:embed="rId3">
            <a:alphaModFix/>
          </a:blip>
          <a:stretch>
            <a:fillRect/>
          </a:stretch>
        </p:blipFill>
        <p:spPr>
          <a:xfrm>
            <a:off x="2984424" y="710675"/>
            <a:ext cx="3175150" cy="31787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66"/>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DEMO TIJD: </a:t>
            </a:r>
            <a:r>
              <a:rPr lang="nl-NL">
                <a:solidFill>
                  <a:schemeClr val="lt1"/>
                </a:solidFill>
              </a:rPr>
              <a:t>Wat heb je gemaakt?</a:t>
            </a:r>
            <a:endParaRPr/>
          </a:p>
        </p:txBody>
      </p:sp>
      <p:pic>
        <p:nvPicPr>
          <p:cNvPr id="445" name="Google Shape;445;p66"/>
          <p:cNvPicPr preferRelativeResize="0"/>
          <p:nvPr/>
        </p:nvPicPr>
        <p:blipFill>
          <a:blip r:embed="rId3">
            <a:alphaModFix/>
          </a:blip>
          <a:stretch>
            <a:fillRect/>
          </a:stretch>
        </p:blipFill>
        <p:spPr>
          <a:xfrm>
            <a:off x="2419162" y="-1"/>
            <a:ext cx="4305677" cy="43122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50" name="Shape 450"/>
        <p:cNvGrpSpPr/>
        <p:nvPr/>
      </p:nvGrpSpPr>
      <p:grpSpPr>
        <a:xfrm>
          <a:off x="0" y="0"/>
          <a:ext cx="0" cy="0"/>
          <a:chOff x="0" y="0"/>
          <a:chExt cx="0" cy="0"/>
        </a:xfrm>
      </p:grpSpPr>
      <p:sp>
        <p:nvSpPr>
          <p:cNvPr id="451" name="Google Shape;451;p67"/>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Content licensed under CC BY NC SA 4.0</a:t>
            </a:r>
            <a:endParaRPr/>
          </a:p>
        </p:txBody>
      </p:sp>
      <p:sp>
        <p:nvSpPr>
          <p:cNvPr id="452" name="Google Shape;452;p67"/>
          <p:cNvSpPr txBox="1"/>
          <p:nvPr>
            <p:ph idx="2" type="body"/>
          </p:nvPr>
        </p:nvSpPr>
        <p:spPr>
          <a:xfrm>
            <a:off x="466400" y="265350"/>
            <a:ext cx="8392200" cy="392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nl-NL" sz="1400"/>
              <a:t>You are free to:</a:t>
            </a:r>
            <a:endParaRPr b="1" sz="1400"/>
          </a:p>
          <a:p>
            <a:pPr indent="457200" lvl="0" marL="0" rtl="0" algn="l">
              <a:lnSpc>
                <a:spcPct val="115000"/>
              </a:lnSpc>
              <a:spcBef>
                <a:spcPts val="0"/>
              </a:spcBef>
              <a:spcAft>
                <a:spcPts val="0"/>
              </a:spcAft>
              <a:buClr>
                <a:schemeClr val="dk1"/>
              </a:buClr>
              <a:buSzPts val="1100"/>
              <a:buFont typeface="Arial"/>
              <a:buNone/>
            </a:pPr>
            <a:r>
              <a:rPr b="1" lang="nl-NL" sz="1400"/>
              <a:t>Share </a:t>
            </a:r>
            <a:r>
              <a:rPr lang="nl-NL" sz="1400"/>
              <a:t>— copy and redistribute the material in any medium or format</a:t>
            </a:r>
            <a:endParaRPr sz="1400"/>
          </a:p>
          <a:p>
            <a:pPr indent="457200" lvl="0" marL="0" rtl="0" algn="l">
              <a:lnSpc>
                <a:spcPct val="115000"/>
              </a:lnSpc>
              <a:spcBef>
                <a:spcPts val="0"/>
              </a:spcBef>
              <a:spcAft>
                <a:spcPts val="0"/>
              </a:spcAft>
              <a:buNone/>
            </a:pPr>
            <a:r>
              <a:rPr b="1" lang="nl-NL" sz="1400"/>
              <a:t>Adapt </a:t>
            </a:r>
            <a:r>
              <a:rPr lang="nl-NL" sz="1400"/>
              <a:t>— remix, transform, and build upon the material</a:t>
            </a:r>
            <a:endParaRPr sz="1400"/>
          </a:p>
          <a:p>
            <a:pPr indent="0" lvl="0" marL="0" rtl="0" algn="l">
              <a:lnSpc>
                <a:spcPct val="115000"/>
              </a:lnSpc>
              <a:spcBef>
                <a:spcPts val="0"/>
              </a:spcBef>
              <a:spcAft>
                <a:spcPts val="0"/>
              </a:spcAft>
              <a:buNone/>
            </a:pPr>
            <a:br>
              <a:rPr lang="nl-NL" sz="1400"/>
            </a:br>
            <a:r>
              <a:rPr b="1" lang="nl-NL" sz="1400"/>
              <a:t>Under the following terms:</a:t>
            </a:r>
            <a:endParaRPr b="1" sz="1400"/>
          </a:p>
          <a:p>
            <a:pPr indent="0" lvl="0" marL="457200" rtl="0" algn="l">
              <a:lnSpc>
                <a:spcPct val="115000"/>
              </a:lnSpc>
              <a:spcBef>
                <a:spcPts val="0"/>
              </a:spcBef>
              <a:spcAft>
                <a:spcPts val="0"/>
              </a:spcAft>
              <a:buNone/>
            </a:pPr>
            <a:r>
              <a:rPr b="1" lang="nl-NL" sz="1400"/>
              <a:t>Attribution </a:t>
            </a:r>
            <a:r>
              <a:rPr lang="nl-NL" sz="1400"/>
              <a:t>— You must give appropriate credit, provide a link to the license, and indicate if changes were made. You may do so in any reasonable manner, but not in any way that suggests the licensor endorses you or your use.</a:t>
            </a:r>
            <a:endParaRPr sz="1400"/>
          </a:p>
          <a:p>
            <a:pPr indent="0" lvl="0" marL="457200" rtl="0" algn="l">
              <a:lnSpc>
                <a:spcPct val="115000"/>
              </a:lnSpc>
              <a:spcBef>
                <a:spcPts val="0"/>
              </a:spcBef>
              <a:spcAft>
                <a:spcPts val="0"/>
              </a:spcAft>
              <a:buNone/>
            </a:pPr>
            <a:r>
              <a:rPr b="1" lang="nl-NL" sz="1400"/>
              <a:t>NonCommercial </a:t>
            </a:r>
            <a:r>
              <a:rPr lang="nl-NL" sz="1400"/>
              <a:t>— You may not use the material for commercial purposes.</a:t>
            </a:r>
            <a:endParaRPr sz="1400"/>
          </a:p>
          <a:p>
            <a:pPr indent="0" lvl="0" marL="457200" rtl="0" algn="l">
              <a:lnSpc>
                <a:spcPct val="115000"/>
              </a:lnSpc>
              <a:spcBef>
                <a:spcPts val="0"/>
              </a:spcBef>
              <a:spcAft>
                <a:spcPts val="0"/>
              </a:spcAft>
              <a:buNone/>
            </a:pPr>
            <a:r>
              <a:rPr b="1" lang="nl-NL" sz="1400"/>
              <a:t>ShareAlike </a:t>
            </a:r>
            <a:r>
              <a:rPr lang="nl-NL" sz="1400"/>
              <a:t>— If you remix, transform, or build upon the material, you must distribute your contributions under the same license as the original.</a:t>
            </a:r>
            <a:endParaRPr sz="1400"/>
          </a:p>
          <a:p>
            <a:pPr indent="0" lvl="0" marL="457200" rtl="0" algn="l">
              <a:lnSpc>
                <a:spcPct val="115000"/>
              </a:lnSpc>
              <a:spcBef>
                <a:spcPts val="0"/>
              </a:spcBef>
              <a:spcAft>
                <a:spcPts val="0"/>
              </a:spcAft>
              <a:buNone/>
            </a:pPr>
            <a:r>
              <a:rPr b="1" lang="nl-NL" sz="1400"/>
              <a:t>No additional restrictions </a:t>
            </a:r>
            <a:r>
              <a:rPr lang="nl-NL" sz="1400"/>
              <a:t>— You may not apply legal terms or technological measures that legally restrict others from doing anything the license permits.</a:t>
            </a:r>
            <a:endParaRPr sz="1400"/>
          </a:p>
          <a:p>
            <a:pPr indent="0" lvl="0" marL="45720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nl-NL" sz="1400"/>
              <a:t>This presentation was based on the content at </a:t>
            </a:r>
            <a:r>
              <a:rPr b="1" lang="nl-NL" sz="1400" u="sng">
                <a:solidFill>
                  <a:srgbClr val="0090E3"/>
                </a:solidFill>
                <a:hlinkClick r:id="rId3"/>
              </a:rPr>
              <a:t>https://github.com/devoxx4kids/materials/</a:t>
            </a:r>
            <a:r>
              <a:rPr b="1" lang="nl-NL" sz="1400">
                <a:solidFill>
                  <a:srgbClr val="0090E3"/>
                </a:solidFill>
              </a:rPr>
              <a:t> </a:t>
            </a:r>
            <a:endParaRPr b="1" sz="1400">
              <a:solidFill>
                <a:srgbClr val="0090E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25" title="JINGLE BELLS with Sonic Pi">
            <a:hlinkClick r:id="rId3"/>
          </p:cNvPr>
          <p:cNvPicPr preferRelativeResize="0"/>
          <p:nvPr/>
        </p:nvPicPr>
        <p:blipFill>
          <a:blip r:embed="rId4">
            <a:alphaModFix/>
          </a:blip>
          <a:stretch>
            <a:fillRect/>
          </a:stretch>
        </p:blipFill>
        <p:spPr>
          <a:xfrm>
            <a:off x="0" y="-857250"/>
            <a:ext cx="914400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descr="In this video all the music is being created through code using my live coding system Sonic Pi which is free to download here: http://sonic-pi.net&#10;&#10;Please consider supporting me on Patreon: http://patreon.com/samaaron" id="108" name="Google Shape;108;p26" title="Sam Aaron live coding a DJ set with Sonic Pi">
            <a:hlinkClick r:id="rId3"/>
          </p:cNvPr>
          <p:cNvPicPr preferRelativeResize="0"/>
          <p:nvPr/>
        </p:nvPicPr>
        <p:blipFill>
          <a:blip r:embed="rId4">
            <a:alphaModFix/>
          </a:blip>
          <a:stretch>
            <a:fillRect/>
          </a:stretch>
        </p:blipFill>
        <p:spPr>
          <a:xfrm>
            <a:off x="0" y="-792475"/>
            <a:ext cx="9144000" cy="6858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7"/>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Jouw ‘Ontwikkelomgeving’</a:t>
            </a:r>
            <a:endParaRPr/>
          </a:p>
        </p:txBody>
      </p:sp>
      <p:pic>
        <p:nvPicPr>
          <p:cNvPr id="115" name="Google Shape;115;p27"/>
          <p:cNvPicPr preferRelativeResize="0"/>
          <p:nvPr/>
        </p:nvPicPr>
        <p:blipFill>
          <a:blip r:embed="rId3">
            <a:alphaModFix/>
          </a:blip>
          <a:stretch>
            <a:fillRect/>
          </a:stretch>
        </p:blipFill>
        <p:spPr>
          <a:xfrm>
            <a:off x="2034522" y="76200"/>
            <a:ext cx="4745704" cy="4214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8"/>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J</a:t>
            </a:r>
            <a:r>
              <a:rPr lang="nl-NL"/>
              <a:t>ouw</a:t>
            </a:r>
            <a:r>
              <a:rPr lang="nl-NL"/>
              <a:t> eerste noot!</a:t>
            </a:r>
            <a:endParaRPr/>
          </a:p>
        </p:txBody>
      </p:sp>
      <p:sp>
        <p:nvSpPr>
          <p:cNvPr id="122" name="Google Shape;122;p28"/>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nl-NL" sz="3000">
                <a:solidFill>
                  <a:schemeClr val="dk2"/>
                </a:solidFill>
              </a:rPr>
              <a:t>play 60</a:t>
            </a:r>
            <a:br>
              <a:rPr b="1" lang="nl-NL" sz="3000">
                <a:solidFill>
                  <a:schemeClr val="dk2"/>
                </a:solidFill>
              </a:rPr>
            </a:br>
            <a:r>
              <a:rPr b="1" lang="nl-NL" sz="3000">
                <a:solidFill>
                  <a:schemeClr val="dk2"/>
                </a:solidFill>
              </a:rPr>
              <a:t>sleep 0.5</a:t>
            </a:r>
            <a:endParaRPr b="1" sz="3000">
              <a:solidFill>
                <a:schemeClr val="dk2"/>
              </a:solidFill>
            </a:endParaRPr>
          </a:p>
          <a:p>
            <a:pPr indent="0" lvl="0" marL="0" rtl="0" algn="l">
              <a:spcBef>
                <a:spcPts val="1600"/>
              </a:spcBef>
              <a:spcAft>
                <a:spcPts val="1600"/>
              </a:spcAft>
              <a:buNone/>
            </a:pPr>
            <a:r>
              <a:rPr lang="nl-NL" sz="3000">
                <a:solidFill>
                  <a:schemeClr val="dk2"/>
                </a:solidFill>
              </a:rPr>
              <a:t>...en dan </a:t>
            </a:r>
            <a:r>
              <a:rPr b="1" lang="nl-NL" sz="3000">
                <a:solidFill>
                  <a:schemeClr val="dk2"/>
                </a:solidFill>
              </a:rPr>
              <a:t>Run</a:t>
            </a:r>
            <a:endParaRPr b="1" sz="3000">
              <a:solidFill>
                <a:schemeClr val="dk2"/>
              </a:solidFill>
            </a:endParaRPr>
          </a:p>
        </p:txBody>
      </p:sp>
      <p:sp>
        <p:nvSpPr>
          <p:cNvPr id="123" name="Google Shape;123;p28"/>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0’:</a:t>
            </a:r>
            <a:endParaRPr/>
          </a:p>
        </p:txBody>
      </p:sp>
      <p:pic>
        <p:nvPicPr>
          <p:cNvPr id="124" name="Google Shape;124;p28"/>
          <p:cNvPicPr preferRelativeResize="0"/>
          <p:nvPr/>
        </p:nvPicPr>
        <p:blipFill>
          <a:blip r:embed="rId3">
            <a:alphaModFix/>
          </a:blip>
          <a:stretch>
            <a:fillRect/>
          </a:stretch>
        </p:blipFill>
        <p:spPr>
          <a:xfrm>
            <a:off x="2967464" y="2609522"/>
            <a:ext cx="557946" cy="5587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9"/>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nl-NL" sz="3000">
                <a:solidFill>
                  <a:schemeClr val="dk2"/>
                </a:solidFill>
              </a:rPr>
              <a:t>play 60</a:t>
            </a:r>
            <a:br>
              <a:rPr b="1" lang="nl-NL" sz="3000">
                <a:solidFill>
                  <a:schemeClr val="dk2"/>
                </a:solidFill>
              </a:rPr>
            </a:br>
            <a:r>
              <a:rPr b="1" lang="nl-NL" sz="3000">
                <a:solidFill>
                  <a:schemeClr val="dk2"/>
                </a:solidFill>
              </a:rPr>
              <a:t>sleep 0.5</a:t>
            </a:r>
            <a:endParaRPr b="1" sz="3000">
              <a:solidFill>
                <a:schemeClr val="dk2"/>
              </a:solidFill>
            </a:endParaRPr>
          </a:p>
          <a:p>
            <a:pPr indent="0" lvl="0" marL="0" rtl="0" algn="l">
              <a:spcBef>
                <a:spcPts val="1600"/>
              </a:spcBef>
              <a:spcAft>
                <a:spcPts val="1600"/>
              </a:spcAft>
              <a:buNone/>
            </a:pPr>
            <a:r>
              <a:rPr lang="nl-NL" sz="3000">
                <a:solidFill>
                  <a:schemeClr val="dk2"/>
                </a:solidFill>
              </a:rPr>
              <a:t>...en dan </a:t>
            </a:r>
            <a:r>
              <a:rPr b="1" lang="nl-NL" sz="3000">
                <a:solidFill>
                  <a:schemeClr val="dk2"/>
                </a:solidFill>
              </a:rPr>
              <a:t>Run</a:t>
            </a:r>
            <a:endParaRPr b="1" sz="3000">
              <a:solidFill>
                <a:schemeClr val="dk2"/>
              </a:solidFill>
            </a:endParaRPr>
          </a:p>
        </p:txBody>
      </p:sp>
      <p:sp>
        <p:nvSpPr>
          <p:cNvPr id="131" name="Google Shape;131;p29"/>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Jouw eerste noot!</a:t>
            </a:r>
            <a:endParaRPr/>
          </a:p>
        </p:txBody>
      </p:sp>
      <p:sp>
        <p:nvSpPr>
          <p:cNvPr id="132" name="Google Shape;132;p29"/>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Gebruik ‘Buffer 0’:</a:t>
            </a:r>
            <a:endParaRPr/>
          </a:p>
        </p:txBody>
      </p:sp>
      <p:grpSp>
        <p:nvGrpSpPr>
          <p:cNvPr id="133" name="Google Shape;133;p29"/>
          <p:cNvGrpSpPr/>
          <p:nvPr/>
        </p:nvGrpSpPr>
        <p:grpSpPr>
          <a:xfrm>
            <a:off x="3562353" y="722550"/>
            <a:ext cx="5196597" cy="3084177"/>
            <a:chOff x="2571753" y="722550"/>
            <a:chExt cx="5196597" cy="3084177"/>
          </a:xfrm>
        </p:grpSpPr>
        <p:pic>
          <p:nvPicPr>
            <p:cNvPr id="134" name="Google Shape;134;p29"/>
            <p:cNvPicPr preferRelativeResize="0"/>
            <p:nvPr/>
          </p:nvPicPr>
          <p:blipFill>
            <a:blip r:embed="rId3">
              <a:alphaModFix/>
            </a:blip>
            <a:stretch>
              <a:fillRect/>
            </a:stretch>
          </p:blipFill>
          <p:spPr>
            <a:xfrm rot="5400000">
              <a:off x="3627963" y="-333660"/>
              <a:ext cx="3084177" cy="5196597"/>
            </a:xfrm>
            <a:prstGeom prst="rect">
              <a:avLst/>
            </a:prstGeom>
            <a:noFill/>
            <a:ln>
              <a:noFill/>
            </a:ln>
          </p:spPr>
        </p:pic>
        <p:sp>
          <p:nvSpPr>
            <p:cNvPr id="135" name="Google Shape;135;p29"/>
            <p:cNvSpPr/>
            <p:nvPr/>
          </p:nvSpPr>
          <p:spPr>
            <a:xfrm>
              <a:off x="3884175" y="1290000"/>
              <a:ext cx="3330300" cy="2016600"/>
            </a:xfrm>
            <a:prstGeom prst="rect">
              <a:avLst/>
            </a:prstGeom>
            <a:solidFill>
              <a:srgbClr val="0090E3"/>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b="1" lang="nl-NL" sz="1800">
                  <a:solidFill>
                    <a:schemeClr val="lt1"/>
                  </a:solidFill>
                  <a:latin typeface="Open Sans"/>
                  <a:ea typeface="Open Sans"/>
                  <a:cs typeface="Open Sans"/>
                  <a:sym typeface="Open Sans"/>
                </a:rPr>
                <a:t>80	60 	62	64	65</a:t>
              </a:r>
              <a:endParaRPr b="1" sz="18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Clr>
                  <a:schemeClr val="dk1"/>
                </a:buClr>
                <a:buSzPts val="1100"/>
                <a:buFont typeface="Arial"/>
                <a:buNone/>
              </a:pPr>
              <a:r>
                <a:rPr b="1" lang="nl-NL" sz="1800">
                  <a:solidFill>
                    <a:schemeClr val="lt1"/>
                  </a:solidFill>
                  <a:latin typeface="Open Sans"/>
                  <a:ea typeface="Open Sans"/>
                  <a:cs typeface="Open Sans"/>
                  <a:sym typeface="Open Sans"/>
                </a:rPr>
                <a:t>20	67 	69	71	72</a:t>
              </a:r>
              <a:endParaRPr b="1" sz="18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rPr b="1" lang="nl-NL" sz="1800">
                  <a:solidFill>
                    <a:schemeClr val="lt1"/>
                  </a:solidFill>
                  <a:latin typeface="Open Sans"/>
                  <a:ea typeface="Open Sans"/>
                  <a:cs typeface="Open Sans"/>
                  <a:sym typeface="Open Sans"/>
                </a:rPr>
                <a:t>:c4	 :d4	  :c5	  :d5</a:t>
              </a:r>
              <a:endParaRPr>
                <a:solidFill>
                  <a:schemeClr val="lt1"/>
                </a:solidFill>
              </a:endParaRPr>
            </a:p>
          </p:txBody>
        </p:sp>
      </p:grpSp>
      <p:pic>
        <p:nvPicPr>
          <p:cNvPr id="136" name="Google Shape;136;p29"/>
          <p:cNvPicPr preferRelativeResize="0"/>
          <p:nvPr/>
        </p:nvPicPr>
        <p:blipFill>
          <a:blip r:embed="rId4">
            <a:alphaModFix/>
          </a:blip>
          <a:stretch>
            <a:fillRect/>
          </a:stretch>
        </p:blipFill>
        <p:spPr>
          <a:xfrm>
            <a:off x="2967464" y="2609522"/>
            <a:ext cx="557946" cy="5587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esentatie">
  <a:themeElements>
    <a:clrScheme name="Presentati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