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934200" cy="9220200"/>
  <p:embeddedFontLs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05138" cy="460375"/>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927475" y="0"/>
            <a:ext cx="3005138" cy="460375"/>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93738" y="4379913"/>
            <a:ext cx="5546725" cy="4148137"/>
          </a:xfrm>
          <a:prstGeom prst="rect">
            <a:avLst/>
          </a:prstGeom>
          <a:noFill/>
          <a:ln>
            <a:noFill/>
          </a:ln>
        </p:spPr>
        <p:txBody>
          <a:bodyPr anchorCtr="0" anchor="t" bIns="91425" lIns="91425" spcFirstLastPara="1" rIns="91425" wrap="square" tIns="91425"/>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758238"/>
            <a:ext cx="3005138" cy="460375"/>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927475" y="8758238"/>
            <a:ext cx="3005138" cy="460375"/>
          </a:xfrm>
          <a:prstGeom prst="rect">
            <a:avLst/>
          </a:prstGeom>
          <a:noFill/>
          <a:ln>
            <a:noFill/>
          </a:ln>
        </p:spPr>
        <p:txBody>
          <a:bodyPr anchorCtr="0" anchor="b" bIns="46150" lIns="92300" spcFirstLastPara="1" rIns="92300" wrap="square" tIns="4615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124e18f74_1_0: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24e18f74_1_0: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t/>
            </a:r>
            <a:endParaRPr sz="1400">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a5cd15a8_0_4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a5cd15a8_0_4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nl-NL" sz="1800">
                <a:solidFill>
                  <a:srgbClr val="0090E3"/>
                </a:solidFill>
                <a:latin typeface="Open Sans"/>
                <a:ea typeface="Open Sans"/>
                <a:cs typeface="Open Sans"/>
                <a:sym typeface="Open Sans"/>
              </a:rPr>
              <a:t>Ga &amp; Stop</a:t>
            </a:r>
            <a:r>
              <a:rPr lang="nl-NL" sz="1800">
                <a:solidFill>
                  <a:schemeClr val="dk2"/>
                </a:solidFill>
                <a:latin typeface="Open Sans"/>
                <a:ea typeface="Open Sans"/>
                <a:cs typeface="Open Sans"/>
                <a:sym typeface="Open Sans"/>
              </a:rPr>
              <a:t>: de plaats waar je de actie kunt controleren</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b="1" lang="nl-NL" sz="1800">
                <a:solidFill>
                  <a:srgbClr val="CC0000"/>
                </a:solidFill>
                <a:latin typeface="Open Sans"/>
                <a:ea typeface="Open Sans"/>
                <a:cs typeface="Open Sans"/>
                <a:sym typeface="Open Sans"/>
              </a:rPr>
              <a:t>Het scherm</a:t>
            </a:r>
            <a:r>
              <a:rPr lang="nl-NL" sz="1800">
                <a:solidFill>
                  <a:schemeClr val="dk2"/>
                </a:solidFill>
                <a:latin typeface="Open Sans"/>
                <a:ea typeface="Open Sans"/>
                <a:cs typeface="Open Sans"/>
                <a:sym typeface="Open Sans"/>
              </a:rPr>
              <a:t>: de plaats waar het verhaal, het spel en</a:t>
            </a:r>
            <a:br>
              <a:rPr lang="nl-NL" sz="1800">
                <a:solidFill>
                  <a:schemeClr val="dk2"/>
                </a:solidFill>
                <a:latin typeface="Open Sans"/>
                <a:ea typeface="Open Sans"/>
                <a:cs typeface="Open Sans"/>
                <a:sym typeface="Open Sans"/>
              </a:rPr>
            </a:br>
            <a:r>
              <a:rPr lang="nl-NL" sz="1800">
                <a:solidFill>
                  <a:schemeClr val="dk2"/>
                </a:solidFill>
                <a:latin typeface="Open Sans"/>
                <a:ea typeface="Open Sans"/>
                <a:cs typeface="Open Sans"/>
                <a:sym typeface="Open Sans"/>
              </a:rPr>
              <a:t>het programma zich afspelen</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b="1" lang="nl-NL" sz="1800">
                <a:solidFill>
                  <a:srgbClr val="33CC33"/>
                </a:solidFill>
                <a:latin typeface="Open Sans"/>
                <a:ea typeface="Open Sans"/>
                <a:cs typeface="Open Sans"/>
                <a:sym typeface="Open Sans"/>
              </a:rPr>
              <a:t>De bibliotheek</a:t>
            </a:r>
            <a:r>
              <a:rPr lang="nl-NL" sz="1800">
                <a:solidFill>
                  <a:schemeClr val="dk2"/>
                </a:solidFill>
                <a:latin typeface="Open Sans"/>
                <a:ea typeface="Open Sans"/>
                <a:cs typeface="Open Sans"/>
                <a:sym typeface="Open Sans"/>
              </a:rPr>
              <a:t>: de plaats waar alle sprites staan</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rPr b="1" lang="nl-NL" sz="1800">
                <a:solidFill>
                  <a:srgbClr val="FF6600"/>
                </a:solidFill>
                <a:latin typeface="Open Sans"/>
                <a:ea typeface="Open Sans"/>
                <a:cs typeface="Open Sans"/>
                <a:sym typeface="Open Sans"/>
              </a:rPr>
              <a:t>Nieuwe objecten</a:t>
            </a:r>
            <a:r>
              <a:rPr lang="nl-NL" sz="1800">
                <a:solidFill>
                  <a:schemeClr val="dk2"/>
                </a:solidFill>
                <a:latin typeface="Open Sans"/>
                <a:ea typeface="Open Sans"/>
                <a:cs typeface="Open Sans"/>
                <a:sym typeface="Open Sans"/>
              </a:rPr>
              <a:t>: de plaats waar je nieuwe sprites kunt vinden</a:t>
            </a:r>
            <a:endParaRPr sz="1800">
              <a:latin typeface="Open Sans"/>
              <a:ea typeface="Open Sans"/>
              <a:cs typeface="Open Sans"/>
              <a:sym typeface="Open Sans"/>
            </a:endParaRPr>
          </a:p>
        </p:txBody>
      </p:sp>
      <p:sp>
        <p:nvSpPr>
          <p:cNvPr id="147" name="Google Shape;147;g59a5cd15a8_0_4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a5cd15a8_0_11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a5cd15a8_0_11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Eerste stap:</a:t>
            </a:r>
            <a:br>
              <a:rPr lang="nl-NL" sz="1800">
                <a:latin typeface="Open Sans"/>
                <a:ea typeface="Open Sans"/>
                <a:cs typeface="Open Sans"/>
                <a:sym typeface="Open Sans"/>
              </a:rPr>
            </a:br>
            <a:r>
              <a:rPr lang="nl-NL" sz="1800">
                <a:latin typeface="Open Sans"/>
                <a:ea typeface="Open Sans"/>
                <a:cs typeface="Open Sans"/>
                <a:sym typeface="Open Sans"/>
              </a:rPr>
              <a:t>Kies aan de linkerkant Gebeurtenissen</a:t>
            </a:r>
            <a:endParaRPr sz="1800">
              <a:latin typeface="Open Sans"/>
              <a:ea typeface="Open Sans"/>
              <a:cs typeface="Open Sans"/>
              <a:sym typeface="Open Sans"/>
            </a:endParaRPr>
          </a:p>
        </p:txBody>
      </p:sp>
      <p:sp>
        <p:nvSpPr>
          <p:cNvPr id="159" name="Google Shape;159;g59a5cd15a8_0_11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a5cd15a8_0_12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a5cd15a8_0_12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Sleep de eerste optie “wanneer op de vlag wordt geklikt” naar je werkruimte in het midden</a:t>
            </a:r>
            <a:endParaRPr sz="1800">
              <a:latin typeface="Open Sans"/>
              <a:ea typeface="Open Sans"/>
              <a:cs typeface="Open Sans"/>
              <a:sym typeface="Open Sans"/>
            </a:endParaRPr>
          </a:p>
        </p:txBody>
      </p:sp>
      <p:sp>
        <p:nvSpPr>
          <p:cNvPr id="169" name="Google Shape;169;g59a5cd15a8_0_12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a5cd15a8_0_14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a5cd15a8_0_14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Deze gebeurtenissen zijn het startpunt voor jouw ‘scripts’, en zijn instructies voor jouw sprites!</a:t>
            </a:r>
            <a:endParaRPr sz="1800">
              <a:latin typeface="Open Sans"/>
              <a:ea typeface="Open Sans"/>
              <a:cs typeface="Open Sans"/>
              <a:sym typeface="Open Sans"/>
            </a:endParaRPr>
          </a:p>
        </p:txBody>
      </p:sp>
      <p:sp>
        <p:nvSpPr>
          <p:cNvPr id="179" name="Google Shape;179;g59a5cd15a8_0_14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a5cd15a8_0_16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a5cd15a8_0_16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1. </a:t>
            </a:r>
            <a:r>
              <a:rPr lang="nl-NL" sz="1800">
                <a:latin typeface="Open Sans"/>
                <a:ea typeface="Open Sans"/>
                <a:cs typeface="Open Sans"/>
                <a:sym typeface="Open Sans"/>
              </a:rPr>
              <a:t>Beweging 		Om de sprite te verplaatsen</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2. Uiterlijken 	Om de sprite te veranderen (bv: grootte, kleur, etc.), of om het te laten “spreken”</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3. Geluid 		Om een geluid te laten spelen</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4. Gebeurtenis 	Een startpunt voor alle scripts</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5. Besturen		Om de sprite “commando's” te geven</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6. Waarnemen	Om interacties tussen sprites te maken</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7. Functies 		Om wiskundige operaties uit te voeren (bv: +, -, x, &gt;, &lt;, etc.)</a:t>
            </a:r>
            <a:endParaRPr sz="1800">
              <a:latin typeface="Open Sans"/>
              <a:ea typeface="Open Sans"/>
              <a:cs typeface="Open Sans"/>
              <a:sym typeface="Open Sans"/>
            </a:endParaRPr>
          </a:p>
          <a:p>
            <a:pPr indent="0" lvl="0" marL="0" rtl="0" algn="l">
              <a:spcBef>
                <a:spcPts val="360"/>
              </a:spcBef>
              <a:spcAft>
                <a:spcPts val="0"/>
              </a:spcAft>
              <a:buNone/>
            </a:pPr>
            <a:r>
              <a:rPr lang="nl-NL" sz="1800">
                <a:latin typeface="Open Sans"/>
                <a:ea typeface="Open Sans"/>
                <a:cs typeface="Open Sans"/>
                <a:sym typeface="Open Sans"/>
              </a:rPr>
              <a:t>8. Variabelen	Maken en veranderen van variabelen (bv: een score maken)</a:t>
            </a:r>
            <a:endParaRPr sz="1800">
              <a:latin typeface="Open Sans"/>
              <a:ea typeface="Open Sans"/>
              <a:cs typeface="Open Sans"/>
              <a:sym typeface="Open Sans"/>
            </a:endParaRPr>
          </a:p>
        </p:txBody>
      </p:sp>
      <p:sp>
        <p:nvSpPr>
          <p:cNvPr id="189" name="Google Shape;189;g59a5cd15a8_0_16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9a5cd15a8_0_78: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9a5cd15a8_0_78: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Begin met een gebeurtenis en doe wat je wilt!</a:t>
            </a:r>
            <a:endParaRPr sz="1800">
              <a:latin typeface="Open Sans"/>
              <a:ea typeface="Open Sans"/>
              <a:cs typeface="Open Sans"/>
              <a:sym typeface="Open Sans"/>
            </a:endParaRPr>
          </a:p>
        </p:txBody>
      </p:sp>
      <p:sp>
        <p:nvSpPr>
          <p:cNvPr id="197" name="Google Shape;197;g59a5cd15a8_0_78: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9ae80222e_0_3: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9ae80222e_0_3: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rPr lang="nl-NL" sz="1800">
                <a:latin typeface="Open Sans"/>
                <a:ea typeface="Open Sans"/>
                <a:cs typeface="Open Sans"/>
                <a:sym typeface="Open Sans"/>
              </a:rPr>
              <a:t>Dat was de instructie. Nu ga ik jullie het uitleggen</a:t>
            </a:r>
            <a:endParaRPr sz="1800">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c4add4cb8_0_18: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c4add4cb8_0_18: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De eerste stap zijn gebruik het nieuwe sprite knopje en kies de verrassing optie.</a:t>
            </a:r>
            <a:endParaRPr sz="1800">
              <a:latin typeface="Open Sans"/>
              <a:ea typeface="Open Sans"/>
              <a:cs typeface="Open Sans"/>
              <a:sym typeface="Open Sans"/>
            </a:endParaRPr>
          </a:p>
          <a:p>
            <a:pPr indent="0" lvl="0" marL="0" rtl="0" algn="l">
              <a:spcBef>
                <a:spcPts val="360"/>
              </a:spcBef>
              <a:spcAft>
                <a:spcPts val="0"/>
              </a:spcAft>
              <a:buNone/>
            </a:pPr>
            <a:r>
              <a:rPr lang="nl-NL" sz="1800">
                <a:latin typeface="Open Sans"/>
                <a:ea typeface="Open Sans"/>
                <a:cs typeface="Open Sans"/>
                <a:sym typeface="Open Sans"/>
              </a:rPr>
              <a:t>Dit zal een nieuwe sprite toevoegen!</a:t>
            </a:r>
            <a:endParaRPr sz="1800">
              <a:latin typeface="Open Sans"/>
              <a:ea typeface="Open Sans"/>
              <a:cs typeface="Open Sans"/>
              <a:sym typeface="Open Sans"/>
            </a:endParaRPr>
          </a:p>
        </p:txBody>
      </p:sp>
      <p:sp>
        <p:nvSpPr>
          <p:cNvPr id="211" name="Google Shape;211;g5c4add4cb8_0_18: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c4add4cb8_0_2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c4add4cb8_0_2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Geef deze sprite een naam in het oranje vakje</a:t>
            </a:r>
            <a:endParaRPr sz="1800">
              <a:latin typeface="Open Sans"/>
              <a:ea typeface="Open Sans"/>
              <a:cs typeface="Open Sans"/>
              <a:sym typeface="Open Sans"/>
            </a:endParaRPr>
          </a:p>
        </p:txBody>
      </p:sp>
      <p:sp>
        <p:nvSpPr>
          <p:cNvPr id="221" name="Google Shape;221;g5c4add4cb8_0_2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9a5cd15a8_0_19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9a5cd15a8_0_19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Voeg deze instructies toe om je sprite te verplaatsen met je pijltjestoetsen!</a:t>
            </a:r>
            <a:endParaRPr sz="1800">
              <a:latin typeface="Open Sans"/>
              <a:ea typeface="Open Sans"/>
              <a:cs typeface="Open Sans"/>
              <a:sym typeface="Open Sans"/>
            </a:endParaRPr>
          </a:p>
        </p:txBody>
      </p:sp>
      <p:sp>
        <p:nvSpPr>
          <p:cNvPr id="231" name="Google Shape;231;g59a5cd15a8_0_19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a5cd15a8_0_332: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a5cd15a8_0_332: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9a5cd15a8_0_201: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9a5cd15a8_0_201: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Soms kom je vast te zitten en heb je een weg terug nodig... </a:t>
            </a:r>
            <a:endParaRPr sz="1800">
              <a:latin typeface="Open Sans"/>
              <a:ea typeface="Open Sans"/>
              <a:cs typeface="Open Sans"/>
              <a:sym typeface="Open Sans"/>
            </a:endParaRPr>
          </a:p>
          <a:p>
            <a:pPr indent="0" lvl="0" marL="0" rtl="0" algn="l">
              <a:spcBef>
                <a:spcPts val="360"/>
              </a:spcBef>
              <a:spcAft>
                <a:spcPts val="0"/>
              </a:spcAft>
              <a:buNone/>
            </a:pPr>
            <a:r>
              <a:rPr lang="nl-NL" sz="1800">
                <a:latin typeface="Open Sans"/>
                <a:ea typeface="Open Sans"/>
                <a:cs typeface="Open Sans"/>
                <a:sym typeface="Open Sans"/>
              </a:rPr>
              <a:t>Voeg deze twee scripts toe om je sprite opnieuw in te stellen</a:t>
            </a:r>
            <a:endParaRPr sz="1800">
              <a:latin typeface="Open Sans"/>
              <a:ea typeface="Open Sans"/>
              <a:cs typeface="Open Sans"/>
              <a:sym typeface="Open Sans"/>
            </a:endParaRPr>
          </a:p>
        </p:txBody>
      </p:sp>
      <p:sp>
        <p:nvSpPr>
          <p:cNvPr id="240" name="Google Shape;240;g59a5cd15a8_0_201: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ae80222e_0_28:notes"/>
          <p:cNvSpPr/>
          <p:nvPr>
            <p:ph idx="2" type="sldImg"/>
          </p:nvPr>
        </p:nvSpPr>
        <p:spPr>
          <a:xfrm>
            <a:off x="385537" y="691515"/>
            <a:ext cx="6163800" cy="34575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9ae80222e_0_28:notes"/>
          <p:cNvSpPr txBox="1"/>
          <p:nvPr>
            <p:ph idx="1" type="body"/>
          </p:nvPr>
        </p:nvSpPr>
        <p:spPr>
          <a:xfrm>
            <a:off x="693420" y="4379595"/>
            <a:ext cx="5547300" cy="4149000"/>
          </a:xfrm>
          <a:prstGeom prst="rect">
            <a:avLst/>
          </a:prstGeom>
          <a:noFill/>
          <a:ln>
            <a:noFill/>
          </a:ln>
        </p:spPr>
        <p:txBody>
          <a:bodyPr anchorCtr="0" anchor="ctr" bIns="92350" lIns="92350" spcFirstLastPara="1" rIns="92350" wrap="square" tIns="92350">
            <a:noAutofit/>
          </a:bodyPr>
          <a:lstStyle/>
          <a:p>
            <a:pPr indent="0" lvl="0" marL="0" rtl="0" algn="l">
              <a:spcBef>
                <a:spcPts val="0"/>
              </a:spcBef>
              <a:spcAft>
                <a:spcPts val="0"/>
              </a:spcAft>
              <a:buNone/>
            </a:pPr>
            <a:r>
              <a:rPr lang="nl-NL" sz="1800">
                <a:latin typeface="Open Sans"/>
                <a:ea typeface="Open Sans"/>
                <a:cs typeface="Open Sans"/>
                <a:sym typeface="Open Sans"/>
              </a:rPr>
              <a:t>Dat was de 4 stappen dat je nodig hebt, nu kan je het zelf en als jullie hulp of vragen nodig hebben, vraag maar.</a:t>
            </a:r>
            <a:endParaRPr sz="1800">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9a5cd15a8_0_228: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9a5cd15a8_0_228: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4" name="Google Shape;254;g59a5cd15a8_0_228: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9a5cd15a8_0_28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9a5cd15a8_0_28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62" name="Google Shape;262;g59a5cd15a8_0_28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9a5cd15a8_0_21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9a5cd15a8_0_21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72" name="Google Shape;272;g59a5cd15a8_0_21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9a5cd15a8_0_261: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a5cd15a8_0_261: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82" name="Google Shape;282;g59a5cd15a8_0_261: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9a5cd15a8_0_272: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9a5cd15a8_0_272: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92" name="Google Shape;292;g59a5cd15a8_0_272: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ad390b3f0_2_0: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ad390b3f0_2_0: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Veel plezier, wij kunnen jullie helpen</a:t>
            </a:r>
            <a:endParaRPr sz="1800">
              <a:latin typeface="Open Sans"/>
              <a:ea typeface="Open Sans"/>
              <a:cs typeface="Open Sans"/>
              <a:sym typeface="Open Sans"/>
            </a:endParaRPr>
          </a:p>
        </p:txBody>
      </p:sp>
      <p:sp>
        <p:nvSpPr>
          <p:cNvPr id="302" name="Google Shape;302;g4ad390b3f0_2_0: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9a5cd15a8_0_39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9a5cd15a8_0_39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Wat heb je gemaakt vandaag?</a:t>
            </a:r>
            <a:endParaRPr sz="1800">
              <a:latin typeface="Open Sans"/>
              <a:ea typeface="Open Sans"/>
              <a:cs typeface="Open Sans"/>
              <a:sym typeface="Open Sans"/>
            </a:endParaRPr>
          </a:p>
        </p:txBody>
      </p:sp>
      <p:sp>
        <p:nvSpPr>
          <p:cNvPr id="309" name="Google Shape;309;g59a5cd15a8_0_39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c4add4cb8_0_3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c4add4cb8_0_3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Wij zijn klaar. Kom met mij mee!</a:t>
            </a:r>
            <a:endParaRPr sz="1800">
              <a:latin typeface="Open Sans"/>
              <a:ea typeface="Open Sans"/>
              <a:cs typeface="Open Sans"/>
              <a:sym typeface="Open Sans"/>
            </a:endParaRPr>
          </a:p>
        </p:txBody>
      </p:sp>
      <p:sp>
        <p:nvSpPr>
          <p:cNvPr id="316" name="Google Shape;316;g5c4add4cb8_0_3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a5cd15a8_0_338: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a5cd15a8_0_338: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3000">
                <a:latin typeface="Open Sans"/>
                <a:ea typeface="Open Sans"/>
                <a:cs typeface="Open Sans"/>
                <a:sym typeface="Open Sans"/>
              </a:rPr>
              <a:t>Vandaag gaan wij in Scratch werken.</a:t>
            </a:r>
            <a:endParaRPr sz="3000">
              <a:latin typeface="Open Sans"/>
              <a:ea typeface="Open Sans"/>
              <a:cs typeface="Open Sans"/>
              <a:sym typeface="Open Sans"/>
            </a:endParaRPr>
          </a:p>
        </p:txBody>
      </p:sp>
      <p:sp>
        <p:nvSpPr>
          <p:cNvPr id="88" name="Google Shape;88;g59a5cd15a8_0_338: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9a5cd15a8_0_305: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9a5cd15a8_0_305: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6" name="Google Shape;326;g59a5cd15a8_0_305: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a5cd15a8_0_9: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a5cd15a8_0_9: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4" name="Google Shape;94;g59a5cd15a8_0_9: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a5cd15a8_0_374: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a5cd15a8_0_374: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Scratch is een programmeertaal die helpt bij het maken van: </a:t>
            </a:r>
            <a:br>
              <a:rPr lang="nl-NL" sz="1800">
                <a:latin typeface="Open Sans"/>
                <a:ea typeface="Open Sans"/>
                <a:cs typeface="Open Sans"/>
                <a:sym typeface="Open Sans"/>
              </a:rPr>
            </a:br>
            <a:r>
              <a:rPr lang="nl-NL" sz="1800">
                <a:latin typeface="Open Sans"/>
                <a:ea typeface="Open Sans"/>
                <a:cs typeface="Open Sans"/>
                <a:sym typeface="Open Sans"/>
              </a:rPr>
              <a:t>verhalen, tekenfilms, spelletjes, muziek, simulaties, enz.</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t/>
            </a:r>
            <a:endParaRPr sz="1800">
              <a:latin typeface="Open Sans"/>
              <a:ea typeface="Open Sans"/>
              <a:cs typeface="Open Sans"/>
              <a:sym typeface="Open Sans"/>
            </a:endParaRPr>
          </a:p>
        </p:txBody>
      </p:sp>
      <p:sp>
        <p:nvSpPr>
          <p:cNvPr id="102" name="Google Shape;102;g59a5cd15a8_0_374: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a5cd15a8_0_383: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a5cd15a8_0_383: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Samengevat: </a:t>
            </a:r>
            <a:endParaRPr sz="1800">
              <a:latin typeface="Open Sans"/>
              <a:ea typeface="Open Sans"/>
              <a:cs typeface="Open Sans"/>
              <a:sym typeface="Open Sans"/>
            </a:endParaRPr>
          </a:p>
          <a:p>
            <a:pPr indent="0" lvl="0" marL="0" rtl="0" algn="l">
              <a:spcBef>
                <a:spcPts val="360"/>
              </a:spcBef>
              <a:spcAft>
                <a:spcPts val="0"/>
              </a:spcAft>
              <a:buNone/>
            </a:pPr>
            <a:r>
              <a:rPr lang="nl-NL" sz="1800">
                <a:latin typeface="Open Sans"/>
                <a:ea typeface="Open Sans"/>
                <a:cs typeface="Open Sans"/>
                <a:sym typeface="Open Sans"/>
              </a:rPr>
              <a:t>Het is een programma om programma's te maken</a:t>
            </a:r>
            <a:endParaRPr sz="1800">
              <a:latin typeface="Open Sans"/>
              <a:ea typeface="Open Sans"/>
              <a:cs typeface="Open Sans"/>
              <a:sym typeface="Open Sans"/>
            </a:endParaRPr>
          </a:p>
        </p:txBody>
      </p:sp>
      <p:sp>
        <p:nvSpPr>
          <p:cNvPr id="112" name="Google Shape;112;g59a5cd15a8_0_383: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9a5cd15a8_0_1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9a5cd15a8_0_1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Een programma is een opeenvolging van instructies, bevelen en computergegevens die ervoor zorgen dat bepaalde acties uitgevoerd worden.</a:t>
            </a:r>
            <a:endParaRPr sz="1800">
              <a:latin typeface="Open Sans"/>
              <a:ea typeface="Open Sans"/>
              <a:cs typeface="Open Sans"/>
              <a:sym typeface="Open Sans"/>
            </a:endParaRPr>
          </a:p>
          <a:p>
            <a:pPr indent="0" lvl="0" marL="0" rtl="0" algn="l">
              <a:spcBef>
                <a:spcPts val="36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360"/>
              </a:spcBef>
              <a:spcAft>
                <a:spcPts val="0"/>
              </a:spcAft>
              <a:buNone/>
            </a:pPr>
            <a:r>
              <a:rPr lang="nl-NL" sz="1800">
                <a:latin typeface="Open Sans"/>
                <a:ea typeface="Open Sans"/>
                <a:cs typeface="Open Sans"/>
                <a:sym typeface="Open Sans"/>
              </a:rPr>
              <a:t>Daarvoor moeten we met de computer in dezelfde taal “praten”</a:t>
            </a:r>
            <a:endParaRPr sz="1800">
              <a:latin typeface="Open Sans"/>
              <a:ea typeface="Open Sans"/>
              <a:cs typeface="Open Sans"/>
              <a:sym typeface="Open Sans"/>
            </a:endParaRPr>
          </a:p>
        </p:txBody>
      </p:sp>
      <p:sp>
        <p:nvSpPr>
          <p:cNvPr id="122" name="Google Shape;122;g59a5cd15a8_0_1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a5cd15a8_0_27: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a5cd15a8_0_27: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nl-NL" sz="1800">
                <a:latin typeface="Open Sans"/>
                <a:ea typeface="Open Sans"/>
                <a:cs typeface="Open Sans"/>
                <a:sym typeface="Open Sans"/>
              </a:rPr>
              <a:t>Linksaf is de menselijke taal, en rechtsaf is hetzelfde in Scratch.</a:t>
            </a:r>
            <a:br>
              <a:rPr lang="nl-NL" sz="1800">
                <a:latin typeface="Open Sans"/>
                <a:ea typeface="Open Sans"/>
                <a:cs typeface="Open Sans"/>
                <a:sym typeface="Open Sans"/>
              </a:rPr>
            </a:br>
            <a:br>
              <a:rPr lang="nl-NL" sz="1800">
                <a:latin typeface="Open Sans"/>
                <a:ea typeface="Open Sans"/>
                <a:cs typeface="Open Sans"/>
                <a:sym typeface="Open Sans"/>
              </a:rPr>
            </a:br>
            <a:r>
              <a:rPr lang="nl-NL" sz="1800">
                <a:latin typeface="Open Sans"/>
                <a:ea typeface="Open Sans"/>
                <a:cs typeface="Open Sans"/>
                <a:sym typeface="Open Sans"/>
              </a:rPr>
              <a:t>Wanneer ik op de spatiebalk druk, dan zal de kat “Hallo!” zeggen gedurende twee seconden</a:t>
            </a:r>
            <a:endParaRPr sz="1800">
              <a:latin typeface="Open Sans"/>
              <a:ea typeface="Open Sans"/>
              <a:cs typeface="Open Sans"/>
              <a:sym typeface="Open Sans"/>
            </a:endParaRPr>
          </a:p>
        </p:txBody>
      </p:sp>
      <p:sp>
        <p:nvSpPr>
          <p:cNvPr id="130" name="Google Shape;130;g59a5cd15a8_0_27: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a5cd15a8_0_36:notes"/>
          <p:cNvSpPr/>
          <p:nvPr>
            <p:ph idx="2" type="sldImg"/>
          </p:nvPr>
        </p:nvSpPr>
        <p:spPr>
          <a:xfrm>
            <a:off x="393700" y="692150"/>
            <a:ext cx="6146700" cy="34575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a5cd15a8_0_36:notes"/>
          <p:cNvSpPr txBox="1"/>
          <p:nvPr>
            <p:ph idx="1" type="body"/>
          </p:nvPr>
        </p:nvSpPr>
        <p:spPr>
          <a:xfrm>
            <a:off x="693738" y="4379913"/>
            <a:ext cx="5546700" cy="41481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nl-NL" sz="1800">
                <a:latin typeface="Open Sans"/>
                <a:ea typeface="Open Sans"/>
                <a:cs typeface="Open Sans"/>
                <a:sym typeface="Open Sans"/>
              </a:rPr>
              <a:t>Scratch is een object georiënteerd taal.</a:t>
            </a:r>
            <a:endParaRPr sz="1800">
              <a:latin typeface="Open Sans"/>
              <a:ea typeface="Open Sans"/>
              <a:cs typeface="Open Sans"/>
              <a:sym typeface="Open Sans"/>
            </a:endParaRPr>
          </a:p>
          <a:p>
            <a:pPr indent="0" lvl="0" marL="0" rtl="0" algn="l">
              <a:spcBef>
                <a:spcPts val="360"/>
              </a:spcBef>
              <a:spcAft>
                <a:spcPts val="0"/>
              </a:spcAft>
              <a:buNone/>
            </a:pPr>
            <a:r>
              <a:rPr lang="nl-NL" sz="1800">
                <a:latin typeface="Open Sans"/>
                <a:ea typeface="Open Sans"/>
                <a:cs typeface="Open Sans"/>
                <a:sym typeface="Open Sans"/>
              </a:rPr>
              <a:t>Dat wil zeggen dat we grafische objecten (aka. sprites) gaan besturen in een plaats, die het scherm genoemd wordt</a:t>
            </a:r>
            <a:endParaRPr sz="1800">
              <a:latin typeface="Open Sans"/>
              <a:ea typeface="Open Sans"/>
              <a:cs typeface="Open Sans"/>
              <a:sym typeface="Open Sans"/>
            </a:endParaRPr>
          </a:p>
        </p:txBody>
      </p:sp>
      <p:sp>
        <p:nvSpPr>
          <p:cNvPr id="139" name="Google Shape;139;g59a5cd15a8_0_36:notes"/>
          <p:cNvSpPr txBox="1"/>
          <p:nvPr>
            <p:ph idx="12" type="sldNum"/>
          </p:nvPr>
        </p:nvSpPr>
        <p:spPr>
          <a:xfrm>
            <a:off x="3927475" y="8758238"/>
            <a:ext cx="3005100" cy="460500"/>
          </a:xfrm>
          <a:prstGeom prst="rect">
            <a:avLst/>
          </a:prstGeom>
        </p:spPr>
        <p:txBody>
          <a:bodyPr anchorCtr="0" anchor="b" bIns="46150" lIns="92300" spcFirstLastPara="1" rIns="92300" wrap="square" tIns="46150">
            <a:noAutofit/>
          </a:bodyPr>
          <a:lstStyle/>
          <a:p>
            <a:pPr indent="0" lvl="0" marL="0" rtl="0" algn="r">
              <a:spcBef>
                <a:spcPts val="0"/>
              </a:spcBef>
              <a:spcAft>
                <a:spcPts val="0"/>
              </a:spcAft>
              <a:buClr>
                <a:srgbClr val="000000"/>
              </a:buClr>
              <a:buFont typeface="Arial"/>
              <a:buNone/>
            </a:pPr>
            <a:fld id="{00000000-1234-1234-1234-123412341234}" type="slidenum">
              <a:rPr lang="nl-N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19"/>
            <a:ext cx="7772400" cy="11025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 name="Google Shape;14;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CCE9F9"/>
              </a:buClr>
              <a:buSzPts val="1400"/>
              <a:buFont typeface="Noto Symbol"/>
              <a:buNone/>
              <a:defRPr/>
            </a:lvl1pPr>
            <a:lvl2pPr indent="-196850" lvl="1" marL="742950" marR="0" rtl="0" algn="l">
              <a:spcBef>
                <a:spcPts val="560"/>
              </a:spcBef>
              <a:spcAft>
                <a:spcPts val="0"/>
              </a:spcAft>
              <a:buClr>
                <a:srgbClr val="CCE9F9"/>
              </a:buClr>
              <a:buSzPts val="1400"/>
              <a:buFont typeface="Arial"/>
              <a:buChar char="•"/>
              <a:defRPr/>
            </a:lvl2pPr>
            <a:lvl3pPr indent="-165100" lvl="2" marL="1143000" marR="0" rtl="0" algn="l">
              <a:spcBef>
                <a:spcPts val="480"/>
              </a:spcBef>
              <a:spcAft>
                <a:spcPts val="0"/>
              </a:spcAft>
              <a:buClr>
                <a:srgbClr val="CCE9F9"/>
              </a:buClr>
              <a:buSzPts val="1400"/>
              <a:buFont typeface="Arial"/>
              <a:buChar char="•"/>
              <a:defRPr/>
            </a:lvl3pPr>
            <a:lvl4pPr indent="-190500" lvl="3" marL="1600200" marR="0" rtl="0" algn="l">
              <a:spcBef>
                <a:spcPts val="400"/>
              </a:spcBef>
              <a:spcAft>
                <a:spcPts val="0"/>
              </a:spcAft>
              <a:buClr>
                <a:srgbClr val="CCE9F9"/>
              </a:buClr>
              <a:buSzPts val="1400"/>
              <a:buFont typeface="Arial"/>
              <a:buChar char="–"/>
              <a:defRPr/>
            </a:lvl4pPr>
            <a:lvl5pPr indent="-190500" lvl="4" marL="2057400" marR="0" rtl="0" algn="l">
              <a:spcBef>
                <a:spcPts val="400"/>
              </a:spcBef>
              <a:spcAft>
                <a:spcPts val="0"/>
              </a:spcAft>
              <a:buClr>
                <a:srgbClr val="CCE9F9"/>
              </a:buClr>
              <a:buSzPts val="1400"/>
              <a:buFont typeface="Arial"/>
              <a:buChar char="»"/>
              <a:defRPr/>
            </a:lvl5pPr>
            <a:lvl6pPr indent="-190500" lvl="5" marL="2514600" marR="0" rtl="0" algn="l">
              <a:spcBef>
                <a:spcPts val="400"/>
              </a:spcBef>
              <a:spcAft>
                <a:spcPts val="0"/>
              </a:spcAft>
              <a:buClr>
                <a:srgbClr val="CCE9F9"/>
              </a:buClr>
              <a:buSzPts val="1400"/>
              <a:buFont typeface="Arial"/>
              <a:buChar char="»"/>
              <a:defRPr/>
            </a:lvl6pPr>
            <a:lvl7pPr indent="-190500" lvl="6" marL="2971800" marR="0" rtl="0" algn="l">
              <a:spcBef>
                <a:spcPts val="400"/>
              </a:spcBef>
              <a:spcAft>
                <a:spcPts val="0"/>
              </a:spcAft>
              <a:buClr>
                <a:srgbClr val="CCE9F9"/>
              </a:buClr>
              <a:buSzPts val="1400"/>
              <a:buFont typeface="Arial"/>
              <a:buChar char="»"/>
              <a:defRPr/>
            </a:lvl7pPr>
            <a:lvl8pPr indent="-190500" lvl="7" marL="3429000" marR="0" rtl="0" algn="l">
              <a:spcBef>
                <a:spcPts val="400"/>
              </a:spcBef>
              <a:spcAft>
                <a:spcPts val="0"/>
              </a:spcAft>
              <a:buClr>
                <a:srgbClr val="CCE9F9"/>
              </a:buClr>
              <a:buSzPts val="1400"/>
              <a:buFont typeface="Arial"/>
              <a:buChar char="»"/>
              <a:defRPr/>
            </a:lvl8pPr>
            <a:lvl9pPr indent="-190500" lvl="8" marL="3886200" marR="0" rtl="0" algn="l">
              <a:spcBef>
                <a:spcPts val="400"/>
              </a:spcBef>
              <a:spcAft>
                <a:spcPts val="0"/>
              </a:spcAft>
              <a:buClr>
                <a:srgbClr val="CCE9F9"/>
              </a:buClr>
              <a:buSzPts val="1400"/>
              <a:buFont typeface="Arial"/>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verticale tekst"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4" name="Google Shape;44;p11"/>
          <p:cNvSpPr txBox="1"/>
          <p:nvPr>
            <p:ph idx="1" type="body"/>
          </p:nvPr>
        </p:nvSpPr>
        <p:spPr>
          <a:xfrm rot="5400000">
            <a:off x="2898000" y="-840600"/>
            <a:ext cx="3348000" cy="82296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e titel en tekst"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5528100" y="1789481"/>
            <a:ext cx="4260000" cy="20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7" name="Google Shape;47;p12"/>
          <p:cNvSpPr txBox="1"/>
          <p:nvPr>
            <p:ph idx="1" type="body"/>
          </p:nvPr>
        </p:nvSpPr>
        <p:spPr>
          <a:xfrm rot="5400000">
            <a:off x="1337100" y="-191719"/>
            <a:ext cx="4260000" cy="60198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Only">
  <p:cSld name="OBJECT_ONLY">
    <p:spTree>
      <p:nvGrpSpPr>
        <p:cNvPr id="48" name="Shape 48"/>
        <p:cNvGrpSpPr/>
        <p:nvPr/>
      </p:nvGrpSpPr>
      <p:grpSpPr>
        <a:xfrm>
          <a:off x="0" y="0"/>
          <a:ext cx="0" cy="0"/>
          <a:chOff x="0" y="0"/>
          <a:chExt cx="0" cy="0"/>
        </a:xfrm>
      </p:grpSpPr>
      <p:sp>
        <p:nvSpPr>
          <p:cNvPr id="49" name="Google Shape;49;p13"/>
          <p:cNvSpPr txBox="1"/>
          <p:nvPr>
            <p:ph idx="1" type="body"/>
          </p:nvPr>
        </p:nvSpPr>
        <p:spPr>
          <a:xfrm>
            <a:off x="457200" y="688181"/>
            <a:ext cx="8229600" cy="42600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ard slide met titelbalk" type="title">
  <p:cSld name="TITLE">
    <p:spTree>
      <p:nvGrpSpPr>
        <p:cNvPr id="54" name="Shape 54"/>
        <p:cNvGrpSpPr/>
        <p:nvPr/>
      </p:nvGrpSpPr>
      <p:grpSpPr>
        <a:xfrm>
          <a:off x="0" y="0"/>
          <a:ext cx="0" cy="0"/>
          <a:chOff x="0" y="0"/>
          <a:chExt cx="0" cy="0"/>
        </a:xfrm>
      </p:grpSpPr>
      <p:sp>
        <p:nvSpPr>
          <p:cNvPr id="55" name="Google Shape;55;p15"/>
          <p:cNvSpPr txBox="1"/>
          <p:nvPr/>
        </p:nvSpPr>
        <p:spPr>
          <a:xfrm>
            <a:off x="-1" y="4299900"/>
            <a:ext cx="9144000" cy="843600"/>
          </a:xfrm>
          <a:prstGeom prst="rect">
            <a:avLst/>
          </a:prstGeom>
          <a:blipFill rotWithShape="1">
            <a:blip r:embed="rId2">
              <a:alphaModFix/>
            </a:blip>
            <a:stretch>
              <a:fillRect b="0" l="0" r="0" t="0"/>
            </a:stretch>
          </a:blip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0" baseline="30000" i="0" sz="3500" u="none" cap="none" strike="noStrike">
              <a:solidFill>
                <a:srgbClr val="CCECFF"/>
              </a:solidFill>
              <a:latin typeface="Open Sans"/>
              <a:ea typeface="Open Sans"/>
              <a:cs typeface="Open Sans"/>
              <a:sym typeface="Open Sans"/>
            </a:endParaRPr>
          </a:p>
        </p:txBody>
      </p:sp>
      <p:sp>
        <p:nvSpPr>
          <p:cNvPr id="56" name="Google Shape;56;p15"/>
          <p:cNvSpPr txBox="1"/>
          <p:nvPr>
            <p:ph type="ctrTitle"/>
          </p:nvPr>
        </p:nvSpPr>
        <p:spPr>
          <a:xfrm>
            <a:off x="466400" y="4396500"/>
            <a:ext cx="8677500" cy="650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200"/>
              <a:buFont typeface="Open Sans"/>
              <a:buNone/>
              <a:defRPr b="1" sz="3200">
                <a:solidFill>
                  <a:srgbClr val="FFFFFF"/>
                </a:solidFill>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5"/>
          <p:cNvSpPr txBox="1"/>
          <p:nvPr>
            <p:ph idx="1" type="subTitle"/>
          </p:nvPr>
        </p:nvSpPr>
        <p:spPr>
          <a:xfrm>
            <a:off x="466400" y="457847"/>
            <a:ext cx="8296500" cy="466800"/>
          </a:xfrm>
          <a:prstGeom prst="rect">
            <a:avLst/>
          </a:prstGeom>
        </p:spPr>
        <p:txBody>
          <a:bodyPr anchorCtr="0" anchor="t" bIns="91425" lIns="91425" spcFirstLastPara="1" rIns="91425" wrap="square" tIns="91425"/>
          <a:lstStyle>
            <a:lvl1pPr lvl="0" rtl="0">
              <a:lnSpc>
                <a:spcPct val="150000"/>
              </a:lnSpc>
              <a:spcBef>
                <a:spcPts val="0"/>
              </a:spcBef>
              <a:spcAft>
                <a:spcPts val="0"/>
              </a:spcAft>
              <a:buClr>
                <a:srgbClr val="285DAB"/>
              </a:buClr>
              <a:buSzPts val="2400"/>
              <a:buFont typeface="Open Sans"/>
              <a:buChar char="●"/>
              <a:defRPr b="1" sz="2400">
                <a:solidFill>
                  <a:srgbClr val="285DAB"/>
                </a:solidFill>
                <a:latin typeface="Open Sans"/>
                <a:ea typeface="Open Sans"/>
                <a:cs typeface="Open Sans"/>
                <a:sym typeface="Open Sans"/>
              </a:defRPr>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58" name="Google Shape;58;p15"/>
          <p:cNvSpPr txBox="1"/>
          <p:nvPr>
            <p:ph idx="2" type="body"/>
          </p:nvPr>
        </p:nvSpPr>
        <p:spPr>
          <a:xfrm>
            <a:off x="466400" y="1027350"/>
            <a:ext cx="8392200" cy="2016600"/>
          </a:xfrm>
          <a:prstGeom prst="rect">
            <a:avLst/>
          </a:prstGeom>
        </p:spPr>
        <p:txBody>
          <a:bodyPr anchorCtr="0" anchor="t" bIns="91425" lIns="91425" spcFirstLastPara="1" rIns="91425" wrap="square" tIns="91425"/>
          <a:lstStyle>
            <a:lvl1pPr indent="-330200" lvl="0" marL="457200" rtl="0">
              <a:lnSpc>
                <a:spcPct val="150000"/>
              </a:lnSpc>
              <a:spcBef>
                <a:spcPts val="0"/>
              </a:spcBef>
              <a:spcAft>
                <a:spcPts val="0"/>
              </a:spcAft>
              <a:buClr>
                <a:srgbClr val="000000"/>
              </a:buClr>
              <a:buSzPts val="1600"/>
              <a:buFont typeface="Open Sans"/>
              <a:buChar char="●"/>
              <a:defRPr sz="1600">
                <a:solidFill>
                  <a:srgbClr val="000000"/>
                </a:solidFill>
                <a:latin typeface="Open Sans"/>
                <a:ea typeface="Open Sans"/>
                <a:cs typeface="Open Sans"/>
                <a:sym typeface="Open Sans"/>
              </a:defRPr>
            </a:lvl1pPr>
            <a:lvl2pPr indent="-317500" lvl="1" marL="914400" rtl="0">
              <a:lnSpc>
                <a:spcPct val="150000"/>
              </a:lnSpc>
              <a:spcBef>
                <a:spcPts val="1600"/>
              </a:spcBef>
              <a:spcAft>
                <a:spcPts val="0"/>
              </a:spcAft>
              <a:buClr>
                <a:srgbClr val="000000"/>
              </a:buClr>
              <a:buSzPts val="1400"/>
              <a:buFont typeface="Open Sans"/>
              <a:buChar char="○"/>
              <a:defRPr>
                <a:solidFill>
                  <a:srgbClr val="000000"/>
                </a:solidFill>
                <a:latin typeface="Open Sans"/>
                <a:ea typeface="Open Sans"/>
                <a:cs typeface="Open Sans"/>
                <a:sym typeface="Open Sans"/>
              </a:defRPr>
            </a:lvl2pPr>
            <a:lvl3pPr indent="-304800" lvl="2" marL="1371600" rtl="0">
              <a:lnSpc>
                <a:spcPct val="150000"/>
              </a:lnSpc>
              <a:spcBef>
                <a:spcPts val="1600"/>
              </a:spcBef>
              <a:spcAft>
                <a:spcPts val="0"/>
              </a:spcAft>
              <a:buClr>
                <a:srgbClr val="000000"/>
              </a:buClr>
              <a:buSzPts val="1200"/>
              <a:buFont typeface="Open Sans"/>
              <a:buChar char="■"/>
              <a:defRPr sz="1200">
                <a:solidFill>
                  <a:srgbClr val="000000"/>
                </a:solidFill>
                <a:latin typeface="Open Sans"/>
                <a:ea typeface="Open Sans"/>
                <a:cs typeface="Open Sans"/>
                <a:sym typeface="Open Sans"/>
              </a:defRPr>
            </a:lvl3pPr>
            <a:lvl4pPr indent="-279400" lvl="3" marL="1828800" rtl="0">
              <a:lnSpc>
                <a:spcPct val="150000"/>
              </a:lnSpc>
              <a:spcBef>
                <a:spcPts val="1600"/>
              </a:spcBef>
              <a:spcAft>
                <a:spcPts val="0"/>
              </a:spcAft>
              <a:buClr>
                <a:srgbClr val="000000"/>
              </a:buClr>
              <a:buSzPts val="800"/>
              <a:buFont typeface="Open Sans"/>
              <a:buChar char="●"/>
              <a:defRPr sz="800">
                <a:solidFill>
                  <a:srgbClr val="000000"/>
                </a:solidFill>
                <a:latin typeface="Open Sans"/>
                <a:ea typeface="Open Sans"/>
                <a:cs typeface="Open Sans"/>
                <a:sym typeface="Open Sans"/>
              </a:defRPr>
            </a:lvl4pPr>
            <a:lvl5pPr indent="-266700" lvl="4" marL="22860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5pPr>
            <a:lvl6pPr indent="-266700" lvl="5" marL="27432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6pPr>
            <a:lvl7pPr indent="-266700" lvl="6" marL="32004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7pPr>
            <a:lvl8pPr indent="-266700" lvl="7" marL="3657600" rtl="0">
              <a:lnSpc>
                <a:spcPct val="150000"/>
              </a:lnSpc>
              <a:spcBef>
                <a:spcPts val="1600"/>
              </a:spcBef>
              <a:spcAft>
                <a:spcPts val="0"/>
              </a:spcAft>
              <a:buClr>
                <a:srgbClr val="000000"/>
              </a:buClr>
              <a:buSzPts val="600"/>
              <a:buFont typeface="Open Sans"/>
              <a:buChar char="○"/>
              <a:defRPr sz="600">
                <a:solidFill>
                  <a:srgbClr val="000000"/>
                </a:solidFill>
                <a:latin typeface="Open Sans"/>
                <a:ea typeface="Open Sans"/>
                <a:cs typeface="Open Sans"/>
                <a:sym typeface="Open Sans"/>
              </a:defRPr>
            </a:lvl8pPr>
            <a:lvl9pPr indent="-266700" lvl="8" marL="4114800" rtl="0">
              <a:lnSpc>
                <a:spcPct val="150000"/>
              </a:lnSpc>
              <a:spcBef>
                <a:spcPts val="1600"/>
              </a:spcBef>
              <a:spcAft>
                <a:spcPts val="1600"/>
              </a:spcAft>
              <a:buClr>
                <a:srgbClr val="000000"/>
              </a:buClr>
              <a:buSzPts val="600"/>
              <a:buFont typeface="Open Sans"/>
              <a:buChar char="■"/>
              <a:defRPr sz="600">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85DAB"/>
              </a:buClr>
              <a:buSzPts val="2400"/>
              <a:buFont typeface="Open Sans"/>
              <a:buNone/>
              <a:defRPr b="1" sz="2400">
                <a:solidFill>
                  <a:srgbClr val="285DAB"/>
                </a:solidFill>
                <a:latin typeface="Open Sans"/>
                <a:ea typeface="Open Sans"/>
                <a:cs typeface="Open Sans"/>
                <a:sym typeface="Open Sans"/>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1" name="Google Shape;61;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62" name="Google Shape;6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uwe achtergrond">
  <p:cSld name="CUSTOM">
    <p:bg>
      <p:bgPr>
        <a:solidFill>
          <a:srgbClr val="0090E3"/>
        </a:solidFill>
      </p:bgPr>
    </p:bg>
    <p:spTree>
      <p:nvGrpSpPr>
        <p:cNvPr id="63"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ard witte slide">
  <p:cSld name="CUSTOM_1">
    <p:spTree>
      <p:nvGrpSpPr>
        <p:cNvPr id="64"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slide met titelbalk">
  <p:cSld name="TITLE_1">
    <p:spTree>
      <p:nvGrpSpPr>
        <p:cNvPr id="65" name="Shape 65"/>
        <p:cNvGrpSpPr/>
        <p:nvPr/>
      </p:nvGrpSpPr>
      <p:grpSpPr>
        <a:xfrm>
          <a:off x="0" y="0"/>
          <a:ext cx="0" cy="0"/>
          <a:chOff x="0" y="0"/>
          <a:chExt cx="0" cy="0"/>
        </a:xfrm>
      </p:grpSpPr>
      <p:sp>
        <p:nvSpPr>
          <p:cNvPr id="66" name="Google Shape;66;p19"/>
          <p:cNvSpPr txBox="1"/>
          <p:nvPr/>
        </p:nvSpPr>
        <p:spPr>
          <a:xfrm>
            <a:off x="-1" y="4299900"/>
            <a:ext cx="9144000" cy="843600"/>
          </a:xfrm>
          <a:prstGeom prst="rect">
            <a:avLst/>
          </a:prstGeom>
          <a:blipFill rotWithShape="1">
            <a:blip r:embed="rId2">
              <a:alphaModFix/>
            </a:blip>
            <a:stretch>
              <a:fillRect b="0" l="0" r="0" t="0"/>
            </a:stretch>
          </a:blip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0" baseline="30000" i="0" sz="3500" u="none" cap="none" strike="noStrike">
              <a:solidFill>
                <a:srgbClr val="CCECFF"/>
              </a:solidFill>
              <a:latin typeface="Open Sans"/>
              <a:ea typeface="Open Sans"/>
              <a:cs typeface="Open Sans"/>
              <a:sym typeface="Open Sans"/>
            </a:endParaRPr>
          </a:p>
        </p:txBody>
      </p:sp>
      <p:sp>
        <p:nvSpPr>
          <p:cNvPr id="67" name="Google Shape;67;p19"/>
          <p:cNvSpPr txBox="1"/>
          <p:nvPr>
            <p:ph type="ctrTitle"/>
          </p:nvPr>
        </p:nvSpPr>
        <p:spPr>
          <a:xfrm>
            <a:off x="466400" y="4396500"/>
            <a:ext cx="8677500" cy="650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3200"/>
              <a:buFont typeface="Open Sans"/>
              <a:buNone/>
              <a:defRPr b="1" sz="3200">
                <a:solidFill>
                  <a:srgbClr val="FFFFFF"/>
                </a:solidFill>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slide met titelbalk blauw">
  <p:cSld name="TITLE_1_1">
    <p:bg>
      <p:bgPr>
        <a:solidFill>
          <a:srgbClr val="0090E3"/>
        </a:solidFill>
      </p:bgPr>
    </p:bg>
    <p:spTree>
      <p:nvGrpSpPr>
        <p:cNvPr id="68" name="Shape 68"/>
        <p:cNvGrpSpPr/>
        <p:nvPr/>
      </p:nvGrpSpPr>
      <p:grpSpPr>
        <a:xfrm>
          <a:off x="0" y="0"/>
          <a:ext cx="0" cy="0"/>
          <a:chOff x="0" y="0"/>
          <a:chExt cx="0" cy="0"/>
        </a:xfrm>
      </p:grpSpPr>
      <p:sp>
        <p:nvSpPr>
          <p:cNvPr id="69" name="Google Shape;69;p20"/>
          <p:cNvSpPr txBox="1"/>
          <p:nvPr/>
        </p:nvSpPr>
        <p:spPr>
          <a:xfrm>
            <a:off x="-1" y="4299900"/>
            <a:ext cx="9144000" cy="843600"/>
          </a:xfrm>
          <a:prstGeom prst="rect">
            <a:avLst/>
          </a:prstGeom>
          <a:solidFill>
            <a:srgbClr val="FFFFFF"/>
          </a:solidFill>
          <a:ln>
            <a:noFill/>
          </a:ln>
        </p:spPr>
        <p:txBody>
          <a:bodyPr anchorCtr="0" anchor="ctr" bIns="0" lIns="540000" spcFirstLastPara="1" rIns="0" wrap="square" tIns="0">
            <a:noAutofit/>
          </a:bodyPr>
          <a:lstStyle/>
          <a:p>
            <a:pPr indent="0" lvl="0" marL="0" marR="0" rtl="0" algn="l">
              <a:spcBef>
                <a:spcPts val="0"/>
              </a:spcBef>
              <a:spcAft>
                <a:spcPts val="0"/>
              </a:spcAft>
              <a:buNone/>
            </a:pPr>
            <a:r>
              <a:t/>
            </a:r>
            <a:endParaRPr b="0" baseline="30000" i="0" sz="3500" u="none" cap="none" strike="noStrike">
              <a:solidFill>
                <a:srgbClr val="CCECFF"/>
              </a:solidFill>
              <a:latin typeface="Open Sans"/>
              <a:ea typeface="Open Sans"/>
              <a:cs typeface="Open Sans"/>
              <a:sym typeface="Open Sans"/>
            </a:endParaRPr>
          </a:p>
        </p:txBody>
      </p:sp>
      <p:sp>
        <p:nvSpPr>
          <p:cNvPr id="70" name="Google Shape;70;p20"/>
          <p:cNvSpPr txBox="1"/>
          <p:nvPr>
            <p:ph type="ctrTitle"/>
          </p:nvPr>
        </p:nvSpPr>
        <p:spPr>
          <a:xfrm>
            <a:off x="466400" y="4396500"/>
            <a:ext cx="8677500" cy="650400"/>
          </a:xfrm>
          <a:prstGeom prst="rect">
            <a:avLst/>
          </a:prstGeom>
        </p:spPr>
        <p:txBody>
          <a:bodyPr anchorCtr="0" anchor="t" bIns="91425" lIns="91425" spcFirstLastPara="1" rIns="91425" wrap="square" tIns="91425"/>
          <a:lstStyle>
            <a:lvl1pPr lvl="0" rtl="0">
              <a:spcBef>
                <a:spcPts val="0"/>
              </a:spcBef>
              <a:spcAft>
                <a:spcPts val="0"/>
              </a:spcAft>
              <a:buSzPts val="3200"/>
              <a:buFont typeface="Open Sans"/>
              <a:buNone/>
              <a:defRPr b="1" sz="3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 name="Google Shape;17;p3"/>
          <p:cNvSpPr txBox="1"/>
          <p:nvPr>
            <p:ph idx="1" type="body"/>
          </p:nvPr>
        </p:nvSpPr>
        <p:spPr>
          <a:xfrm>
            <a:off x="457200" y="1600200"/>
            <a:ext cx="8229600" cy="33480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rgbClr val="CCE9F9"/>
              </a:buClr>
              <a:buSzPts val="1400"/>
              <a:buFont typeface="Noto Symbol"/>
              <a:buChar char="▪"/>
              <a:defRPr/>
            </a:lvl1pPr>
            <a:lvl2pPr indent="-317500" lvl="1" marL="914400" rtl="0" algn="l">
              <a:spcBef>
                <a:spcPts val="560"/>
              </a:spcBef>
              <a:spcAft>
                <a:spcPts val="0"/>
              </a:spcAft>
              <a:buClr>
                <a:srgbClr val="CCE9F9"/>
              </a:buClr>
              <a:buSzPts val="1400"/>
              <a:buChar char="•"/>
              <a:defRPr/>
            </a:lvl2pPr>
            <a:lvl3pPr indent="-317500" lvl="2" marL="1371600" rtl="0" algn="l">
              <a:spcBef>
                <a:spcPts val="480"/>
              </a:spcBef>
              <a:spcAft>
                <a:spcPts val="0"/>
              </a:spcAft>
              <a:buClr>
                <a:srgbClr val="CCE9F9"/>
              </a:buClr>
              <a:buSzPts val="1400"/>
              <a:buChar char="•"/>
              <a:defRPr/>
            </a:lvl3pPr>
            <a:lvl4pPr indent="-317500" lvl="3" marL="1828800" rtl="0" algn="l">
              <a:spcBef>
                <a:spcPts val="400"/>
              </a:spcBef>
              <a:spcAft>
                <a:spcPts val="0"/>
              </a:spcAft>
              <a:buClr>
                <a:srgbClr val="CCE9F9"/>
              </a:buClr>
              <a:buSzPts val="1400"/>
              <a:buChar char="–"/>
              <a:defRPr/>
            </a:lvl4pPr>
            <a:lvl5pPr indent="-317500" lvl="4" marL="2286000" rtl="0" algn="l">
              <a:spcBef>
                <a:spcPts val="400"/>
              </a:spcBef>
              <a:spcAft>
                <a:spcPts val="0"/>
              </a:spcAft>
              <a:buClr>
                <a:srgbClr val="CCE9F9"/>
              </a:buClr>
              <a:buSzPts val="1400"/>
              <a:buChar char="»"/>
              <a:defRPr/>
            </a:lvl5pPr>
            <a:lvl6pPr indent="-317500" lvl="5" marL="2743200" rtl="0" algn="l">
              <a:spcBef>
                <a:spcPts val="400"/>
              </a:spcBef>
              <a:spcAft>
                <a:spcPts val="0"/>
              </a:spcAft>
              <a:buClr>
                <a:srgbClr val="CCE9F9"/>
              </a:buClr>
              <a:buSzPts val="1400"/>
              <a:buChar char="»"/>
              <a:defRPr/>
            </a:lvl6pPr>
            <a:lvl7pPr indent="-317500" lvl="6" marL="3200400" rtl="0" algn="l">
              <a:spcBef>
                <a:spcPts val="400"/>
              </a:spcBef>
              <a:spcAft>
                <a:spcPts val="0"/>
              </a:spcAft>
              <a:buClr>
                <a:srgbClr val="CCE9F9"/>
              </a:buClr>
              <a:buSzPts val="1400"/>
              <a:buChar char="»"/>
              <a:defRPr/>
            </a:lvl7pPr>
            <a:lvl8pPr indent="-317500" lvl="7" marL="3657600" rtl="0" algn="l">
              <a:spcBef>
                <a:spcPts val="400"/>
              </a:spcBef>
              <a:spcAft>
                <a:spcPts val="0"/>
              </a:spcAft>
              <a:buClr>
                <a:srgbClr val="CCE9F9"/>
              </a:buClr>
              <a:buSzPts val="1400"/>
              <a:buChar char="»"/>
              <a:defRPr/>
            </a:lvl8pPr>
            <a:lvl9pPr indent="-317500" lvl="8" marL="4114800" rtl="0" algn="l">
              <a:spcBef>
                <a:spcPts val="400"/>
              </a:spcBef>
              <a:spcAft>
                <a:spcPts val="0"/>
              </a:spcAft>
              <a:buClr>
                <a:srgbClr val="CCE9F9"/>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ekop"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van twee" type="twoObj">
  <p:cSld name="TWO_OBJECTS">
    <p:spTree>
      <p:nvGrpSpPr>
        <p:cNvPr id="24" name="Shape 24"/>
        <p:cNvGrpSpPr/>
        <p:nvPr/>
      </p:nvGrpSpPr>
      <p:grpSpPr>
        <a:xfrm>
          <a:off x="0" y="0"/>
          <a:ext cx="0" cy="0"/>
          <a:chOff x="0" y="0"/>
          <a:chExt cx="0" cy="0"/>
        </a:xfrm>
      </p:grpSpPr>
      <p:sp>
        <p:nvSpPr>
          <p:cNvPr id="25" name="Google Shape;25;p7"/>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6" name="Google Shape;26;p7"/>
          <p:cNvSpPr txBox="1"/>
          <p:nvPr>
            <p:ph idx="1" type="body"/>
          </p:nvPr>
        </p:nvSpPr>
        <p:spPr>
          <a:xfrm>
            <a:off x="457200" y="1600200"/>
            <a:ext cx="4038600" cy="33480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 name="Google Shape;27;p7"/>
          <p:cNvSpPr txBox="1"/>
          <p:nvPr>
            <p:ph idx="2" type="body"/>
          </p:nvPr>
        </p:nvSpPr>
        <p:spPr>
          <a:xfrm>
            <a:off x="4648200" y="1600200"/>
            <a:ext cx="4038600" cy="33480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elijking" type="twoTxTwoObj">
  <p:cSld name="TWO_OBJECTS_WITH_TEXT">
    <p:spTree>
      <p:nvGrpSpPr>
        <p:cNvPr id="28" name="Shape 28"/>
        <p:cNvGrpSpPr/>
        <p:nvPr/>
      </p:nvGrpSpPr>
      <p:grpSpPr>
        <a:xfrm>
          <a:off x="0" y="0"/>
          <a:ext cx="0" cy="0"/>
          <a:chOff x="0" y="0"/>
          <a:chExt cx="0" cy="0"/>
        </a:xfrm>
      </p:grpSpPr>
      <p:sp>
        <p:nvSpPr>
          <p:cNvPr id="29" name="Google Shape;29;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 name="Google Shape;30;p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
        <p:nvSpPr>
          <p:cNvPr id="31" name="Google Shape;31;p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 name="Google Shape;32;p8"/>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
        <p:nvSpPr>
          <p:cNvPr id="33" name="Google Shape;33;p8"/>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 name="Google Shape;3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10"/>
          <p:cNvSpPr/>
          <p:nvPr>
            <p:ph idx="2" type="pic"/>
          </p:nvPr>
        </p:nvSpPr>
        <p:spPr>
          <a:xfrm>
            <a:off x="1792288" y="459581"/>
            <a:ext cx="5486400" cy="3086100"/>
          </a:xfrm>
          <a:prstGeom prst="rect">
            <a:avLst/>
          </a:prstGeom>
          <a:noFill/>
          <a:ln>
            <a:noFill/>
          </a:ln>
        </p:spPr>
      </p:sp>
      <p:sp>
        <p:nvSpPr>
          <p:cNvPr id="41" name="Google Shape;41;p10"/>
          <p:cNvSpPr txBox="1"/>
          <p:nvPr>
            <p:ph idx="1" type="body"/>
          </p:nvPr>
        </p:nvSpPr>
        <p:spPr>
          <a:xfrm>
            <a:off x="1792288" y="4025504"/>
            <a:ext cx="5486400" cy="603600"/>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None/>
              <a:defRPr/>
            </a:lvl1pPr>
            <a:lvl2pPr indent="-228600" lvl="1" marL="914400" rtl="0">
              <a:spcBef>
                <a:spcPts val="560"/>
              </a:spcBef>
              <a:spcAft>
                <a:spcPts val="0"/>
              </a:spcAft>
              <a:buSzPts val="1400"/>
              <a:buNone/>
              <a:defRPr/>
            </a:lvl2pPr>
            <a:lvl3pPr indent="-228600" lvl="2" marL="1371600" rtl="0">
              <a:spcBef>
                <a:spcPts val="480"/>
              </a:spcBef>
              <a:spcAft>
                <a:spcPts val="0"/>
              </a:spcAft>
              <a:buSzPts val="1400"/>
              <a:buNone/>
              <a:defRPr/>
            </a:lvl3pPr>
            <a:lvl4pPr indent="-228600" lvl="3" marL="1828800" rtl="0">
              <a:spcBef>
                <a:spcPts val="400"/>
              </a:spcBef>
              <a:spcAft>
                <a:spcPts val="0"/>
              </a:spcAft>
              <a:buSzPts val="1400"/>
              <a:buNone/>
              <a:defRPr/>
            </a:lvl4pPr>
            <a:lvl5pPr indent="-228600" lvl="4" marL="2286000" rtl="0">
              <a:spcBef>
                <a:spcPts val="400"/>
              </a:spcBef>
              <a:spcAft>
                <a:spcPts val="0"/>
              </a:spcAft>
              <a:buSzPts val="1400"/>
              <a:buNone/>
              <a:defRPr/>
            </a:lvl5pPr>
            <a:lvl6pPr indent="-228600" lvl="5" marL="2743200" rtl="0">
              <a:spcBef>
                <a:spcPts val="400"/>
              </a:spcBef>
              <a:spcAft>
                <a:spcPts val="0"/>
              </a:spcAft>
              <a:buSzPts val="1400"/>
              <a:buNone/>
              <a:defRPr/>
            </a:lvl6pPr>
            <a:lvl7pPr indent="-228600" lvl="6" marL="3200400" rtl="0">
              <a:spcBef>
                <a:spcPts val="400"/>
              </a:spcBef>
              <a:spcAft>
                <a:spcPts val="0"/>
              </a:spcAft>
              <a:buSzPts val="1400"/>
              <a:buNone/>
              <a:defRPr/>
            </a:lvl7pPr>
            <a:lvl8pPr indent="-228600" lvl="7" marL="3657600" rtl="0">
              <a:spcBef>
                <a:spcPts val="400"/>
              </a:spcBef>
              <a:spcAft>
                <a:spcPts val="0"/>
              </a:spcAft>
              <a:buSzPts val="1400"/>
              <a:buNone/>
              <a:defRPr/>
            </a:lvl8pPr>
            <a:lvl9pPr indent="-228600" lvl="8" marL="4114800" rtl="0">
              <a:spcBef>
                <a:spcPts val="40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0E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688181"/>
            <a:ext cx="8229600" cy="8574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3348000"/>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rgbClr val="CCE9F9"/>
              </a:buClr>
              <a:buSzPts val="1400"/>
              <a:buFont typeface="Noto Symbol"/>
              <a:buChar char="▪"/>
              <a:defRPr/>
            </a:lvl1pPr>
            <a:lvl2pPr indent="-317500" lvl="1" marL="914400" marR="0" rtl="0" algn="l">
              <a:spcBef>
                <a:spcPts val="560"/>
              </a:spcBef>
              <a:spcAft>
                <a:spcPts val="0"/>
              </a:spcAft>
              <a:buClr>
                <a:srgbClr val="CCE9F9"/>
              </a:buClr>
              <a:buSzPts val="1400"/>
              <a:buFont typeface="Arial"/>
              <a:buChar char="•"/>
              <a:defRPr/>
            </a:lvl2pPr>
            <a:lvl3pPr indent="-317500" lvl="2" marL="1371600" marR="0" rtl="0" algn="l">
              <a:spcBef>
                <a:spcPts val="480"/>
              </a:spcBef>
              <a:spcAft>
                <a:spcPts val="0"/>
              </a:spcAft>
              <a:buClr>
                <a:srgbClr val="CCE9F9"/>
              </a:buClr>
              <a:buSzPts val="1400"/>
              <a:buFont typeface="Arial"/>
              <a:buChar char="•"/>
              <a:defRPr/>
            </a:lvl3pPr>
            <a:lvl4pPr indent="-317500" lvl="3" marL="1828800" marR="0" rtl="0" algn="l">
              <a:spcBef>
                <a:spcPts val="400"/>
              </a:spcBef>
              <a:spcAft>
                <a:spcPts val="0"/>
              </a:spcAft>
              <a:buClr>
                <a:srgbClr val="CCE9F9"/>
              </a:buClr>
              <a:buSzPts val="1400"/>
              <a:buFont typeface="Arial"/>
              <a:buChar char="–"/>
              <a:defRPr/>
            </a:lvl4pPr>
            <a:lvl5pPr indent="-317500" lvl="4" marL="2286000" marR="0" rtl="0" algn="l">
              <a:spcBef>
                <a:spcPts val="400"/>
              </a:spcBef>
              <a:spcAft>
                <a:spcPts val="0"/>
              </a:spcAft>
              <a:buClr>
                <a:srgbClr val="CCE9F9"/>
              </a:buClr>
              <a:buSzPts val="1400"/>
              <a:buFont typeface="Arial"/>
              <a:buChar char="»"/>
              <a:defRPr/>
            </a:lvl5pPr>
            <a:lvl6pPr indent="-317500" lvl="5" marL="2743200" marR="0" rtl="0" algn="l">
              <a:spcBef>
                <a:spcPts val="400"/>
              </a:spcBef>
              <a:spcAft>
                <a:spcPts val="0"/>
              </a:spcAft>
              <a:buClr>
                <a:srgbClr val="CCE9F9"/>
              </a:buClr>
              <a:buSzPts val="1400"/>
              <a:buFont typeface="Arial"/>
              <a:buChar char="»"/>
              <a:defRPr/>
            </a:lvl6pPr>
            <a:lvl7pPr indent="-317500" lvl="6" marL="3200400" marR="0" rtl="0" algn="l">
              <a:spcBef>
                <a:spcPts val="400"/>
              </a:spcBef>
              <a:spcAft>
                <a:spcPts val="0"/>
              </a:spcAft>
              <a:buClr>
                <a:srgbClr val="CCE9F9"/>
              </a:buClr>
              <a:buSzPts val="1400"/>
              <a:buFont typeface="Arial"/>
              <a:buChar char="»"/>
              <a:defRPr/>
            </a:lvl7pPr>
            <a:lvl8pPr indent="-317500" lvl="7" marL="3657600" marR="0" rtl="0" algn="l">
              <a:spcBef>
                <a:spcPts val="400"/>
              </a:spcBef>
              <a:spcAft>
                <a:spcPts val="0"/>
              </a:spcAft>
              <a:buClr>
                <a:srgbClr val="CCE9F9"/>
              </a:buClr>
              <a:buSzPts val="1400"/>
              <a:buFont typeface="Arial"/>
              <a:buChar char="»"/>
              <a:defRPr/>
            </a:lvl8pPr>
            <a:lvl9pPr indent="-317500" lvl="8" marL="4114800" marR="0" rtl="0" algn="l">
              <a:spcBef>
                <a:spcPts val="400"/>
              </a:spcBef>
              <a:spcAft>
                <a:spcPts val="0"/>
              </a:spcAft>
              <a:buClr>
                <a:srgbClr val="CCE9F9"/>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285DAB"/>
              </a:buClr>
              <a:buSzPts val="2400"/>
              <a:buFont typeface="Open Sans"/>
              <a:buNone/>
              <a:defRPr b="1" sz="2400">
                <a:solidFill>
                  <a:srgbClr val="285DAB"/>
                </a:solidFill>
                <a:latin typeface="Open Sans"/>
                <a:ea typeface="Open Sans"/>
                <a:cs typeface="Open Sans"/>
                <a:sym typeface="Open Sans"/>
              </a:defRPr>
            </a:lvl1pPr>
            <a:lvl2pPr lvl="1" rtl="0">
              <a:spcBef>
                <a:spcPts val="0"/>
              </a:spcBef>
              <a:spcAft>
                <a:spcPts val="0"/>
              </a:spcAft>
              <a:buClr>
                <a:srgbClr val="285DAB"/>
              </a:buClr>
              <a:buSzPts val="2400"/>
              <a:buNone/>
              <a:defRPr b="1" sz="2400">
                <a:solidFill>
                  <a:srgbClr val="285DAB"/>
                </a:solidFill>
              </a:defRPr>
            </a:lvl2pPr>
            <a:lvl3pPr lvl="2" rtl="0">
              <a:spcBef>
                <a:spcPts val="0"/>
              </a:spcBef>
              <a:spcAft>
                <a:spcPts val="0"/>
              </a:spcAft>
              <a:buClr>
                <a:srgbClr val="285DAB"/>
              </a:buClr>
              <a:buSzPts val="2400"/>
              <a:buNone/>
              <a:defRPr b="1" sz="2400">
                <a:solidFill>
                  <a:srgbClr val="285DAB"/>
                </a:solidFill>
              </a:defRPr>
            </a:lvl3pPr>
            <a:lvl4pPr lvl="3" rtl="0">
              <a:spcBef>
                <a:spcPts val="0"/>
              </a:spcBef>
              <a:spcAft>
                <a:spcPts val="0"/>
              </a:spcAft>
              <a:buClr>
                <a:srgbClr val="285DAB"/>
              </a:buClr>
              <a:buSzPts val="2400"/>
              <a:buNone/>
              <a:defRPr b="1" sz="2400">
                <a:solidFill>
                  <a:srgbClr val="285DAB"/>
                </a:solidFill>
              </a:defRPr>
            </a:lvl4pPr>
            <a:lvl5pPr lvl="4" rtl="0">
              <a:spcBef>
                <a:spcPts val="0"/>
              </a:spcBef>
              <a:spcAft>
                <a:spcPts val="0"/>
              </a:spcAft>
              <a:buClr>
                <a:srgbClr val="285DAB"/>
              </a:buClr>
              <a:buSzPts val="2400"/>
              <a:buNone/>
              <a:defRPr b="1" sz="2400">
                <a:solidFill>
                  <a:srgbClr val="285DAB"/>
                </a:solidFill>
              </a:defRPr>
            </a:lvl5pPr>
            <a:lvl6pPr lvl="5" rtl="0">
              <a:spcBef>
                <a:spcPts val="0"/>
              </a:spcBef>
              <a:spcAft>
                <a:spcPts val="0"/>
              </a:spcAft>
              <a:buClr>
                <a:srgbClr val="285DAB"/>
              </a:buClr>
              <a:buSzPts val="2400"/>
              <a:buNone/>
              <a:defRPr b="1" sz="2400">
                <a:solidFill>
                  <a:srgbClr val="285DAB"/>
                </a:solidFill>
              </a:defRPr>
            </a:lvl6pPr>
            <a:lvl7pPr lvl="6" rtl="0">
              <a:spcBef>
                <a:spcPts val="0"/>
              </a:spcBef>
              <a:spcAft>
                <a:spcPts val="0"/>
              </a:spcAft>
              <a:buClr>
                <a:srgbClr val="285DAB"/>
              </a:buClr>
              <a:buSzPts val="2400"/>
              <a:buNone/>
              <a:defRPr b="1" sz="2400">
                <a:solidFill>
                  <a:srgbClr val="285DAB"/>
                </a:solidFill>
              </a:defRPr>
            </a:lvl7pPr>
            <a:lvl8pPr lvl="7" rtl="0">
              <a:spcBef>
                <a:spcPts val="0"/>
              </a:spcBef>
              <a:spcAft>
                <a:spcPts val="0"/>
              </a:spcAft>
              <a:buClr>
                <a:srgbClr val="285DAB"/>
              </a:buClr>
              <a:buSzPts val="2400"/>
              <a:buNone/>
              <a:defRPr b="1" sz="2400">
                <a:solidFill>
                  <a:srgbClr val="285DAB"/>
                </a:solidFill>
              </a:defRPr>
            </a:lvl8pPr>
            <a:lvl9pPr lvl="8" rtl="0">
              <a:spcBef>
                <a:spcPts val="0"/>
              </a:spcBef>
              <a:spcAft>
                <a:spcPts val="0"/>
              </a:spcAft>
              <a:buClr>
                <a:srgbClr val="285DAB"/>
              </a:buClr>
              <a:buSzPts val="2400"/>
              <a:buNone/>
              <a:defRPr b="1" sz="2400">
                <a:solidFill>
                  <a:srgbClr val="285DAB"/>
                </a:solidFill>
              </a:defRPr>
            </a:lvl9pPr>
          </a:lstStyle>
          <a:p/>
        </p:txBody>
      </p:sp>
      <p:sp>
        <p:nvSpPr>
          <p:cNvPr id="52" name="Google Shape;5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github.com/devoxx4kids/materia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0E3"/>
        </a:solidFill>
      </p:bgPr>
    </p:bg>
    <p:spTree>
      <p:nvGrpSpPr>
        <p:cNvPr id="74" name="Shape 74"/>
        <p:cNvGrpSpPr/>
        <p:nvPr/>
      </p:nvGrpSpPr>
      <p:grpSpPr>
        <a:xfrm>
          <a:off x="0" y="0"/>
          <a:ext cx="0" cy="0"/>
          <a:chOff x="0" y="0"/>
          <a:chExt cx="0" cy="0"/>
        </a:xfrm>
      </p:grpSpPr>
      <p:pic>
        <p:nvPicPr>
          <p:cNvPr id="75" name="Google Shape;75;p21"/>
          <p:cNvPicPr preferRelativeResize="0"/>
          <p:nvPr/>
        </p:nvPicPr>
        <p:blipFill>
          <a:blip r:embed="rId3">
            <a:alphaModFix/>
          </a:blip>
          <a:stretch>
            <a:fillRect/>
          </a:stretch>
        </p:blipFill>
        <p:spPr>
          <a:xfrm>
            <a:off x="1286563" y="2096448"/>
            <a:ext cx="6570876" cy="1350250"/>
          </a:xfrm>
          <a:prstGeom prst="rect">
            <a:avLst/>
          </a:prstGeom>
          <a:noFill/>
          <a:ln>
            <a:noFill/>
          </a:ln>
        </p:spPr>
      </p:pic>
      <p:pic>
        <p:nvPicPr>
          <p:cNvPr id="76" name="Google Shape;76;p21"/>
          <p:cNvPicPr preferRelativeResize="0"/>
          <p:nvPr/>
        </p:nvPicPr>
        <p:blipFill>
          <a:blip r:embed="rId4">
            <a:alphaModFix/>
          </a:blip>
          <a:stretch>
            <a:fillRect/>
          </a:stretch>
        </p:blipFill>
        <p:spPr>
          <a:xfrm>
            <a:off x="6996670" y="0"/>
            <a:ext cx="2147325" cy="196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De layout:</a:t>
            </a:r>
            <a:endParaRPr/>
          </a:p>
        </p:txBody>
      </p:sp>
      <p:sp>
        <p:nvSpPr>
          <p:cNvPr id="150" name="Google Shape;150;p30"/>
          <p:cNvSpPr txBox="1"/>
          <p:nvPr>
            <p:ph idx="1" type="body"/>
          </p:nvPr>
        </p:nvSpPr>
        <p:spPr>
          <a:xfrm>
            <a:off x="311700" y="1152475"/>
            <a:ext cx="600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NL">
                <a:solidFill>
                  <a:srgbClr val="0090E3"/>
                </a:solidFill>
              </a:rPr>
              <a:t>Ga &amp; Stop</a:t>
            </a:r>
            <a:r>
              <a:rPr lang="nl-NL"/>
              <a:t>: de plaats waar je de actie kunt c</a:t>
            </a:r>
            <a:r>
              <a:rPr lang="nl-NL"/>
              <a:t>ontroleren</a:t>
            </a:r>
            <a:endParaRPr/>
          </a:p>
          <a:p>
            <a:pPr indent="0" lvl="0" marL="0" rtl="0" algn="l">
              <a:spcBef>
                <a:spcPts val="1600"/>
              </a:spcBef>
              <a:spcAft>
                <a:spcPts val="0"/>
              </a:spcAft>
              <a:buClr>
                <a:schemeClr val="dk1"/>
              </a:buClr>
              <a:buSzPts val="1100"/>
              <a:buFont typeface="Arial"/>
              <a:buNone/>
            </a:pPr>
            <a:r>
              <a:rPr b="1" lang="nl-NL">
                <a:solidFill>
                  <a:srgbClr val="CC0000"/>
                </a:solidFill>
              </a:rPr>
              <a:t>Het scherm</a:t>
            </a:r>
            <a:r>
              <a:rPr lang="nl-NL"/>
              <a:t>: de plaats waar het verhaal, het spel en</a:t>
            </a:r>
            <a:br>
              <a:rPr lang="nl-NL"/>
            </a:br>
            <a:r>
              <a:rPr lang="nl-NL"/>
              <a:t>het programma zich afspelen</a:t>
            </a:r>
            <a:endParaRPr/>
          </a:p>
          <a:p>
            <a:pPr indent="0" lvl="0" marL="0" rtl="0" algn="l">
              <a:spcBef>
                <a:spcPts val="1600"/>
              </a:spcBef>
              <a:spcAft>
                <a:spcPts val="0"/>
              </a:spcAft>
              <a:buNone/>
            </a:pPr>
            <a:r>
              <a:rPr b="1" lang="nl-NL">
                <a:solidFill>
                  <a:srgbClr val="33CC33"/>
                </a:solidFill>
              </a:rPr>
              <a:t>De bibliotheek</a:t>
            </a:r>
            <a:r>
              <a:rPr lang="nl-NL"/>
              <a:t>: de plaats waar alle sprites staan</a:t>
            </a:r>
            <a:endParaRPr/>
          </a:p>
          <a:p>
            <a:pPr indent="0" lvl="0" marL="0" rtl="0" algn="l">
              <a:spcBef>
                <a:spcPts val="1600"/>
              </a:spcBef>
              <a:spcAft>
                <a:spcPts val="1600"/>
              </a:spcAft>
              <a:buNone/>
            </a:pPr>
            <a:r>
              <a:rPr b="1" lang="nl-NL">
                <a:solidFill>
                  <a:srgbClr val="FF6600"/>
                </a:solidFill>
              </a:rPr>
              <a:t>Nieuwe objecten</a:t>
            </a:r>
            <a:r>
              <a:rPr lang="nl-NL"/>
              <a:t>: de plaats waar je nieuwe sprites kunt vinden</a:t>
            </a:r>
            <a:endParaRPr/>
          </a:p>
        </p:txBody>
      </p:sp>
      <p:pic>
        <p:nvPicPr>
          <p:cNvPr id="151" name="Google Shape;151;p30"/>
          <p:cNvPicPr preferRelativeResize="0"/>
          <p:nvPr/>
        </p:nvPicPr>
        <p:blipFill>
          <a:blip r:embed="rId3">
            <a:alphaModFix/>
          </a:blip>
          <a:stretch>
            <a:fillRect/>
          </a:stretch>
        </p:blipFill>
        <p:spPr>
          <a:xfrm>
            <a:off x="6403200" y="154450"/>
            <a:ext cx="2581650" cy="4836651"/>
          </a:xfrm>
          <a:prstGeom prst="rect">
            <a:avLst/>
          </a:prstGeom>
          <a:noFill/>
          <a:ln>
            <a:noFill/>
          </a:ln>
        </p:spPr>
      </p:pic>
      <p:sp>
        <p:nvSpPr>
          <p:cNvPr id="152" name="Google Shape;152;p30"/>
          <p:cNvSpPr/>
          <p:nvPr/>
        </p:nvSpPr>
        <p:spPr>
          <a:xfrm>
            <a:off x="6409925" y="445025"/>
            <a:ext cx="2581800" cy="1854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0"/>
          <p:cNvSpPr/>
          <p:nvPr/>
        </p:nvSpPr>
        <p:spPr>
          <a:xfrm>
            <a:off x="6409925" y="154450"/>
            <a:ext cx="382200" cy="227700"/>
          </a:xfrm>
          <a:prstGeom prst="rect">
            <a:avLst/>
          </a:prstGeom>
          <a:noFill/>
          <a:ln cap="flat" cmpd="sng" w="38100">
            <a:solidFill>
              <a:srgbClr val="0090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p:nvPr/>
        </p:nvSpPr>
        <p:spPr>
          <a:xfrm>
            <a:off x="6409925" y="2363250"/>
            <a:ext cx="2574900" cy="1917300"/>
          </a:xfrm>
          <a:prstGeom prst="rect">
            <a:avLst/>
          </a:prstGeom>
          <a:noFill/>
          <a:ln cap="flat" cmpd="sng" w="38100">
            <a:solidFill>
              <a:srgbClr val="33CC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p:nvPr/>
        </p:nvSpPr>
        <p:spPr>
          <a:xfrm>
            <a:off x="8136200" y="4604250"/>
            <a:ext cx="848400" cy="422100"/>
          </a:xfrm>
          <a:prstGeom prst="rect">
            <a:avLst/>
          </a:prstGeom>
          <a:noFill/>
          <a:ln cap="flat" cmpd="sng" w="381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1"/>
          <p:cNvPicPr preferRelativeResize="0"/>
          <p:nvPr/>
        </p:nvPicPr>
        <p:blipFill rotWithShape="1">
          <a:blip r:embed="rId3">
            <a:alphaModFix/>
          </a:blip>
          <a:srcRect b="0" l="0" r="16812" t="0"/>
          <a:stretch/>
        </p:blipFill>
        <p:spPr>
          <a:xfrm>
            <a:off x="4968350" y="293650"/>
            <a:ext cx="4052225" cy="2710625"/>
          </a:xfrm>
          <a:prstGeom prst="rect">
            <a:avLst/>
          </a:prstGeom>
          <a:noFill/>
          <a:ln>
            <a:noFill/>
          </a:ln>
        </p:spPr>
      </p:pic>
      <p:sp>
        <p:nvSpPr>
          <p:cNvPr id="162" name="Google Shape;162;p31"/>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Verschillende acties</a:t>
            </a:r>
            <a:endParaRPr/>
          </a:p>
        </p:txBody>
      </p:sp>
      <p:sp>
        <p:nvSpPr>
          <p:cNvPr id="163" name="Google Shape;163;p31"/>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Altijd de eerste stap:</a:t>
            </a:r>
            <a:endParaRPr/>
          </a:p>
        </p:txBody>
      </p:sp>
      <p:sp>
        <p:nvSpPr>
          <p:cNvPr id="164" name="Google Shape;164;p31"/>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sz="1800">
                <a:solidFill>
                  <a:schemeClr val="dk2"/>
                </a:solidFill>
              </a:rPr>
              <a:t>Kies aan de linkerkant </a:t>
            </a:r>
            <a:r>
              <a:rPr b="1" lang="nl-NL" sz="1800">
                <a:solidFill>
                  <a:srgbClr val="FF6600"/>
                </a:solidFill>
              </a:rPr>
              <a:t>Gebeurtenissen</a:t>
            </a:r>
            <a:endParaRPr b="1" sz="1800">
              <a:solidFill>
                <a:srgbClr val="FF6600"/>
              </a:solidFill>
            </a:endParaRPr>
          </a:p>
          <a:p>
            <a:pPr indent="0" lvl="0" marL="0" rtl="0" algn="l">
              <a:spcBef>
                <a:spcPts val="1600"/>
              </a:spcBef>
              <a:spcAft>
                <a:spcPts val="1600"/>
              </a:spcAft>
              <a:buClr>
                <a:schemeClr val="dk1"/>
              </a:buClr>
              <a:buSzPts val="1100"/>
              <a:buFont typeface="Arial"/>
              <a:buNone/>
            </a:pPr>
            <a:r>
              <a:t/>
            </a:r>
            <a:endParaRPr b="1" sz="1800">
              <a:solidFill>
                <a:srgbClr val="FF6600"/>
              </a:solidFill>
            </a:endParaRPr>
          </a:p>
        </p:txBody>
      </p:sp>
      <p:sp>
        <p:nvSpPr>
          <p:cNvPr id="165" name="Google Shape;165;p31"/>
          <p:cNvSpPr/>
          <p:nvPr/>
        </p:nvSpPr>
        <p:spPr>
          <a:xfrm>
            <a:off x="4855625" y="2227300"/>
            <a:ext cx="778200" cy="466800"/>
          </a:xfrm>
          <a:prstGeom prst="rect">
            <a:avLst/>
          </a:prstGeom>
          <a:noFill/>
          <a:ln cap="flat" cmpd="sng" w="381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Verschillende</a:t>
            </a:r>
            <a:r>
              <a:rPr lang="nl-NL"/>
              <a:t> acties</a:t>
            </a:r>
            <a:endParaRPr/>
          </a:p>
        </p:txBody>
      </p:sp>
      <p:sp>
        <p:nvSpPr>
          <p:cNvPr id="172" name="Google Shape;172;p3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Altijd de eerste stap:</a:t>
            </a:r>
            <a:endParaRPr/>
          </a:p>
        </p:txBody>
      </p:sp>
      <p:sp>
        <p:nvSpPr>
          <p:cNvPr id="173" name="Google Shape;173;p32"/>
          <p:cNvSpPr txBox="1"/>
          <p:nvPr>
            <p:ph idx="2" type="body"/>
          </p:nvPr>
        </p:nvSpPr>
        <p:spPr>
          <a:xfrm>
            <a:off x="466400" y="1027350"/>
            <a:ext cx="82965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sz="1800">
                <a:solidFill>
                  <a:schemeClr val="dk2"/>
                </a:solidFill>
              </a:rPr>
              <a:t>Kies aan de linkerkant </a:t>
            </a:r>
            <a:r>
              <a:rPr b="1" lang="nl-NL" sz="1800">
                <a:solidFill>
                  <a:schemeClr val="dk2"/>
                </a:solidFill>
              </a:rPr>
              <a:t>Gebeurtenissen</a:t>
            </a:r>
            <a:endParaRPr b="1" sz="1800">
              <a:solidFill>
                <a:schemeClr val="dk2"/>
              </a:solidFill>
            </a:endParaRPr>
          </a:p>
          <a:p>
            <a:pPr indent="0" lvl="0" marL="0" rtl="0" algn="l">
              <a:spcBef>
                <a:spcPts val="1600"/>
              </a:spcBef>
              <a:spcAft>
                <a:spcPts val="1600"/>
              </a:spcAft>
              <a:buNone/>
            </a:pPr>
            <a:r>
              <a:rPr lang="nl-NL" sz="1800">
                <a:solidFill>
                  <a:schemeClr val="dk2"/>
                </a:solidFill>
              </a:rPr>
              <a:t>Sleep de eerste optie </a:t>
            </a:r>
            <a:r>
              <a:rPr b="1" lang="nl-NL" sz="1800">
                <a:solidFill>
                  <a:srgbClr val="FF6600"/>
                </a:solidFill>
              </a:rPr>
              <a:t>“wanneer op de</a:t>
            </a:r>
            <a:br>
              <a:rPr b="1" lang="nl-NL" sz="1800">
                <a:solidFill>
                  <a:srgbClr val="FF6600"/>
                </a:solidFill>
              </a:rPr>
            </a:br>
            <a:r>
              <a:rPr b="1" lang="nl-NL" sz="1800">
                <a:solidFill>
                  <a:srgbClr val="FF6600"/>
                </a:solidFill>
              </a:rPr>
              <a:t>vlag wordt geklikt”</a:t>
            </a:r>
            <a:r>
              <a:rPr lang="nl-NL" sz="1800">
                <a:solidFill>
                  <a:schemeClr val="dk2"/>
                </a:solidFill>
              </a:rPr>
              <a:t> naar je </a:t>
            </a:r>
            <a:br>
              <a:rPr lang="nl-NL" sz="1800">
                <a:solidFill>
                  <a:schemeClr val="dk2"/>
                </a:solidFill>
              </a:rPr>
            </a:br>
            <a:r>
              <a:rPr lang="nl-NL" sz="1800">
                <a:solidFill>
                  <a:schemeClr val="dk2"/>
                </a:solidFill>
              </a:rPr>
              <a:t>werkruimte in het midden</a:t>
            </a:r>
            <a:endParaRPr i="1" sz="1800">
              <a:solidFill>
                <a:schemeClr val="dk2"/>
              </a:solidFill>
            </a:endParaRPr>
          </a:p>
        </p:txBody>
      </p:sp>
      <p:pic>
        <p:nvPicPr>
          <p:cNvPr id="174" name="Google Shape;174;p32"/>
          <p:cNvPicPr preferRelativeResize="0"/>
          <p:nvPr/>
        </p:nvPicPr>
        <p:blipFill rotWithShape="1">
          <a:blip r:embed="rId3">
            <a:alphaModFix/>
          </a:blip>
          <a:srcRect b="0" l="0" r="16812" t="0"/>
          <a:stretch/>
        </p:blipFill>
        <p:spPr>
          <a:xfrm>
            <a:off x="4968350" y="293650"/>
            <a:ext cx="4052225" cy="2710625"/>
          </a:xfrm>
          <a:prstGeom prst="rect">
            <a:avLst/>
          </a:prstGeom>
          <a:noFill/>
          <a:ln>
            <a:noFill/>
          </a:ln>
        </p:spPr>
      </p:pic>
      <p:sp>
        <p:nvSpPr>
          <p:cNvPr id="175" name="Google Shape;175;p32"/>
          <p:cNvSpPr/>
          <p:nvPr/>
        </p:nvSpPr>
        <p:spPr>
          <a:xfrm>
            <a:off x="5471150" y="1357075"/>
            <a:ext cx="1862400" cy="507600"/>
          </a:xfrm>
          <a:prstGeom prst="rect">
            <a:avLst/>
          </a:prstGeom>
          <a:noFill/>
          <a:ln cap="flat" cmpd="sng" w="381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3"/>
          <p:cNvPicPr preferRelativeResize="0"/>
          <p:nvPr/>
        </p:nvPicPr>
        <p:blipFill rotWithShape="1">
          <a:blip r:embed="rId3">
            <a:alphaModFix/>
          </a:blip>
          <a:srcRect b="0" l="0" r="16812" t="0"/>
          <a:stretch/>
        </p:blipFill>
        <p:spPr>
          <a:xfrm>
            <a:off x="4968350" y="293650"/>
            <a:ext cx="4052225" cy="2710625"/>
          </a:xfrm>
          <a:prstGeom prst="rect">
            <a:avLst/>
          </a:prstGeom>
          <a:noFill/>
          <a:ln>
            <a:noFill/>
          </a:ln>
        </p:spPr>
      </p:pic>
      <p:sp>
        <p:nvSpPr>
          <p:cNvPr id="182" name="Google Shape;182;p33"/>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V</a:t>
            </a:r>
            <a:r>
              <a:rPr lang="nl-NL">
                <a:solidFill>
                  <a:schemeClr val="lt1"/>
                </a:solidFill>
              </a:rPr>
              <a:t>erschillende</a:t>
            </a:r>
            <a:r>
              <a:rPr lang="nl-NL"/>
              <a:t> acties</a:t>
            </a:r>
            <a:endParaRPr/>
          </a:p>
        </p:txBody>
      </p:sp>
      <p:sp>
        <p:nvSpPr>
          <p:cNvPr id="183" name="Google Shape;183;p33"/>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Altijd de eerste stap:</a:t>
            </a:r>
            <a:endParaRPr/>
          </a:p>
        </p:txBody>
      </p:sp>
      <p:sp>
        <p:nvSpPr>
          <p:cNvPr id="184" name="Google Shape;184;p33"/>
          <p:cNvSpPr txBox="1"/>
          <p:nvPr>
            <p:ph idx="2" type="body"/>
          </p:nvPr>
        </p:nvSpPr>
        <p:spPr>
          <a:xfrm>
            <a:off x="466400" y="1027350"/>
            <a:ext cx="8296500" cy="32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sz="1800">
                <a:solidFill>
                  <a:schemeClr val="dk2"/>
                </a:solidFill>
              </a:rPr>
              <a:t>Kies aan de linkerkant </a:t>
            </a:r>
            <a:r>
              <a:rPr b="1" lang="nl-NL" sz="1800">
                <a:solidFill>
                  <a:schemeClr val="dk2"/>
                </a:solidFill>
              </a:rPr>
              <a:t>Gebeurtenissen</a:t>
            </a:r>
            <a:endParaRPr b="1" sz="1800">
              <a:solidFill>
                <a:schemeClr val="dk2"/>
              </a:solidFill>
            </a:endParaRPr>
          </a:p>
          <a:p>
            <a:pPr indent="0" lvl="0" marL="0" rtl="0" algn="l">
              <a:spcBef>
                <a:spcPts val="1600"/>
              </a:spcBef>
              <a:spcAft>
                <a:spcPts val="0"/>
              </a:spcAft>
              <a:buNone/>
            </a:pPr>
            <a:r>
              <a:rPr lang="nl-NL" sz="1800">
                <a:solidFill>
                  <a:schemeClr val="dk2"/>
                </a:solidFill>
              </a:rPr>
              <a:t>Sleep de eerste optie </a:t>
            </a:r>
            <a:r>
              <a:rPr b="1" lang="nl-NL" sz="1800">
                <a:solidFill>
                  <a:srgbClr val="FF6600"/>
                </a:solidFill>
              </a:rPr>
              <a:t>“wanneer op de</a:t>
            </a:r>
            <a:br>
              <a:rPr b="1" lang="nl-NL" sz="1800">
                <a:solidFill>
                  <a:srgbClr val="FF6600"/>
                </a:solidFill>
              </a:rPr>
            </a:br>
            <a:r>
              <a:rPr b="1" lang="nl-NL" sz="1800">
                <a:solidFill>
                  <a:srgbClr val="FF6600"/>
                </a:solidFill>
              </a:rPr>
              <a:t>vlag wordt geklikt”</a:t>
            </a:r>
            <a:r>
              <a:rPr lang="nl-NL" sz="1800">
                <a:solidFill>
                  <a:schemeClr val="dk2"/>
                </a:solidFill>
              </a:rPr>
              <a:t> naar je </a:t>
            </a:r>
            <a:br>
              <a:rPr lang="nl-NL" sz="1800">
                <a:solidFill>
                  <a:schemeClr val="dk2"/>
                </a:solidFill>
              </a:rPr>
            </a:br>
            <a:r>
              <a:rPr lang="nl-NL" sz="1800">
                <a:solidFill>
                  <a:schemeClr val="dk2"/>
                </a:solidFill>
              </a:rPr>
              <a:t>werkruimte in het midden</a:t>
            </a:r>
            <a:endParaRPr sz="1800">
              <a:solidFill>
                <a:schemeClr val="dk2"/>
              </a:solidFill>
            </a:endParaRPr>
          </a:p>
          <a:p>
            <a:pPr indent="0" lvl="0" marL="0" rtl="0" algn="l">
              <a:spcBef>
                <a:spcPts val="1600"/>
              </a:spcBef>
              <a:spcAft>
                <a:spcPts val="0"/>
              </a:spcAft>
              <a:buNone/>
            </a:pPr>
            <a:r>
              <a:t/>
            </a:r>
            <a:endParaRPr i="1" sz="1400">
              <a:solidFill>
                <a:schemeClr val="dk2"/>
              </a:solidFill>
            </a:endParaRPr>
          </a:p>
          <a:p>
            <a:pPr indent="0" lvl="0" marL="0" rtl="0" algn="l">
              <a:spcBef>
                <a:spcPts val="1600"/>
              </a:spcBef>
              <a:spcAft>
                <a:spcPts val="1600"/>
              </a:spcAft>
              <a:buNone/>
            </a:pPr>
            <a:r>
              <a:rPr i="1" lang="nl-NL" sz="1400">
                <a:solidFill>
                  <a:schemeClr val="dk2"/>
                </a:solidFill>
              </a:rPr>
              <a:t>Deze </a:t>
            </a:r>
            <a:r>
              <a:rPr b="1" i="1" lang="nl-NL" sz="1400">
                <a:solidFill>
                  <a:schemeClr val="dk2"/>
                </a:solidFill>
              </a:rPr>
              <a:t>gebeurtenissen </a:t>
            </a:r>
            <a:r>
              <a:rPr i="1" lang="nl-NL" sz="1400">
                <a:solidFill>
                  <a:schemeClr val="dk2"/>
                </a:solidFill>
              </a:rPr>
              <a:t>zijn het startpunt voor jouw ‘scripts’, en zijn instructies voor jouw sprites!</a:t>
            </a:r>
            <a:endParaRPr i="1" sz="1400">
              <a:solidFill>
                <a:schemeClr val="dk2"/>
              </a:solidFill>
            </a:endParaRPr>
          </a:p>
        </p:txBody>
      </p:sp>
      <p:sp>
        <p:nvSpPr>
          <p:cNvPr id="185" name="Google Shape;185;p33"/>
          <p:cNvSpPr/>
          <p:nvPr/>
        </p:nvSpPr>
        <p:spPr>
          <a:xfrm>
            <a:off x="5471150" y="1357075"/>
            <a:ext cx="1862400" cy="507600"/>
          </a:xfrm>
          <a:prstGeom prst="rect">
            <a:avLst/>
          </a:prstGeom>
          <a:noFill/>
          <a:ln cap="flat" cmpd="sng" w="381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Acht soorten scripts</a:t>
            </a:r>
            <a:endParaRPr/>
          </a:p>
        </p:txBody>
      </p:sp>
      <p:sp>
        <p:nvSpPr>
          <p:cNvPr id="192" name="Google Shape;192;p34"/>
          <p:cNvSpPr txBox="1"/>
          <p:nvPr>
            <p:ph idx="2" type="body"/>
          </p:nvPr>
        </p:nvSpPr>
        <p:spPr>
          <a:xfrm>
            <a:off x="466400" y="265350"/>
            <a:ext cx="7767600" cy="3972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Beweging </a:t>
            </a:r>
            <a:r>
              <a:rPr lang="nl-NL" sz="1400">
                <a:solidFill>
                  <a:schemeClr val="dk2"/>
                </a:solidFill>
              </a:rPr>
              <a:t>		Om de sprite te verplaatsen</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Uiterlijken </a:t>
            </a:r>
            <a:r>
              <a:rPr lang="nl-NL" sz="1400">
                <a:solidFill>
                  <a:schemeClr val="dk2"/>
                </a:solidFill>
              </a:rPr>
              <a:t>	</a:t>
            </a:r>
            <a:r>
              <a:rPr lang="nl-NL" sz="1400">
                <a:solidFill>
                  <a:schemeClr val="dk2"/>
                </a:solidFill>
              </a:rPr>
              <a:t>Om de sprite te veranderen (bv: grootte, kleur, etc.), </a:t>
            </a:r>
            <a:br>
              <a:rPr lang="nl-NL" sz="1400">
                <a:solidFill>
                  <a:schemeClr val="dk2"/>
                </a:solidFill>
              </a:rPr>
            </a:br>
            <a:r>
              <a:rPr lang="nl-NL" sz="1400">
                <a:solidFill>
                  <a:schemeClr val="dk2"/>
                </a:solidFill>
              </a:rPr>
              <a:t>			of om het te laten “spreken”</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Geluid </a:t>
            </a:r>
            <a:r>
              <a:rPr lang="nl-NL" sz="1400">
                <a:solidFill>
                  <a:schemeClr val="dk2"/>
                </a:solidFill>
              </a:rPr>
              <a:t>		Om een geluid te laten spelen</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Gebeurtenis</a:t>
            </a:r>
            <a:r>
              <a:rPr lang="nl-NL" sz="1400">
                <a:solidFill>
                  <a:schemeClr val="dk2"/>
                </a:solidFill>
              </a:rPr>
              <a:t> 	Een startpunt voor alle scripts</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Besturen</a:t>
            </a:r>
            <a:r>
              <a:rPr lang="nl-NL" sz="1400">
                <a:solidFill>
                  <a:schemeClr val="dk2"/>
                </a:solidFill>
              </a:rPr>
              <a:t>		</a:t>
            </a:r>
            <a:r>
              <a:rPr lang="nl-NL" sz="1400">
                <a:solidFill>
                  <a:schemeClr val="dk2"/>
                </a:solidFill>
              </a:rPr>
              <a:t>Om de sprite “commando's” te geven</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Waarnemen</a:t>
            </a:r>
            <a:r>
              <a:rPr lang="nl-NL" sz="1400">
                <a:solidFill>
                  <a:schemeClr val="dk2"/>
                </a:solidFill>
              </a:rPr>
              <a:t>	Om interacties tussen sprites te maken</a:t>
            </a:r>
            <a:endParaRPr sz="1400">
              <a:solidFill>
                <a:schemeClr val="dk2"/>
              </a:solidFill>
            </a:endParaRPr>
          </a:p>
          <a:p>
            <a:pPr indent="-317500" lvl="0" marL="457200" rtl="0" algn="l">
              <a:lnSpc>
                <a:spcPct val="115000"/>
              </a:lnSpc>
              <a:spcBef>
                <a:spcPts val="1000"/>
              </a:spcBef>
              <a:spcAft>
                <a:spcPts val="0"/>
              </a:spcAft>
              <a:buClr>
                <a:schemeClr val="dk2"/>
              </a:buClr>
              <a:buSzPts val="1400"/>
              <a:buAutoNum type="arabicPeriod"/>
            </a:pPr>
            <a:r>
              <a:rPr b="1" lang="nl-NL" sz="1400">
                <a:solidFill>
                  <a:schemeClr val="dk2"/>
                </a:solidFill>
              </a:rPr>
              <a:t>Functies </a:t>
            </a:r>
            <a:r>
              <a:rPr lang="nl-NL" sz="1400">
                <a:solidFill>
                  <a:schemeClr val="dk2"/>
                </a:solidFill>
              </a:rPr>
              <a:t>		Om </a:t>
            </a:r>
            <a:r>
              <a:rPr lang="nl-NL" sz="1400">
                <a:solidFill>
                  <a:schemeClr val="dk2"/>
                </a:solidFill>
              </a:rPr>
              <a:t>wiskundige</a:t>
            </a:r>
            <a:r>
              <a:rPr lang="nl-NL" sz="1400">
                <a:solidFill>
                  <a:schemeClr val="dk2"/>
                </a:solidFill>
              </a:rPr>
              <a:t> operaties uit te voeren (bv: </a:t>
            </a:r>
            <a:r>
              <a:rPr lang="nl-NL" sz="1400">
                <a:solidFill>
                  <a:schemeClr val="dk2"/>
                </a:solidFill>
                <a:latin typeface="Consolas"/>
                <a:ea typeface="Consolas"/>
                <a:cs typeface="Consolas"/>
                <a:sym typeface="Consolas"/>
              </a:rPr>
              <a:t>+</a:t>
            </a:r>
            <a:r>
              <a:rPr lang="nl-NL" sz="1400">
                <a:solidFill>
                  <a:schemeClr val="dk2"/>
                </a:solidFill>
              </a:rPr>
              <a:t>, </a:t>
            </a:r>
            <a:r>
              <a:rPr lang="nl-NL" sz="1400">
                <a:solidFill>
                  <a:schemeClr val="dk2"/>
                </a:solidFill>
                <a:latin typeface="Consolas"/>
                <a:ea typeface="Consolas"/>
                <a:cs typeface="Consolas"/>
                <a:sym typeface="Consolas"/>
              </a:rPr>
              <a:t>-</a:t>
            </a:r>
            <a:r>
              <a:rPr lang="nl-NL" sz="1400">
                <a:solidFill>
                  <a:schemeClr val="dk2"/>
                </a:solidFill>
              </a:rPr>
              <a:t>, </a:t>
            </a:r>
            <a:r>
              <a:rPr lang="nl-NL" sz="1400">
                <a:solidFill>
                  <a:schemeClr val="dk2"/>
                </a:solidFill>
                <a:latin typeface="Consolas"/>
                <a:ea typeface="Consolas"/>
                <a:cs typeface="Consolas"/>
                <a:sym typeface="Consolas"/>
              </a:rPr>
              <a:t>x</a:t>
            </a:r>
            <a:r>
              <a:rPr lang="nl-NL" sz="1400">
                <a:solidFill>
                  <a:schemeClr val="dk2"/>
                </a:solidFill>
              </a:rPr>
              <a:t>, </a:t>
            </a:r>
            <a:r>
              <a:rPr lang="nl-NL" sz="1400">
                <a:solidFill>
                  <a:schemeClr val="dk2"/>
                </a:solidFill>
                <a:latin typeface="Consolas"/>
                <a:ea typeface="Consolas"/>
                <a:cs typeface="Consolas"/>
                <a:sym typeface="Consolas"/>
              </a:rPr>
              <a:t>&gt;</a:t>
            </a:r>
            <a:r>
              <a:rPr lang="nl-NL" sz="1400">
                <a:solidFill>
                  <a:schemeClr val="dk2"/>
                </a:solidFill>
              </a:rPr>
              <a:t>, </a:t>
            </a:r>
            <a:r>
              <a:rPr lang="nl-NL" sz="1400">
                <a:solidFill>
                  <a:schemeClr val="dk2"/>
                </a:solidFill>
                <a:latin typeface="Consolas"/>
                <a:ea typeface="Consolas"/>
                <a:cs typeface="Consolas"/>
                <a:sym typeface="Consolas"/>
              </a:rPr>
              <a:t>&lt;</a:t>
            </a:r>
            <a:r>
              <a:rPr lang="nl-NL" sz="1400">
                <a:solidFill>
                  <a:schemeClr val="dk2"/>
                </a:solidFill>
              </a:rPr>
              <a:t>, etc.</a:t>
            </a:r>
            <a:r>
              <a:rPr lang="nl-NL" sz="1400">
                <a:solidFill>
                  <a:schemeClr val="dk2"/>
                </a:solidFill>
              </a:rPr>
              <a:t>)</a:t>
            </a:r>
            <a:endParaRPr sz="1400">
              <a:solidFill>
                <a:schemeClr val="dk2"/>
              </a:solidFill>
            </a:endParaRPr>
          </a:p>
          <a:p>
            <a:pPr indent="-317500" lvl="0" marL="457200" rtl="0" algn="l">
              <a:lnSpc>
                <a:spcPct val="115000"/>
              </a:lnSpc>
              <a:spcBef>
                <a:spcPts val="1000"/>
              </a:spcBef>
              <a:spcAft>
                <a:spcPts val="1000"/>
              </a:spcAft>
              <a:buClr>
                <a:schemeClr val="dk2"/>
              </a:buClr>
              <a:buSzPts val="1400"/>
              <a:buAutoNum type="arabicPeriod"/>
            </a:pPr>
            <a:r>
              <a:rPr b="1" lang="nl-NL" sz="1400">
                <a:solidFill>
                  <a:schemeClr val="dk2"/>
                </a:solidFill>
              </a:rPr>
              <a:t>Variabelen</a:t>
            </a:r>
            <a:r>
              <a:rPr lang="nl-NL" sz="1400">
                <a:solidFill>
                  <a:schemeClr val="dk2"/>
                </a:solidFill>
              </a:rPr>
              <a:t>	Maken en veranderen van variabelen (bv: een score maken)</a:t>
            </a:r>
            <a:endParaRPr sz="1400">
              <a:solidFill>
                <a:schemeClr val="dk2"/>
              </a:solidFill>
            </a:endParaRPr>
          </a:p>
        </p:txBody>
      </p:sp>
      <p:pic>
        <p:nvPicPr>
          <p:cNvPr id="193" name="Google Shape;193;p34"/>
          <p:cNvPicPr preferRelativeResize="0"/>
          <p:nvPr/>
        </p:nvPicPr>
        <p:blipFill>
          <a:blip r:embed="rId3">
            <a:alphaModFix/>
          </a:blip>
          <a:stretch>
            <a:fillRect/>
          </a:stretch>
        </p:blipFill>
        <p:spPr>
          <a:xfrm>
            <a:off x="8233850" y="69125"/>
            <a:ext cx="812750" cy="412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Tijd voor scripten!</a:t>
            </a:r>
            <a:endParaRPr/>
          </a:p>
        </p:txBody>
      </p:sp>
      <p:sp>
        <p:nvSpPr>
          <p:cNvPr id="200" name="Google Shape;200;p35"/>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NL" sz="1800">
                <a:solidFill>
                  <a:schemeClr val="dk2"/>
                </a:solidFill>
              </a:rPr>
              <a:t>...en doe wat je wilt!</a:t>
            </a:r>
            <a:endParaRPr sz="1800">
              <a:solidFill>
                <a:schemeClr val="dk2"/>
              </a:solidFill>
            </a:endParaRPr>
          </a:p>
        </p:txBody>
      </p:sp>
      <p:sp>
        <p:nvSpPr>
          <p:cNvPr id="201" name="Google Shape;201;p35"/>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Begin met een gebeurtenis...</a:t>
            </a:r>
            <a:endParaRPr/>
          </a:p>
        </p:txBody>
      </p:sp>
      <p:pic>
        <p:nvPicPr>
          <p:cNvPr id="202" name="Google Shape;202;p35"/>
          <p:cNvPicPr preferRelativeResize="0"/>
          <p:nvPr/>
        </p:nvPicPr>
        <p:blipFill>
          <a:blip r:embed="rId3">
            <a:alphaModFix/>
          </a:blip>
          <a:stretch>
            <a:fillRect/>
          </a:stretch>
        </p:blipFill>
        <p:spPr>
          <a:xfrm>
            <a:off x="4344025" y="924650"/>
            <a:ext cx="4514576" cy="334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36"/>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Karakter toevoegen</a:t>
            </a:r>
            <a:endParaRPr/>
          </a:p>
        </p:txBody>
      </p:sp>
      <p:sp>
        <p:nvSpPr>
          <p:cNvPr id="214" name="Google Shape;214;p37"/>
          <p:cNvSpPr txBox="1"/>
          <p:nvPr>
            <p:ph idx="2" type="body"/>
          </p:nvPr>
        </p:nvSpPr>
        <p:spPr>
          <a:xfrm>
            <a:off x="466400" y="1027350"/>
            <a:ext cx="59367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nl-NL" sz="1800">
                <a:solidFill>
                  <a:schemeClr val="dk2"/>
                </a:solidFill>
              </a:rPr>
              <a:t>Gebruik het </a:t>
            </a:r>
            <a:r>
              <a:rPr b="1" lang="nl-NL" sz="1800">
                <a:solidFill>
                  <a:srgbClr val="FF6600"/>
                </a:solidFill>
              </a:rPr>
              <a:t>nieuwe sprite </a:t>
            </a:r>
            <a:r>
              <a:rPr lang="nl-NL" sz="1800">
                <a:solidFill>
                  <a:schemeClr val="dk2"/>
                </a:solidFill>
              </a:rPr>
              <a:t>knopje en kies </a:t>
            </a:r>
            <a:br>
              <a:rPr lang="nl-NL" sz="1800">
                <a:solidFill>
                  <a:schemeClr val="dk2"/>
                </a:solidFill>
              </a:rPr>
            </a:br>
            <a:r>
              <a:rPr lang="nl-NL" sz="1800">
                <a:solidFill>
                  <a:schemeClr val="dk2"/>
                </a:solidFill>
              </a:rPr>
              <a:t>de </a:t>
            </a:r>
            <a:r>
              <a:rPr b="1" lang="nl-NL" sz="1800">
                <a:solidFill>
                  <a:schemeClr val="dk2"/>
                </a:solidFill>
              </a:rPr>
              <a:t>verrassing </a:t>
            </a:r>
            <a:r>
              <a:rPr lang="nl-NL" sz="1800">
                <a:solidFill>
                  <a:schemeClr val="dk2"/>
                </a:solidFill>
              </a:rPr>
              <a:t>optie.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nl-NL" sz="1800">
                <a:solidFill>
                  <a:schemeClr val="dk2"/>
                </a:solidFill>
              </a:rPr>
              <a:t>Dit zal een nieuwe sprite toevoegen!</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t/>
            </a:r>
            <a:endParaRPr sz="1800">
              <a:solidFill>
                <a:schemeClr val="dk2"/>
              </a:solidFill>
            </a:endParaRPr>
          </a:p>
        </p:txBody>
      </p:sp>
      <p:sp>
        <p:nvSpPr>
          <p:cNvPr id="215" name="Google Shape;215;p37"/>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Stap 1: </a:t>
            </a:r>
            <a:r>
              <a:rPr lang="nl-NL"/>
              <a:t>Een nieuw karakter</a:t>
            </a:r>
            <a:endParaRPr/>
          </a:p>
        </p:txBody>
      </p:sp>
      <p:pic>
        <p:nvPicPr>
          <p:cNvPr id="216" name="Google Shape;216;p37"/>
          <p:cNvPicPr preferRelativeResize="0"/>
          <p:nvPr/>
        </p:nvPicPr>
        <p:blipFill>
          <a:blip r:embed="rId3">
            <a:alphaModFix/>
          </a:blip>
          <a:stretch>
            <a:fillRect/>
          </a:stretch>
        </p:blipFill>
        <p:spPr>
          <a:xfrm>
            <a:off x="6403200" y="154450"/>
            <a:ext cx="2581650" cy="4836651"/>
          </a:xfrm>
          <a:prstGeom prst="rect">
            <a:avLst/>
          </a:prstGeom>
          <a:noFill/>
          <a:ln>
            <a:noFill/>
          </a:ln>
        </p:spPr>
      </p:pic>
      <p:sp>
        <p:nvSpPr>
          <p:cNvPr id="217" name="Google Shape;217;p37"/>
          <p:cNvSpPr/>
          <p:nvPr/>
        </p:nvSpPr>
        <p:spPr>
          <a:xfrm>
            <a:off x="8107900" y="4604250"/>
            <a:ext cx="410400" cy="422100"/>
          </a:xfrm>
          <a:prstGeom prst="rect">
            <a:avLst/>
          </a:prstGeom>
          <a:noFill/>
          <a:ln cap="flat" cmpd="sng" w="381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solidFill>
                  <a:schemeClr val="lt1"/>
                </a:solidFill>
              </a:rPr>
              <a:t>Karakter toevoegen</a:t>
            </a:r>
            <a:r>
              <a:rPr lang="nl-NL"/>
              <a:t>  </a:t>
            </a:r>
            <a:endParaRPr/>
          </a:p>
        </p:txBody>
      </p:sp>
      <p:sp>
        <p:nvSpPr>
          <p:cNvPr id="224" name="Google Shape;224;p38"/>
          <p:cNvSpPr txBox="1"/>
          <p:nvPr>
            <p:ph idx="2" type="body"/>
          </p:nvPr>
        </p:nvSpPr>
        <p:spPr>
          <a:xfrm>
            <a:off x="466400" y="1027350"/>
            <a:ext cx="5936700" cy="201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nl-NL" sz="1800">
                <a:solidFill>
                  <a:schemeClr val="dk2"/>
                </a:solidFill>
              </a:rPr>
              <a:t>Geef deze sprite een naam in </a:t>
            </a:r>
            <a:r>
              <a:rPr b="1" lang="nl-NL" sz="1800">
                <a:solidFill>
                  <a:srgbClr val="FF6600"/>
                </a:solidFill>
              </a:rPr>
              <a:t>het oranje vakje</a:t>
            </a:r>
            <a:endParaRPr b="1" sz="1800">
              <a:solidFill>
                <a:srgbClr val="FF6600"/>
              </a:solidFill>
            </a:endParaRPr>
          </a:p>
        </p:txBody>
      </p:sp>
      <p:sp>
        <p:nvSpPr>
          <p:cNvPr id="225" name="Google Shape;225;p38"/>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NL"/>
              <a:t>Stap 2: Met je </a:t>
            </a:r>
            <a:r>
              <a:rPr lang="nl-NL"/>
              <a:t>nieuw karakter</a:t>
            </a:r>
            <a:endParaRPr/>
          </a:p>
        </p:txBody>
      </p:sp>
      <p:pic>
        <p:nvPicPr>
          <p:cNvPr id="226" name="Google Shape;226;p38"/>
          <p:cNvPicPr preferRelativeResize="0"/>
          <p:nvPr/>
        </p:nvPicPr>
        <p:blipFill>
          <a:blip r:embed="rId3">
            <a:alphaModFix/>
          </a:blip>
          <a:stretch>
            <a:fillRect/>
          </a:stretch>
        </p:blipFill>
        <p:spPr>
          <a:xfrm>
            <a:off x="6403200" y="154450"/>
            <a:ext cx="2581650" cy="4836651"/>
          </a:xfrm>
          <a:prstGeom prst="rect">
            <a:avLst/>
          </a:prstGeom>
          <a:noFill/>
          <a:ln>
            <a:noFill/>
          </a:ln>
        </p:spPr>
      </p:pic>
      <p:sp>
        <p:nvSpPr>
          <p:cNvPr id="227" name="Google Shape;227;p38"/>
          <p:cNvSpPr/>
          <p:nvPr/>
        </p:nvSpPr>
        <p:spPr>
          <a:xfrm>
            <a:off x="6650475" y="2361725"/>
            <a:ext cx="735900" cy="260100"/>
          </a:xfrm>
          <a:prstGeom prst="rect">
            <a:avLst/>
          </a:prstGeom>
          <a:noFill/>
          <a:ln cap="flat" cmpd="sng" w="38100">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Programmeer</a:t>
            </a:r>
            <a:r>
              <a:rPr lang="nl-NL"/>
              <a:t> nu jouw figuur</a:t>
            </a:r>
            <a:endParaRPr/>
          </a:p>
        </p:txBody>
      </p:sp>
      <p:sp>
        <p:nvSpPr>
          <p:cNvPr id="234" name="Google Shape;234;p39"/>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Stap 3: Directies; epische avonturen!</a:t>
            </a:r>
            <a:endParaRPr/>
          </a:p>
        </p:txBody>
      </p:sp>
      <p:sp>
        <p:nvSpPr>
          <p:cNvPr id="235" name="Google Shape;235;p39"/>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NL" sz="1800">
                <a:solidFill>
                  <a:schemeClr val="dk2"/>
                </a:solidFill>
              </a:rPr>
              <a:t>Voeg deze instructies toe om je sprite te verplaatsen met je pijltjestoetsen!</a:t>
            </a:r>
            <a:endParaRPr sz="1800">
              <a:solidFill>
                <a:schemeClr val="dk2"/>
              </a:solidFill>
            </a:endParaRPr>
          </a:p>
        </p:txBody>
      </p:sp>
      <p:pic>
        <p:nvPicPr>
          <p:cNvPr id="236" name="Google Shape;236;p39"/>
          <p:cNvPicPr preferRelativeResize="0"/>
          <p:nvPr/>
        </p:nvPicPr>
        <p:blipFill>
          <a:blip r:embed="rId3">
            <a:alphaModFix/>
          </a:blip>
          <a:stretch>
            <a:fillRect/>
          </a:stretch>
        </p:blipFill>
        <p:spPr>
          <a:xfrm>
            <a:off x="1152200" y="1473874"/>
            <a:ext cx="7004224" cy="277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Hallo!</a:t>
            </a:r>
            <a:endParaRPr/>
          </a:p>
        </p:txBody>
      </p:sp>
      <p:sp>
        <p:nvSpPr>
          <p:cNvPr id="82" name="Google Shape;82;p2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nl-NL"/>
              <a:t>Hoi! Ik ben Katinka</a:t>
            </a:r>
            <a:endParaRPr/>
          </a:p>
        </p:txBody>
      </p:sp>
      <p:sp>
        <p:nvSpPr>
          <p:cNvPr id="83" name="Google Shape;83;p22"/>
          <p:cNvSpPr txBox="1"/>
          <p:nvPr>
            <p:ph idx="2" type="body"/>
          </p:nvPr>
        </p:nvSpPr>
        <p:spPr>
          <a:xfrm>
            <a:off x="466400" y="1027350"/>
            <a:ext cx="4326000" cy="20166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chemeClr val="dk1"/>
              </a:buClr>
              <a:buSzPts val="1600"/>
              <a:buChar char="●"/>
            </a:pPr>
            <a:r>
              <a:rPr lang="nl-NL">
                <a:solidFill>
                  <a:schemeClr val="dk1"/>
                </a:solidFill>
              </a:rPr>
              <a:t>Ik ben ...</a:t>
            </a:r>
            <a:endParaRPr>
              <a:solidFill>
                <a:schemeClr val="dk1"/>
              </a:solidFill>
            </a:endParaRPr>
          </a:p>
          <a:p>
            <a:pPr indent="-330200" lvl="0" marL="457200" rtl="0" algn="l">
              <a:spcBef>
                <a:spcPts val="1600"/>
              </a:spcBef>
              <a:spcAft>
                <a:spcPts val="0"/>
              </a:spcAft>
              <a:buClr>
                <a:schemeClr val="dk1"/>
              </a:buClr>
              <a:buSzPts val="1600"/>
              <a:buChar char="●"/>
            </a:pPr>
            <a:r>
              <a:rPr lang="nl-NL">
                <a:solidFill>
                  <a:schemeClr val="dk1"/>
                </a:solidFill>
              </a:rPr>
              <a:t>Ik hou van...</a:t>
            </a:r>
            <a:endParaRPr>
              <a:solidFill>
                <a:schemeClr val="dk1"/>
              </a:solidFill>
            </a:endParaRPr>
          </a:p>
          <a:p>
            <a:pPr indent="-330200" lvl="0" marL="457200" rtl="0" algn="l">
              <a:spcBef>
                <a:spcPts val="1600"/>
              </a:spcBef>
              <a:spcAft>
                <a:spcPts val="1600"/>
              </a:spcAft>
              <a:buClr>
                <a:schemeClr val="dk1"/>
              </a:buClr>
              <a:buSzPts val="1600"/>
              <a:buChar char="●"/>
            </a:pPr>
            <a:r>
              <a:rPr lang="nl-NL">
                <a:solidFill>
                  <a:schemeClr val="dk1"/>
                </a:solidFill>
              </a:rPr>
              <a:t>en een andere interessant punt</a:t>
            </a:r>
            <a:endParaRPr/>
          </a:p>
        </p:txBody>
      </p:sp>
      <p:sp>
        <p:nvSpPr>
          <p:cNvPr id="84" name="Google Shape;84;p22"/>
          <p:cNvSpPr/>
          <p:nvPr/>
        </p:nvSpPr>
        <p:spPr>
          <a:xfrm>
            <a:off x="4793050" y="0"/>
            <a:ext cx="4350900" cy="43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NL" sz="2400">
                <a:latin typeface="Open Sans"/>
                <a:ea typeface="Open Sans"/>
                <a:cs typeface="Open Sans"/>
                <a:sym typeface="Open Sans"/>
              </a:rPr>
              <a:t>Jouw foto hier</a:t>
            </a:r>
            <a:endParaRPr sz="24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40"/>
          <p:cNvPicPr preferRelativeResize="0"/>
          <p:nvPr/>
        </p:nvPicPr>
        <p:blipFill>
          <a:blip r:embed="rId3">
            <a:alphaModFix/>
          </a:blip>
          <a:stretch>
            <a:fillRect/>
          </a:stretch>
        </p:blipFill>
        <p:spPr>
          <a:xfrm>
            <a:off x="1152199" y="2306299"/>
            <a:ext cx="7004225" cy="1587624"/>
          </a:xfrm>
          <a:prstGeom prst="rect">
            <a:avLst/>
          </a:prstGeom>
          <a:noFill/>
          <a:ln>
            <a:noFill/>
          </a:ln>
        </p:spPr>
      </p:pic>
      <p:sp>
        <p:nvSpPr>
          <p:cNvPr id="243" name="Google Shape;243;p40"/>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Programmeer nu jouw figuur</a:t>
            </a:r>
            <a:endParaRPr/>
          </a:p>
        </p:txBody>
      </p:sp>
      <p:sp>
        <p:nvSpPr>
          <p:cNvPr id="244" name="Google Shape;244;p40"/>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Stap 4: Resetten; natuurlijk!</a:t>
            </a:r>
            <a:endParaRPr/>
          </a:p>
        </p:txBody>
      </p:sp>
      <p:sp>
        <p:nvSpPr>
          <p:cNvPr id="245" name="Google Shape;245;p40"/>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sz="1800">
                <a:solidFill>
                  <a:schemeClr val="dk2"/>
                </a:solidFill>
              </a:rPr>
              <a:t>Soms kom je vast te zitten en heb je een weg terug nodig... </a:t>
            </a:r>
            <a:endParaRPr sz="1800">
              <a:solidFill>
                <a:schemeClr val="dk2"/>
              </a:solidFill>
            </a:endParaRPr>
          </a:p>
          <a:p>
            <a:pPr indent="0" lvl="0" marL="0" rtl="0" algn="l">
              <a:spcBef>
                <a:spcPts val="1600"/>
              </a:spcBef>
              <a:spcAft>
                <a:spcPts val="0"/>
              </a:spcAft>
              <a:buNone/>
            </a:pPr>
            <a:r>
              <a:rPr lang="nl-NL" sz="1800">
                <a:solidFill>
                  <a:schemeClr val="dk2"/>
                </a:solidFill>
              </a:rPr>
              <a:t>Voeg deze twee scripts toe om je sprite opnieuw in te stellen</a:t>
            </a:r>
            <a:endParaRPr sz="1800">
              <a:solidFill>
                <a:schemeClr val="dk2"/>
              </a:solidFill>
            </a:endParaRPr>
          </a:p>
          <a:p>
            <a:pPr indent="0" lvl="0" marL="0" rtl="0" algn="l">
              <a:spcBef>
                <a:spcPts val="1600"/>
              </a:spcBef>
              <a:spcAft>
                <a:spcPts val="0"/>
              </a:spcAft>
              <a:buNone/>
            </a:pPr>
            <a:r>
              <a:t/>
            </a:r>
            <a:endParaRPr sz="1800">
              <a:solidFill>
                <a:schemeClr val="dk2"/>
              </a:solidFill>
            </a:endParaRPr>
          </a:p>
          <a:p>
            <a:pPr indent="0" lvl="0" marL="0" rtl="0" algn="l">
              <a:spcBef>
                <a:spcPts val="1600"/>
              </a:spcBef>
              <a:spcAft>
                <a:spcPts val="1600"/>
              </a:spcAft>
              <a:buNone/>
            </a:pPr>
            <a:r>
              <a:rPr lang="nl-NL" sz="1800">
                <a:solidFill>
                  <a:schemeClr val="dk2"/>
                </a:solidFill>
              </a:rPr>
              <a:t>							of / en</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41"/>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5" name="Shape 255"/>
        <p:cNvGrpSpPr/>
        <p:nvPr/>
      </p:nvGrpSpPr>
      <p:grpSpPr>
        <a:xfrm>
          <a:off x="0" y="0"/>
          <a:ext cx="0" cy="0"/>
          <a:chOff x="0" y="0"/>
          <a:chExt cx="0" cy="0"/>
        </a:xfrm>
      </p:grpSpPr>
      <p:sp>
        <p:nvSpPr>
          <p:cNvPr id="256" name="Google Shape;256;p42"/>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Heb je nog steeds meer inspiratie nodig?</a:t>
            </a:r>
            <a:endParaRPr/>
          </a:p>
        </p:txBody>
      </p:sp>
      <p:sp>
        <p:nvSpPr>
          <p:cNvPr id="257" name="Google Shape;257;p42"/>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Hoe zit het met sommige van deze ideeën?</a:t>
            </a:r>
            <a:endParaRPr/>
          </a:p>
        </p:txBody>
      </p:sp>
      <p:sp>
        <p:nvSpPr>
          <p:cNvPr id="258" name="Google Shape;258;p42"/>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nl-NL" sz="1800">
                <a:solidFill>
                  <a:schemeClr val="dk2"/>
                </a:solidFill>
              </a:rPr>
              <a:t>Een aantal magische bananen</a:t>
            </a:r>
            <a:endParaRPr sz="1800">
              <a:solidFill>
                <a:schemeClr val="dk2"/>
              </a:solidFill>
            </a:endParaRPr>
          </a:p>
          <a:p>
            <a:pPr indent="-342900" lvl="0" marL="457200" rtl="0" algn="l">
              <a:spcBef>
                <a:spcPts val="0"/>
              </a:spcBef>
              <a:spcAft>
                <a:spcPts val="0"/>
              </a:spcAft>
              <a:buClr>
                <a:schemeClr val="dk2"/>
              </a:buClr>
              <a:buSzPts val="1800"/>
              <a:buChar char="●"/>
            </a:pPr>
            <a:r>
              <a:rPr lang="nl-NL" sz="1800">
                <a:solidFill>
                  <a:schemeClr val="dk2"/>
                </a:solidFill>
              </a:rPr>
              <a:t>Een dansende robot</a:t>
            </a:r>
            <a:endParaRPr sz="1800">
              <a:solidFill>
                <a:schemeClr val="dk2"/>
              </a:solidFill>
            </a:endParaRPr>
          </a:p>
          <a:p>
            <a:pPr indent="-342900" lvl="0" marL="457200" rtl="0" algn="l">
              <a:spcBef>
                <a:spcPts val="0"/>
              </a:spcBef>
              <a:spcAft>
                <a:spcPts val="0"/>
              </a:spcAft>
              <a:buClr>
                <a:schemeClr val="dk2"/>
              </a:buClr>
              <a:buSzPts val="1800"/>
              <a:buChar char="●"/>
            </a:pPr>
            <a:r>
              <a:rPr lang="nl-NL" sz="1800">
                <a:solidFill>
                  <a:schemeClr val="dk2"/>
                </a:solidFill>
              </a:rPr>
              <a:t>Een woeste draak</a:t>
            </a:r>
            <a:endParaRPr sz="1800">
              <a:solidFill>
                <a:schemeClr val="dk2"/>
              </a:solidFill>
            </a:endParaRPr>
          </a:p>
          <a:p>
            <a:pPr indent="-342900" lvl="0" marL="457200" rtl="0" algn="l">
              <a:spcBef>
                <a:spcPts val="0"/>
              </a:spcBef>
              <a:spcAft>
                <a:spcPts val="0"/>
              </a:spcAft>
              <a:buClr>
                <a:schemeClr val="dk2"/>
              </a:buClr>
              <a:buSzPts val="1800"/>
              <a:buChar char="●"/>
            </a:pPr>
            <a:r>
              <a:rPr lang="nl-NL" sz="1800">
                <a:solidFill>
                  <a:schemeClr val="dk2"/>
                </a:solidFill>
              </a:rPr>
              <a:t>Een goblin die telt</a:t>
            </a:r>
            <a:endParaRPr sz="1800">
              <a:solidFill>
                <a:schemeClr val="dk2"/>
              </a:solidFill>
            </a:endParaRPr>
          </a:p>
          <a:p>
            <a:pPr indent="-342900" lvl="0" marL="457200" rtl="0" algn="l">
              <a:spcBef>
                <a:spcPts val="0"/>
              </a:spcBef>
              <a:spcAft>
                <a:spcPts val="0"/>
              </a:spcAft>
              <a:buClr>
                <a:schemeClr val="dk2"/>
              </a:buClr>
              <a:buSzPts val="1800"/>
              <a:buChar char="●"/>
            </a:pPr>
            <a:r>
              <a:rPr lang="nl-NL" sz="1800">
                <a:solidFill>
                  <a:schemeClr val="dk2"/>
                </a:solidFill>
              </a:rPr>
              <a:t>...en zo veel meer!</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3" name="Shape 263"/>
        <p:cNvGrpSpPr/>
        <p:nvPr/>
      </p:nvGrpSpPr>
      <p:grpSpPr>
        <a:xfrm>
          <a:off x="0" y="0"/>
          <a:ext cx="0" cy="0"/>
          <a:chOff x="0" y="0"/>
          <a:chExt cx="0" cy="0"/>
        </a:xfrm>
      </p:grpSpPr>
      <p:pic>
        <p:nvPicPr>
          <p:cNvPr id="264" name="Google Shape;264;p43"/>
          <p:cNvPicPr preferRelativeResize="0"/>
          <p:nvPr/>
        </p:nvPicPr>
        <p:blipFill>
          <a:blip r:embed="rId3">
            <a:alphaModFix/>
          </a:blip>
          <a:stretch>
            <a:fillRect/>
          </a:stretch>
        </p:blipFill>
        <p:spPr>
          <a:xfrm>
            <a:off x="5667988" y="924650"/>
            <a:ext cx="3399812" cy="3348300"/>
          </a:xfrm>
          <a:prstGeom prst="rect">
            <a:avLst/>
          </a:prstGeom>
          <a:noFill/>
          <a:ln>
            <a:noFill/>
          </a:ln>
        </p:spPr>
      </p:pic>
      <p:pic>
        <p:nvPicPr>
          <p:cNvPr id="265" name="Google Shape;265;p43"/>
          <p:cNvPicPr preferRelativeResize="0"/>
          <p:nvPr/>
        </p:nvPicPr>
        <p:blipFill>
          <a:blip r:embed="rId4">
            <a:alphaModFix/>
          </a:blip>
          <a:stretch>
            <a:fillRect/>
          </a:stretch>
        </p:blipFill>
        <p:spPr>
          <a:xfrm>
            <a:off x="466400" y="2698963"/>
            <a:ext cx="1409700" cy="1457325"/>
          </a:xfrm>
          <a:prstGeom prst="rect">
            <a:avLst/>
          </a:prstGeom>
          <a:noFill/>
          <a:ln>
            <a:noFill/>
          </a:ln>
        </p:spPr>
      </p:pic>
      <p:sp>
        <p:nvSpPr>
          <p:cNvPr id="266" name="Google Shape;266;p43"/>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Een aantal kleurrijke bananen</a:t>
            </a:r>
            <a:endParaRPr/>
          </a:p>
        </p:txBody>
      </p:sp>
      <p:sp>
        <p:nvSpPr>
          <p:cNvPr id="267" name="Google Shape;267;p43"/>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Als je de ‘Bananas’ sprite gebruikt:</a:t>
            </a:r>
            <a:endParaRPr/>
          </a:p>
        </p:txBody>
      </p:sp>
      <p:sp>
        <p:nvSpPr>
          <p:cNvPr id="268" name="Google Shape;268;p43"/>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NL" sz="1800">
                <a:solidFill>
                  <a:schemeClr val="dk2"/>
                </a:solidFill>
              </a:rPr>
              <a:t>Programmeer de volgende stappen,</a:t>
            </a:r>
            <a:endParaRPr sz="1800">
              <a:solidFill>
                <a:schemeClr val="dk2"/>
              </a:solidFill>
            </a:endParaRPr>
          </a:p>
          <a:p>
            <a:pPr indent="0" lvl="0" marL="0" rtl="0" algn="l">
              <a:spcBef>
                <a:spcPts val="1600"/>
              </a:spcBef>
              <a:spcAft>
                <a:spcPts val="0"/>
              </a:spcAft>
              <a:buNone/>
            </a:pPr>
            <a:r>
              <a:rPr lang="nl-NL" sz="1800">
                <a:solidFill>
                  <a:schemeClr val="dk2"/>
                </a:solidFill>
              </a:rPr>
              <a:t>... dan kunnen ze van kleur veranderen </a:t>
            </a:r>
            <a:endParaRPr sz="1800">
              <a:solidFill>
                <a:schemeClr val="dk2"/>
              </a:solidFill>
            </a:endParaRPr>
          </a:p>
          <a:p>
            <a:pPr indent="0" lvl="0" marL="0" rtl="0" algn="l">
              <a:spcBef>
                <a:spcPts val="1600"/>
              </a:spcBef>
              <a:spcAft>
                <a:spcPts val="1600"/>
              </a:spcAft>
              <a:buNone/>
            </a:pPr>
            <a:r>
              <a:rPr lang="nl-NL" sz="1800">
                <a:solidFill>
                  <a:schemeClr val="dk2"/>
                </a:solidFill>
              </a:rPr>
              <a:t>… </a:t>
            </a:r>
            <a:r>
              <a:rPr i="1" lang="nl-NL" sz="1800">
                <a:solidFill>
                  <a:schemeClr val="dk2"/>
                </a:solidFill>
              </a:rPr>
              <a:t>en ook verdwijnen!</a:t>
            </a:r>
            <a:endParaRPr i="1"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3" name="Shape 273"/>
        <p:cNvGrpSpPr/>
        <p:nvPr/>
      </p:nvGrpSpPr>
      <p:grpSpPr>
        <a:xfrm>
          <a:off x="0" y="0"/>
          <a:ext cx="0" cy="0"/>
          <a:chOff x="0" y="0"/>
          <a:chExt cx="0" cy="0"/>
        </a:xfrm>
      </p:grpSpPr>
      <p:sp>
        <p:nvSpPr>
          <p:cNvPr id="274" name="Google Shape;274;p4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Een </a:t>
            </a:r>
            <a:r>
              <a:rPr lang="nl-NL"/>
              <a:t>dansende </a:t>
            </a:r>
            <a:r>
              <a:rPr lang="nl-NL"/>
              <a:t>robot?</a:t>
            </a:r>
            <a:endParaRPr/>
          </a:p>
        </p:txBody>
      </p:sp>
      <p:sp>
        <p:nvSpPr>
          <p:cNvPr id="275" name="Google Shape;275;p44"/>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Als je de ‘Retro Robot’ sprite gebruikt:</a:t>
            </a:r>
            <a:endParaRPr/>
          </a:p>
        </p:txBody>
      </p:sp>
      <p:sp>
        <p:nvSpPr>
          <p:cNvPr id="276" name="Google Shape;276;p44"/>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sz="1800">
                <a:solidFill>
                  <a:schemeClr val="dk2"/>
                </a:solidFill>
              </a:rPr>
              <a:t>Programmeer</a:t>
            </a:r>
            <a:r>
              <a:rPr lang="nl-NL" sz="1800">
                <a:solidFill>
                  <a:schemeClr val="dk2"/>
                </a:solidFill>
              </a:rPr>
              <a:t> de volgende stappen,</a:t>
            </a:r>
            <a:endParaRPr sz="1800">
              <a:solidFill>
                <a:schemeClr val="dk2"/>
              </a:solidFill>
            </a:endParaRPr>
          </a:p>
          <a:p>
            <a:pPr indent="0" lvl="0" marL="0" rtl="0" algn="l">
              <a:spcBef>
                <a:spcPts val="1600"/>
              </a:spcBef>
              <a:spcAft>
                <a:spcPts val="1600"/>
              </a:spcAft>
              <a:buNone/>
            </a:pPr>
            <a:r>
              <a:rPr lang="nl-NL" sz="1800">
                <a:solidFill>
                  <a:schemeClr val="dk2"/>
                </a:solidFill>
              </a:rPr>
              <a:t>en d</a:t>
            </a:r>
            <a:r>
              <a:rPr lang="nl-NL" sz="1800">
                <a:solidFill>
                  <a:schemeClr val="dk2"/>
                </a:solidFill>
              </a:rPr>
              <a:t>an kan hij dansen!</a:t>
            </a:r>
            <a:endParaRPr sz="1800">
              <a:solidFill>
                <a:schemeClr val="dk2"/>
              </a:solidFill>
            </a:endParaRPr>
          </a:p>
        </p:txBody>
      </p:sp>
      <p:pic>
        <p:nvPicPr>
          <p:cNvPr id="277" name="Google Shape;277;p44"/>
          <p:cNvPicPr preferRelativeResize="0"/>
          <p:nvPr/>
        </p:nvPicPr>
        <p:blipFill rotWithShape="1">
          <a:blip r:embed="rId3">
            <a:alphaModFix/>
          </a:blip>
          <a:srcRect b="1770" l="3688" r="3864" t="3064"/>
          <a:stretch/>
        </p:blipFill>
        <p:spPr>
          <a:xfrm>
            <a:off x="4491075" y="1027350"/>
            <a:ext cx="4612800" cy="3189325"/>
          </a:xfrm>
          <a:prstGeom prst="rect">
            <a:avLst/>
          </a:prstGeom>
          <a:noFill/>
          <a:ln>
            <a:noFill/>
          </a:ln>
        </p:spPr>
      </p:pic>
      <p:pic>
        <p:nvPicPr>
          <p:cNvPr id="278" name="Google Shape;278;p44"/>
          <p:cNvPicPr preferRelativeResize="0"/>
          <p:nvPr/>
        </p:nvPicPr>
        <p:blipFill>
          <a:blip r:embed="rId4">
            <a:alphaModFix/>
          </a:blip>
          <a:stretch>
            <a:fillRect/>
          </a:stretch>
        </p:blipFill>
        <p:spPr>
          <a:xfrm>
            <a:off x="390188" y="2349775"/>
            <a:ext cx="1323975" cy="186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3" name="Shape 283"/>
        <p:cNvGrpSpPr/>
        <p:nvPr/>
      </p:nvGrpSpPr>
      <p:grpSpPr>
        <a:xfrm>
          <a:off x="0" y="0"/>
          <a:ext cx="0" cy="0"/>
          <a:chOff x="0" y="0"/>
          <a:chExt cx="0" cy="0"/>
        </a:xfrm>
      </p:grpSpPr>
      <p:sp>
        <p:nvSpPr>
          <p:cNvPr id="284" name="Google Shape;284;p4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Een woest draak?</a:t>
            </a:r>
            <a:endParaRPr/>
          </a:p>
        </p:txBody>
      </p:sp>
      <p:sp>
        <p:nvSpPr>
          <p:cNvPr id="285" name="Google Shape;285;p45"/>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Als je de ‘Dragon’ sprite gebruikt:</a:t>
            </a:r>
            <a:endParaRPr/>
          </a:p>
        </p:txBody>
      </p:sp>
      <p:sp>
        <p:nvSpPr>
          <p:cNvPr id="286" name="Google Shape;286;p45"/>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NL" sz="1800">
                <a:solidFill>
                  <a:schemeClr val="dk2"/>
                </a:solidFill>
              </a:rPr>
              <a:t>Programmeer de volgende stappen,</a:t>
            </a:r>
            <a:endParaRPr sz="1800">
              <a:solidFill>
                <a:schemeClr val="dk2"/>
              </a:solidFill>
            </a:endParaRPr>
          </a:p>
          <a:p>
            <a:pPr indent="0" lvl="0" marL="0" rtl="0" algn="l">
              <a:spcBef>
                <a:spcPts val="1600"/>
              </a:spcBef>
              <a:spcAft>
                <a:spcPts val="0"/>
              </a:spcAft>
              <a:buClr>
                <a:schemeClr val="dk1"/>
              </a:buClr>
              <a:buSzPts val="1100"/>
              <a:buFont typeface="Arial"/>
              <a:buNone/>
            </a:pPr>
            <a:r>
              <a:rPr lang="nl-NL" sz="1800">
                <a:solidFill>
                  <a:schemeClr val="dk2"/>
                </a:solidFill>
              </a:rPr>
              <a:t>...en dan kan ze brullen!</a:t>
            </a:r>
            <a:endParaRPr sz="1800">
              <a:solidFill>
                <a:schemeClr val="dk2"/>
              </a:solidFill>
            </a:endParaRPr>
          </a:p>
          <a:p>
            <a:pPr indent="0" lvl="0" marL="0" rtl="0" algn="l">
              <a:spcBef>
                <a:spcPts val="1600"/>
              </a:spcBef>
              <a:spcAft>
                <a:spcPts val="0"/>
              </a:spcAft>
              <a:buClr>
                <a:schemeClr val="dk1"/>
              </a:buClr>
              <a:buSzPts val="1100"/>
              <a:buFont typeface="Arial"/>
              <a:buNone/>
            </a:pPr>
            <a:r>
              <a:t/>
            </a:r>
            <a:endParaRPr sz="1800">
              <a:solidFill>
                <a:schemeClr val="dk2"/>
              </a:solidFill>
            </a:endParaRPr>
          </a:p>
          <a:p>
            <a:pPr indent="0" lvl="0" marL="0" rtl="0" algn="l">
              <a:spcBef>
                <a:spcPts val="1600"/>
              </a:spcBef>
              <a:spcAft>
                <a:spcPts val="1600"/>
              </a:spcAft>
              <a:buNone/>
            </a:pPr>
            <a:r>
              <a:t/>
            </a:r>
            <a:endParaRPr sz="1800">
              <a:solidFill>
                <a:schemeClr val="dk2"/>
              </a:solidFill>
            </a:endParaRPr>
          </a:p>
        </p:txBody>
      </p:sp>
      <p:pic>
        <p:nvPicPr>
          <p:cNvPr id="287" name="Google Shape;287;p45"/>
          <p:cNvPicPr preferRelativeResize="0"/>
          <p:nvPr/>
        </p:nvPicPr>
        <p:blipFill>
          <a:blip r:embed="rId3">
            <a:alphaModFix/>
          </a:blip>
          <a:stretch>
            <a:fillRect/>
          </a:stretch>
        </p:blipFill>
        <p:spPr>
          <a:xfrm>
            <a:off x="4661291" y="924650"/>
            <a:ext cx="4406406" cy="3292225"/>
          </a:xfrm>
          <a:prstGeom prst="rect">
            <a:avLst/>
          </a:prstGeom>
          <a:noFill/>
          <a:ln>
            <a:noFill/>
          </a:ln>
        </p:spPr>
      </p:pic>
      <p:pic>
        <p:nvPicPr>
          <p:cNvPr id="288" name="Google Shape;288;p45"/>
          <p:cNvPicPr preferRelativeResize="0"/>
          <p:nvPr/>
        </p:nvPicPr>
        <p:blipFill>
          <a:blip r:embed="rId4">
            <a:alphaModFix/>
          </a:blip>
          <a:stretch>
            <a:fillRect/>
          </a:stretch>
        </p:blipFill>
        <p:spPr>
          <a:xfrm>
            <a:off x="466400" y="2673825"/>
            <a:ext cx="2190750" cy="154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3" name="Shape 293"/>
        <p:cNvGrpSpPr/>
        <p:nvPr/>
      </p:nvGrpSpPr>
      <p:grpSpPr>
        <a:xfrm>
          <a:off x="0" y="0"/>
          <a:ext cx="0" cy="0"/>
          <a:chOff x="0" y="0"/>
          <a:chExt cx="0" cy="0"/>
        </a:xfrm>
      </p:grpSpPr>
      <p:sp>
        <p:nvSpPr>
          <p:cNvPr id="294" name="Google Shape;294;p46"/>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Een goblin die telt?</a:t>
            </a:r>
            <a:endParaRPr/>
          </a:p>
        </p:txBody>
      </p:sp>
      <p:sp>
        <p:nvSpPr>
          <p:cNvPr id="295" name="Google Shape;295;p46"/>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Als je de ‘Goblin’ sprite gebruikt:</a:t>
            </a:r>
            <a:endParaRPr/>
          </a:p>
        </p:txBody>
      </p:sp>
      <p:sp>
        <p:nvSpPr>
          <p:cNvPr id="296" name="Google Shape;296;p46"/>
          <p:cNvSpPr txBox="1"/>
          <p:nvPr>
            <p:ph idx="2" type="body"/>
          </p:nvPr>
        </p:nvSpPr>
        <p:spPr>
          <a:xfrm>
            <a:off x="466400" y="1027350"/>
            <a:ext cx="83922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NL" sz="1800">
                <a:solidFill>
                  <a:schemeClr val="dk2"/>
                </a:solidFill>
              </a:rPr>
              <a:t>Programmeer de volgende stappen,</a:t>
            </a:r>
            <a:endParaRPr sz="1800">
              <a:solidFill>
                <a:schemeClr val="dk2"/>
              </a:solidFill>
            </a:endParaRPr>
          </a:p>
          <a:p>
            <a:pPr indent="0" lvl="0" marL="0" rtl="0" algn="l">
              <a:spcBef>
                <a:spcPts val="1600"/>
              </a:spcBef>
              <a:spcAft>
                <a:spcPts val="1600"/>
              </a:spcAft>
              <a:buNone/>
            </a:pPr>
            <a:r>
              <a:rPr lang="nl-NL" sz="1800">
                <a:solidFill>
                  <a:schemeClr val="dk2"/>
                </a:solidFill>
              </a:rPr>
              <a:t>...en dan </a:t>
            </a:r>
            <a:r>
              <a:rPr lang="nl-NL" sz="1800">
                <a:solidFill>
                  <a:schemeClr val="dk2"/>
                </a:solidFill>
              </a:rPr>
              <a:t>kan </a:t>
            </a:r>
            <a:r>
              <a:rPr lang="nl-NL" sz="1800">
                <a:solidFill>
                  <a:schemeClr val="dk2"/>
                </a:solidFill>
              </a:rPr>
              <a:t>hij tellen!</a:t>
            </a:r>
            <a:endParaRPr sz="1800">
              <a:solidFill>
                <a:schemeClr val="dk2"/>
              </a:solidFill>
            </a:endParaRPr>
          </a:p>
        </p:txBody>
      </p:sp>
      <p:pic>
        <p:nvPicPr>
          <p:cNvPr id="297" name="Google Shape;297;p46"/>
          <p:cNvPicPr preferRelativeResize="0"/>
          <p:nvPr/>
        </p:nvPicPr>
        <p:blipFill>
          <a:blip r:embed="rId3">
            <a:alphaModFix/>
          </a:blip>
          <a:stretch>
            <a:fillRect/>
          </a:stretch>
        </p:blipFill>
        <p:spPr>
          <a:xfrm>
            <a:off x="4775643" y="924650"/>
            <a:ext cx="4368260" cy="3320325"/>
          </a:xfrm>
          <a:prstGeom prst="rect">
            <a:avLst/>
          </a:prstGeom>
          <a:noFill/>
          <a:ln>
            <a:noFill/>
          </a:ln>
        </p:spPr>
      </p:pic>
      <p:pic>
        <p:nvPicPr>
          <p:cNvPr id="298" name="Google Shape;298;p46"/>
          <p:cNvPicPr preferRelativeResize="0"/>
          <p:nvPr/>
        </p:nvPicPr>
        <p:blipFill>
          <a:blip r:embed="rId4">
            <a:alphaModFix/>
          </a:blip>
          <a:stretch>
            <a:fillRect/>
          </a:stretch>
        </p:blipFill>
        <p:spPr>
          <a:xfrm>
            <a:off x="466388" y="2444738"/>
            <a:ext cx="1095375" cy="1800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Succes!</a:t>
            </a:r>
            <a:endParaRPr/>
          </a:p>
        </p:txBody>
      </p:sp>
      <p:pic>
        <p:nvPicPr>
          <p:cNvPr id="305" name="Google Shape;305;p47"/>
          <p:cNvPicPr preferRelativeResize="0"/>
          <p:nvPr/>
        </p:nvPicPr>
        <p:blipFill>
          <a:blip r:embed="rId3">
            <a:alphaModFix/>
          </a:blip>
          <a:stretch>
            <a:fillRect/>
          </a:stretch>
        </p:blipFill>
        <p:spPr>
          <a:xfrm>
            <a:off x="2984424" y="710675"/>
            <a:ext cx="3175150" cy="317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DEMO TIJD: </a:t>
            </a:r>
            <a:r>
              <a:rPr lang="nl-NL">
                <a:solidFill>
                  <a:schemeClr val="lt1"/>
                </a:solidFill>
              </a:rPr>
              <a:t>Wat heb je gemaakt?</a:t>
            </a:r>
            <a:endParaRPr/>
          </a:p>
        </p:txBody>
      </p:sp>
      <p:pic>
        <p:nvPicPr>
          <p:cNvPr id="312" name="Google Shape;312;p48"/>
          <p:cNvPicPr preferRelativeResize="0"/>
          <p:nvPr/>
        </p:nvPicPr>
        <p:blipFill>
          <a:blip r:embed="rId3">
            <a:alphaModFix/>
          </a:blip>
          <a:stretch>
            <a:fillRect/>
          </a:stretch>
        </p:blipFill>
        <p:spPr>
          <a:xfrm>
            <a:off x="2419162" y="-1"/>
            <a:ext cx="4305677" cy="431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49"/>
          <p:cNvPicPr preferRelativeResize="0"/>
          <p:nvPr/>
        </p:nvPicPr>
        <p:blipFill rotWithShape="1">
          <a:blip r:embed="rId3">
            <a:alphaModFix/>
          </a:blip>
          <a:srcRect b="0" l="0" r="0" t="4003"/>
          <a:stretch/>
        </p:blipFill>
        <p:spPr>
          <a:xfrm>
            <a:off x="509500" y="0"/>
            <a:ext cx="3319326" cy="3190051"/>
          </a:xfrm>
          <a:prstGeom prst="rect">
            <a:avLst/>
          </a:prstGeom>
          <a:noFill/>
          <a:ln>
            <a:noFill/>
          </a:ln>
        </p:spPr>
      </p:pic>
      <p:pic>
        <p:nvPicPr>
          <p:cNvPr id="319" name="Google Shape;319;p49"/>
          <p:cNvPicPr preferRelativeResize="0"/>
          <p:nvPr/>
        </p:nvPicPr>
        <p:blipFill rotWithShape="1">
          <a:blip r:embed="rId4">
            <a:alphaModFix/>
          </a:blip>
          <a:srcRect b="0" l="0" r="0" t="60317"/>
          <a:stretch/>
        </p:blipFill>
        <p:spPr>
          <a:xfrm>
            <a:off x="2866675" y="2654726"/>
            <a:ext cx="3971149" cy="1577522"/>
          </a:xfrm>
          <a:prstGeom prst="rect">
            <a:avLst/>
          </a:prstGeom>
          <a:noFill/>
          <a:ln>
            <a:noFill/>
          </a:ln>
        </p:spPr>
      </p:pic>
      <p:sp>
        <p:nvSpPr>
          <p:cNvPr id="320" name="Google Shape;320;p4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Wij zijn klaar. Kom met mij mee!</a:t>
            </a:r>
            <a:endParaRPr/>
          </a:p>
        </p:txBody>
      </p:sp>
      <p:pic>
        <p:nvPicPr>
          <p:cNvPr id="321" name="Google Shape;321;p49"/>
          <p:cNvPicPr preferRelativeResize="0"/>
          <p:nvPr/>
        </p:nvPicPr>
        <p:blipFill rotWithShape="1">
          <a:blip r:embed="rId5">
            <a:alphaModFix/>
          </a:blip>
          <a:srcRect b="0" l="0" r="0" t="0"/>
          <a:stretch/>
        </p:blipFill>
        <p:spPr>
          <a:xfrm>
            <a:off x="3642691" y="318900"/>
            <a:ext cx="2419121" cy="2419100"/>
          </a:xfrm>
          <a:prstGeom prst="rect">
            <a:avLst/>
          </a:prstGeom>
          <a:noFill/>
          <a:ln>
            <a:noFill/>
          </a:ln>
        </p:spPr>
      </p:pic>
      <p:pic>
        <p:nvPicPr>
          <p:cNvPr id="322" name="Google Shape;322;p49"/>
          <p:cNvPicPr preferRelativeResize="0"/>
          <p:nvPr/>
        </p:nvPicPr>
        <p:blipFill>
          <a:blip r:embed="rId6">
            <a:alphaModFix/>
          </a:blip>
          <a:stretch>
            <a:fillRect/>
          </a:stretch>
        </p:blipFill>
        <p:spPr>
          <a:xfrm>
            <a:off x="6762575" y="487150"/>
            <a:ext cx="2000337" cy="2003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23"/>
          <p:cNvPicPr preferRelativeResize="0"/>
          <p:nvPr/>
        </p:nvPicPr>
        <p:blipFill>
          <a:blip r:embed="rId3">
            <a:alphaModFix/>
          </a:blip>
          <a:stretch>
            <a:fillRect/>
          </a:stretch>
        </p:blipFill>
        <p:spPr>
          <a:xfrm>
            <a:off x="2116125" y="1824450"/>
            <a:ext cx="4911739" cy="17472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7" name="Shape 327"/>
        <p:cNvGrpSpPr/>
        <p:nvPr/>
      </p:nvGrpSpPr>
      <p:grpSpPr>
        <a:xfrm>
          <a:off x="0" y="0"/>
          <a:ext cx="0" cy="0"/>
          <a:chOff x="0" y="0"/>
          <a:chExt cx="0" cy="0"/>
        </a:xfrm>
      </p:grpSpPr>
      <p:sp>
        <p:nvSpPr>
          <p:cNvPr id="328" name="Google Shape;328;p50"/>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Content licensed under CC BY NC SA 4.0</a:t>
            </a:r>
            <a:endParaRPr/>
          </a:p>
        </p:txBody>
      </p:sp>
      <p:sp>
        <p:nvSpPr>
          <p:cNvPr id="329" name="Google Shape;329;p50"/>
          <p:cNvSpPr txBox="1"/>
          <p:nvPr>
            <p:ph idx="2" type="body"/>
          </p:nvPr>
        </p:nvSpPr>
        <p:spPr>
          <a:xfrm>
            <a:off x="466400" y="265350"/>
            <a:ext cx="8392200" cy="3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nl-NL" sz="1400"/>
              <a:t>You are free to:</a:t>
            </a:r>
            <a:endParaRPr b="1" sz="1400"/>
          </a:p>
          <a:p>
            <a:pPr indent="457200" lvl="0" marL="0" rtl="0" algn="l">
              <a:lnSpc>
                <a:spcPct val="115000"/>
              </a:lnSpc>
              <a:spcBef>
                <a:spcPts val="0"/>
              </a:spcBef>
              <a:spcAft>
                <a:spcPts val="0"/>
              </a:spcAft>
              <a:buClr>
                <a:schemeClr val="dk1"/>
              </a:buClr>
              <a:buSzPts val="1100"/>
              <a:buFont typeface="Arial"/>
              <a:buNone/>
            </a:pPr>
            <a:r>
              <a:rPr b="1" lang="nl-NL" sz="1400"/>
              <a:t>Share </a:t>
            </a:r>
            <a:r>
              <a:rPr lang="nl-NL" sz="1400"/>
              <a:t>— copy and redistribute the material in any medium or format</a:t>
            </a:r>
            <a:endParaRPr sz="1400"/>
          </a:p>
          <a:p>
            <a:pPr indent="457200" lvl="0" marL="0" rtl="0" algn="l">
              <a:lnSpc>
                <a:spcPct val="115000"/>
              </a:lnSpc>
              <a:spcBef>
                <a:spcPts val="0"/>
              </a:spcBef>
              <a:spcAft>
                <a:spcPts val="0"/>
              </a:spcAft>
              <a:buNone/>
            </a:pPr>
            <a:r>
              <a:rPr b="1" lang="nl-NL" sz="1400"/>
              <a:t>Adapt </a:t>
            </a:r>
            <a:r>
              <a:rPr lang="nl-NL" sz="1400"/>
              <a:t>— remix, transform, and build upon the material</a:t>
            </a:r>
            <a:endParaRPr sz="1400"/>
          </a:p>
          <a:p>
            <a:pPr indent="0" lvl="0" marL="0" rtl="0" algn="l">
              <a:lnSpc>
                <a:spcPct val="115000"/>
              </a:lnSpc>
              <a:spcBef>
                <a:spcPts val="0"/>
              </a:spcBef>
              <a:spcAft>
                <a:spcPts val="0"/>
              </a:spcAft>
              <a:buNone/>
            </a:pPr>
            <a:br>
              <a:rPr lang="nl-NL" sz="1400"/>
            </a:br>
            <a:r>
              <a:rPr b="1" lang="nl-NL" sz="1400"/>
              <a:t>Under the following terms:</a:t>
            </a:r>
            <a:endParaRPr b="1" sz="1400"/>
          </a:p>
          <a:p>
            <a:pPr indent="0" lvl="0" marL="457200" rtl="0" algn="l">
              <a:lnSpc>
                <a:spcPct val="115000"/>
              </a:lnSpc>
              <a:spcBef>
                <a:spcPts val="0"/>
              </a:spcBef>
              <a:spcAft>
                <a:spcPts val="0"/>
              </a:spcAft>
              <a:buNone/>
            </a:pPr>
            <a:r>
              <a:rPr b="1" lang="nl-NL" sz="1400"/>
              <a:t>Attribution </a:t>
            </a:r>
            <a:r>
              <a:rPr lang="nl-NL" sz="1400"/>
              <a:t>— You must give appropriate credit, provide a link to the license, and indicate if changes were made. You may do so in any reasonable manner, but not in any way that suggests the licensor endorses you or your use.</a:t>
            </a:r>
            <a:endParaRPr sz="1400"/>
          </a:p>
          <a:p>
            <a:pPr indent="0" lvl="0" marL="457200" rtl="0" algn="l">
              <a:lnSpc>
                <a:spcPct val="115000"/>
              </a:lnSpc>
              <a:spcBef>
                <a:spcPts val="0"/>
              </a:spcBef>
              <a:spcAft>
                <a:spcPts val="0"/>
              </a:spcAft>
              <a:buNone/>
            </a:pPr>
            <a:r>
              <a:rPr b="1" lang="nl-NL" sz="1400"/>
              <a:t>NonCommercial </a:t>
            </a:r>
            <a:r>
              <a:rPr lang="nl-NL" sz="1400"/>
              <a:t>— You may not use the material for commercial purposes.</a:t>
            </a:r>
            <a:endParaRPr sz="1400"/>
          </a:p>
          <a:p>
            <a:pPr indent="0" lvl="0" marL="457200" rtl="0" algn="l">
              <a:lnSpc>
                <a:spcPct val="115000"/>
              </a:lnSpc>
              <a:spcBef>
                <a:spcPts val="0"/>
              </a:spcBef>
              <a:spcAft>
                <a:spcPts val="0"/>
              </a:spcAft>
              <a:buNone/>
            </a:pPr>
            <a:r>
              <a:rPr b="1" lang="nl-NL" sz="1400"/>
              <a:t>ShareAlike </a:t>
            </a:r>
            <a:r>
              <a:rPr lang="nl-NL" sz="1400"/>
              <a:t>— If you remix, transform, or build upon the material, you must distribute your contributions under the same license as the original.</a:t>
            </a:r>
            <a:endParaRPr sz="1400"/>
          </a:p>
          <a:p>
            <a:pPr indent="0" lvl="0" marL="457200" rtl="0" algn="l">
              <a:lnSpc>
                <a:spcPct val="115000"/>
              </a:lnSpc>
              <a:spcBef>
                <a:spcPts val="0"/>
              </a:spcBef>
              <a:spcAft>
                <a:spcPts val="0"/>
              </a:spcAft>
              <a:buNone/>
            </a:pPr>
            <a:r>
              <a:rPr b="1" lang="nl-NL" sz="1400"/>
              <a:t>No additional restrictions </a:t>
            </a:r>
            <a:r>
              <a:rPr lang="nl-NL" sz="1400"/>
              <a:t>— You may not apply legal terms or technological measures that legally restrict others from doing anything the license permits.</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nl-NL" sz="1400"/>
              <a:t>This presentation was based off the content at </a:t>
            </a:r>
            <a:r>
              <a:rPr b="1" lang="nl-NL" sz="1400" u="sng">
                <a:solidFill>
                  <a:srgbClr val="0090E3"/>
                </a:solidFill>
                <a:hlinkClick r:id="rId3"/>
              </a:rPr>
              <a:t>https://github.com/devoxx4kids/materials/</a:t>
            </a:r>
            <a:r>
              <a:rPr b="1" lang="nl-NL" sz="1400">
                <a:solidFill>
                  <a:srgbClr val="0090E3"/>
                </a:solidFill>
              </a:rPr>
              <a:t> </a:t>
            </a:r>
            <a:endParaRPr b="1" sz="1400">
              <a:solidFill>
                <a:srgbClr val="0090E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4"/>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is Scratch?</a:t>
            </a:r>
            <a:endParaRPr/>
          </a:p>
        </p:txBody>
      </p:sp>
      <p:pic>
        <p:nvPicPr>
          <p:cNvPr id="97" name="Google Shape;97;p24"/>
          <p:cNvPicPr preferRelativeResize="0"/>
          <p:nvPr/>
        </p:nvPicPr>
        <p:blipFill>
          <a:blip r:embed="rId3">
            <a:alphaModFix/>
          </a:blip>
          <a:stretch>
            <a:fillRect/>
          </a:stretch>
        </p:blipFill>
        <p:spPr>
          <a:xfrm>
            <a:off x="4651050" y="119750"/>
            <a:ext cx="4276725" cy="1143000"/>
          </a:xfrm>
          <a:prstGeom prst="rect">
            <a:avLst/>
          </a:prstGeom>
          <a:noFill/>
          <a:ln>
            <a:noFill/>
          </a:ln>
        </p:spPr>
      </p:pic>
      <p:pic>
        <p:nvPicPr>
          <p:cNvPr id="98" name="Google Shape;98;p24"/>
          <p:cNvPicPr preferRelativeResize="0"/>
          <p:nvPr/>
        </p:nvPicPr>
        <p:blipFill>
          <a:blip r:embed="rId4">
            <a:alphaModFix/>
          </a:blip>
          <a:stretch>
            <a:fillRect/>
          </a:stretch>
        </p:blipFill>
        <p:spPr>
          <a:xfrm>
            <a:off x="6238425" y="1525975"/>
            <a:ext cx="2689345" cy="260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is Scratch?</a:t>
            </a:r>
            <a:endParaRPr/>
          </a:p>
        </p:txBody>
      </p:sp>
      <p:sp>
        <p:nvSpPr>
          <p:cNvPr id="105" name="Google Shape;105;p25"/>
          <p:cNvSpPr txBox="1"/>
          <p:nvPr>
            <p:ph idx="2" type="body"/>
          </p:nvPr>
        </p:nvSpPr>
        <p:spPr>
          <a:xfrm>
            <a:off x="466400" y="1027350"/>
            <a:ext cx="59667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nl-NL" sz="1800"/>
              <a:t>Scratch </a:t>
            </a:r>
            <a:r>
              <a:rPr lang="nl-NL" sz="1800"/>
              <a:t>is een </a:t>
            </a:r>
            <a:r>
              <a:rPr b="1" lang="nl-NL" sz="1800">
                <a:solidFill>
                  <a:srgbClr val="FF6600"/>
                </a:solidFill>
              </a:rPr>
              <a:t>programmeertaal </a:t>
            </a:r>
            <a:br>
              <a:rPr b="1" lang="nl-NL" sz="1800">
                <a:solidFill>
                  <a:srgbClr val="CC0000"/>
                </a:solidFill>
              </a:rPr>
            </a:br>
            <a:r>
              <a:rPr lang="nl-NL" sz="1800"/>
              <a:t>die helpt bij het maken van: </a:t>
            </a:r>
            <a:br>
              <a:rPr lang="nl-NL" sz="1800"/>
            </a:br>
            <a:r>
              <a:rPr lang="nl-NL" sz="1800"/>
              <a:t>verhalen, tekenfilms, spelletjes, </a:t>
            </a:r>
            <a:br>
              <a:rPr lang="nl-NL" sz="1800"/>
            </a:br>
            <a:r>
              <a:rPr lang="nl-NL" sz="1800"/>
              <a:t>muziek</a:t>
            </a:r>
            <a:r>
              <a:rPr lang="nl-NL" sz="1800"/>
              <a:t>, simulaties, enz.</a:t>
            </a:r>
            <a:endParaRPr sz="1800"/>
          </a:p>
        </p:txBody>
      </p:sp>
      <p:sp>
        <p:nvSpPr>
          <p:cNvPr id="106" name="Google Shape;106;p25"/>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is het?</a:t>
            </a:r>
            <a:endParaRPr/>
          </a:p>
        </p:txBody>
      </p:sp>
      <p:pic>
        <p:nvPicPr>
          <p:cNvPr id="107" name="Google Shape;107;p25"/>
          <p:cNvPicPr preferRelativeResize="0"/>
          <p:nvPr/>
        </p:nvPicPr>
        <p:blipFill>
          <a:blip r:embed="rId3">
            <a:alphaModFix/>
          </a:blip>
          <a:stretch>
            <a:fillRect/>
          </a:stretch>
        </p:blipFill>
        <p:spPr>
          <a:xfrm>
            <a:off x="4651050" y="119750"/>
            <a:ext cx="4276725" cy="1143000"/>
          </a:xfrm>
          <a:prstGeom prst="rect">
            <a:avLst/>
          </a:prstGeom>
          <a:noFill/>
          <a:ln>
            <a:noFill/>
          </a:ln>
        </p:spPr>
      </p:pic>
      <p:pic>
        <p:nvPicPr>
          <p:cNvPr id="108" name="Google Shape;108;p25"/>
          <p:cNvPicPr preferRelativeResize="0"/>
          <p:nvPr/>
        </p:nvPicPr>
        <p:blipFill>
          <a:blip r:embed="rId4">
            <a:alphaModFix/>
          </a:blip>
          <a:stretch>
            <a:fillRect/>
          </a:stretch>
        </p:blipFill>
        <p:spPr>
          <a:xfrm>
            <a:off x="6238425" y="1525975"/>
            <a:ext cx="2689345" cy="260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6"/>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is Scratch?</a:t>
            </a:r>
            <a:endParaRPr/>
          </a:p>
        </p:txBody>
      </p:sp>
      <p:sp>
        <p:nvSpPr>
          <p:cNvPr id="115" name="Google Shape;115;p26"/>
          <p:cNvSpPr txBox="1"/>
          <p:nvPr>
            <p:ph idx="2" type="body"/>
          </p:nvPr>
        </p:nvSpPr>
        <p:spPr>
          <a:xfrm>
            <a:off x="466400" y="1027350"/>
            <a:ext cx="59667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NL" sz="1800"/>
              <a:t>Scratch </a:t>
            </a:r>
            <a:r>
              <a:rPr lang="nl-NL" sz="1800"/>
              <a:t>is een </a:t>
            </a:r>
            <a:r>
              <a:rPr b="1" lang="nl-NL" sz="1800">
                <a:solidFill>
                  <a:srgbClr val="FF6600"/>
                </a:solidFill>
              </a:rPr>
              <a:t>programmeertaal </a:t>
            </a:r>
            <a:br>
              <a:rPr b="1" lang="nl-NL" sz="1800">
                <a:solidFill>
                  <a:srgbClr val="CC0000"/>
                </a:solidFill>
              </a:rPr>
            </a:br>
            <a:r>
              <a:rPr lang="nl-NL" sz="1800"/>
              <a:t>die helpt bij het maken van: </a:t>
            </a:r>
            <a:br>
              <a:rPr lang="nl-NL" sz="1800"/>
            </a:br>
            <a:r>
              <a:rPr lang="nl-NL" sz="1800"/>
              <a:t>verhalen, tekenfilms, spelletjes, </a:t>
            </a:r>
            <a:br>
              <a:rPr lang="nl-NL" sz="1800"/>
            </a:br>
            <a:r>
              <a:rPr lang="nl-NL" sz="1800"/>
              <a:t>muzikale composities, simulaties, enz.</a:t>
            </a:r>
            <a:endParaRPr sz="1800"/>
          </a:p>
          <a:p>
            <a:pPr indent="0" lvl="0" marL="0" rtl="0" algn="l">
              <a:spcBef>
                <a:spcPts val="1600"/>
              </a:spcBef>
              <a:spcAft>
                <a:spcPts val="1600"/>
              </a:spcAft>
              <a:buNone/>
            </a:pPr>
            <a:r>
              <a:rPr i="1" lang="nl-NL" sz="1800"/>
              <a:t>Samengevat: </a:t>
            </a:r>
            <a:br>
              <a:rPr i="1" lang="nl-NL" sz="1800"/>
            </a:br>
            <a:r>
              <a:rPr i="1" lang="nl-NL" sz="1800"/>
              <a:t>Het is een programma om programma's te maken.</a:t>
            </a:r>
            <a:endParaRPr i="1" sz="1800"/>
          </a:p>
        </p:txBody>
      </p:sp>
      <p:sp>
        <p:nvSpPr>
          <p:cNvPr id="116" name="Google Shape;116;p26"/>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is het?</a:t>
            </a:r>
            <a:endParaRPr/>
          </a:p>
        </p:txBody>
      </p:sp>
      <p:pic>
        <p:nvPicPr>
          <p:cNvPr id="117" name="Google Shape;117;p26"/>
          <p:cNvPicPr preferRelativeResize="0"/>
          <p:nvPr/>
        </p:nvPicPr>
        <p:blipFill>
          <a:blip r:embed="rId3">
            <a:alphaModFix/>
          </a:blip>
          <a:stretch>
            <a:fillRect/>
          </a:stretch>
        </p:blipFill>
        <p:spPr>
          <a:xfrm>
            <a:off x="4651050" y="119750"/>
            <a:ext cx="4276725" cy="1143000"/>
          </a:xfrm>
          <a:prstGeom prst="rect">
            <a:avLst/>
          </a:prstGeom>
          <a:noFill/>
          <a:ln>
            <a:noFill/>
          </a:ln>
        </p:spPr>
      </p:pic>
      <p:pic>
        <p:nvPicPr>
          <p:cNvPr id="118" name="Google Shape;118;p26"/>
          <p:cNvPicPr preferRelativeResize="0"/>
          <p:nvPr/>
        </p:nvPicPr>
        <p:blipFill>
          <a:blip r:embed="rId4">
            <a:alphaModFix/>
          </a:blip>
          <a:stretch>
            <a:fillRect/>
          </a:stretch>
        </p:blipFill>
        <p:spPr>
          <a:xfrm>
            <a:off x="6238425" y="1525975"/>
            <a:ext cx="2689345" cy="260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7"/>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is een programma?</a:t>
            </a:r>
            <a:endParaRPr/>
          </a:p>
        </p:txBody>
      </p:sp>
      <p:sp>
        <p:nvSpPr>
          <p:cNvPr id="125" name="Google Shape;125;p27"/>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Okee, maar wat is een programma?</a:t>
            </a:r>
            <a:endParaRPr/>
          </a:p>
        </p:txBody>
      </p:sp>
      <p:sp>
        <p:nvSpPr>
          <p:cNvPr id="126" name="Google Shape;126;p27"/>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sz="1800"/>
              <a:t>Een programma is een opeenvolging van </a:t>
            </a:r>
            <a:r>
              <a:rPr b="1" lang="nl-NL" sz="1800">
                <a:solidFill>
                  <a:srgbClr val="FF6600"/>
                </a:solidFill>
              </a:rPr>
              <a:t>instructies</a:t>
            </a:r>
            <a:r>
              <a:rPr lang="nl-NL" sz="1800"/>
              <a:t>, bevelen en computergegevens die ervoor zorgen dat bepaalde acties uitgevoerd worden.</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None/>
            </a:pPr>
            <a:r>
              <a:rPr lang="nl-NL" sz="1800"/>
              <a:t>Daarvoor moeten we met de computer in dezelfde taal “praten”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8"/>
          <p:cNvPicPr preferRelativeResize="0"/>
          <p:nvPr/>
        </p:nvPicPr>
        <p:blipFill rotWithShape="1">
          <a:blip r:embed="rId3">
            <a:alphaModFix/>
          </a:blip>
          <a:srcRect b="9638" l="12398" r="15891" t="11422"/>
          <a:stretch/>
        </p:blipFill>
        <p:spPr>
          <a:xfrm>
            <a:off x="5210900" y="1017025"/>
            <a:ext cx="3552000" cy="1556475"/>
          </a:xfrm>
          <a:prstGeom prst="rect">
            <a:avLst/>
          </a:prstGeom>
          <a:noFill/>
          <a:ln>
            <a:noFill/>
          </a:ln>
        </p:spPr>
      </p:pic>
      <p:sp>
        <p:nvSpPr>
          <p:cNvPr id="133" name="Google Shape;133;p28"/>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Samenvatting</a:t>
            </a:r>
            <a:endParaRPr/>
          </a:p>
        </p:txBody>
      </p:sp>
      <p:sp>
        <p:nvSpPr>
          <p:cNvPr id="134" name="Google Shape;134;p28"/>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Menselijke taal							Scratch taal</a:t>
            </a:r>
            <a:endParaRPr/>
          </a:p>
        </p:txBody>
      </p:sp>
      <p:sp>
        <p:nvSpPr>
          <p:cNvPr id="135" name="Google Shape;135;p28"/>
          <p:cNvSpPr txBox="1"/>
          <p:nvPr>
            <p:ph idx="2" type="body"/>
          </p:nvPr>
        </p:nvSpPr>
        <p:spPr>
          <a:xfrm>
            <a:off x="466400" y="1179750"/>
            <a:ext cx="42066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NL" sz="1800"/>
              <a:t>Wanneer ik op de </a:t>
            </a:r>
            <a:r>
              <a:rPr b="1" lang="nl-NL" sz="1800">
                <a:solidFill>
                  <a:srgbClr val="FF6600"/>
                </a:solidFill>
              </a:rPr>
              <a:t>spatiebalk </a:t>
            </a:r>
            <a:br>
              <a:rPr lang="nl-NL" sz="1800"/>
            </a:br>
            <a:r>
              <a:rPr lang="nl-NL" sz="1800"/>
              <a:t>druk, dan zal de kat “</a:t>
            </a:r>
            <a:r>
              <a:rPr b="1" lang="nl-NL" sz="1800">
                <a:solidFill>
                  <a:srgbClr val="FF6600"/>
                </a:solidFill>
              </a:rPr>
              <a:t>Hallo!</a:t>
            </a:r>
            <a:r>
              <a:rPr lang="nl-NL" sz="1800"/>
              <a:t>” zeggen </a:t>
            </a:r>
            <a:br>
              <a:rPr lang="nl-NL" sz="1800"/>
            </a:br>
            <a:r>
              <a:rPr lang="nl-NL" sz="1800"/>
              <a:t>gedurende </a:t>
            </a:r>
            <a:r>
              <a:rPr b="1" lang="nl-NL" sz="1800">
                <a:solidFill>
                  <a:srgbClr val="FF6600"/>
                </a:solidFill>
              </a:rPr>
              <a:t>twee seconden</a:t>
            </a:r>
            <a:endParaRPr sz="1800">
              <a:solidFill>
                <a:srgbClr val="FF66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9"/>
          <p:cNvSpPr txBox="1"/>
          <p:nvPr>
            <p:ph type="ctrTitle"/>
          </p:nvPr>
        </p:nvSpPr>
        <p:spPr>
          <a:xfrm>
            <a:off x="466400" y="4396500"/>
            <a:ext cx="86775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Wat doen wij?</a:t>
            </a:r>
            <a:endParaRPr/>
          </a:p>
        </p:txBody>
      </p:sp>
      <p:sp>
        <p:nvSpPr>
          <p:cNvPr id="142" name="Google Shape;142;p29"/>
          <p:cNvSpPr txBox="1"/>
          <p:nvPr>
            <p:ph idx="1" type="subTitle"/>
          </p:nvPr>
        </p:nvSpPr>
        <p:spPr>
          <a:xfrm>
            <a:off x="466400" y="457847"/>
            <a:ext cx="82965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NL"/>
              <a:t>Het speelveld en de objecten</a:t>
            </a:r>
            <a:endParaRPr/>
          </a:p>
        </p:txBody>
      </p:sp>
      <p:sp>
        <p:nvSpPr>
          <p:cNvPr id="143" name="Google Shape;143;p29"/>
          <p:cNvSpPr txBox="1"/>
          <p:nvPr>
            <p:ph idx="2" type="body"/>
          </p:nvPr>
        </p:nvSpPr>
        <p:spPr>
          <a:xfrm>
            <a:off x="466400" y="1027350"/>
            <a:ext cx="8677500" cy="20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NL" sz="2400"/>
              <a:t>Scratch is een </a:t>
            </a:r>
            <a:r>
              <a:rPr b="1" lang="nl-NL" sz="2400">
                <a:solidFill>
                  <a:srgbClr val="FF6600"/>
                </a:solidFill>
              </a:rPr>
              <a:t>object georiënteerd taal</a:t>
            </a:r>
            <a:endParaRPr b="1" sz="2400">
              <a:solidFill>
                <a:srgbClr val="FF6600"/>
              </a:solidFill>
            </a:endParaRPr>
          </a:p>
          <a:p>
            <a:pPr indent="0" lvl="0" marL="0" rtl="0" algn="l">
              <a:spcBef>
                <a:spcPts val="1600"/>
              </a:spcBef>
              <a:spcAft>
                <a:spcPts val="1600"/>
              </a:spcAft>
              <a:buClr>
                <a:schemeClr val="dk1"/>
              </a:buClr>
              <a:buSzPts val="1100"/>
              <a:buFont typeface="Arial"/>
              <a:buNone/>
            </a:pPr>
            <a:r>
              <a:rPr lang="nl-NL" sz="2400"/>
              <a:t>Dat wil zeggen dat we </a:t>
            </a:r>
            <a:r>
              <a:rPr b="1" lang="nl-NL" sz="2400">
                <a:solidFill>
                  <a:srgbClr val="FF6600"/>
                </a:solidFill>
              </a:rPr>
              <a:t>grafische objecten (aka. sprites)</a:t>
            </a:r>
            <a:r>
              <a:rPr lang="nl-NL" sz="2400"/>
              <a:t> gaan besturen in een plaats, die het </a:t>
            </a:r>
            <a:r>
              <a:rPr b="1" lang="nl-NL" sz="2400">
                <a:solidFill>
                  <a:srgbClr val="FF6600"/>
                </a:solidFill>
              </a:rPr>
              <a:t>scherm </a:t>
            </a:r>
            <a:r>
              <a:rPr lang="nl-NL" sz="2400"/>
              <a:t>genoemd wordt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entatie">
  <a:themeElements>
    <a:clrScheme name="Presentati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