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35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1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757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4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183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56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254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206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1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3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279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6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53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234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93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203F7-4431-4301-98B1-0E2464773576}" type="datetimeFigureOut">
              <a:rPr lang="en-IN" smtClean="0"/>
              <a:t>18-03-2025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6B9E58-38A5-49D2-8B02-6DE51E3EEC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76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84AB87-2FDC-5098-B1FF-F5E03F080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dirty="0">
                <a:solidFill>
                  <a:schemeClr val="bg2"/>
                </a:solidFill>
              </a:rPr>
              <a:t>Challenges and Strategies for Design and Maintenance of Computer </a:t>
            </a:r>
            <a:r>
              <a:rPr lang="en-IN" sz="3200" dirty="0" err="1">
                <a:solidFill>
                  <a:schemeClr val="bg2"/>
                </a:solidFill>
              </a:rPr>
              <a:t>Center</a:t>
            </a:r>
            <a:r>
              <a:rPr lang="en-IN" sz="3200" dirty="0">
                <a:solidFill>
                  <a:schemeClr val="bg2"/>
                </a:solidFill>
              </a:rPr>
              <a:t> of a Rapidly Growing Institute</a:t>
            </a:r>
            <a:br>
              <a:rPr lang="en-IN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br>
              <a:rPr lang="en-IN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sz="60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D759-ADE3-2257-AF34-5A8F5BCD7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048000"/>
            <a:ext cx="6195596" cy="1028918"/>
          </a:xfrm>
        </p:spPr>
        <p:txBody>
          <a:bodyPr>
            <a:normAutofit/>
          </a:bodyPr>
          <a:lstStyle/>
          <a:p>
            <a:pPr algn="ctr"/>
            <a:r>
              <a:rPr lang="en-IN" sz="2000" dirty="0"/>
              <a:t>Addressing the Needs of a Growing Academic Infrastructure</a:t>
            </a:r>
            <a:endParaRPr lang="en-IN" sz="20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1C0F40-C203-7B74-3332-7DF2099D66AF}"/>
              </a:ext>
            </a:extLst>
          </p:cNvPr>
          <p:cNvSpPr txBox="1"/>
          <p:nvPr/>
        </p:nvSpPr>
        <p:spPr>
          <a:xfrm>
            <a:off x="8153400" y="5282793"/>
            <a:ext cx="341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				</a:t>
            </a:r>
            <a:r>
              <a:rPr lang="en-IN" sz="2800" dirty="0"/>
              <a:t>Raju Das</a:t>
            </a:r>
          </a:p>
        </p:txBody>
      </p:sp>
    </p:spTree>
    <p:extLst>
      <p:ext uri="{BB962C8B-B14F-4D97-AF65-F5344CB8AC3E}">
        <p14:creationId xmlns:p14="http://schemas.microsoft.com/office/powerpoint/2010/main" val="342677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5CD45-5F81-BBBF-783E-1DA3C931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FBC59-9F16-1E51-F6E2-9FD16B2A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Role of Computer </a:t>
            </a:r>
            <a:r>
              <a:rPr lang="en-IN" b="1" dirty="0" err="1">
                <a:solidFill>
                  <a:srgbClr val="242424"/>
                </a:solidFill>
                <a:latin typeface="Segoe UI" panose="020B0502040204020203" pitchFamily="34" charset="0"/>
              </a:rPr>
              <a:t>Centers</a:t>
            </a:r>
            <a:r>
              <a:rPr lang="en-IN" dirty="0"/>
              <a:t>: Vital for academic operations, research, and communication</a:t>
            </a:r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Growing Demands</a:t>
            </a:r>
            <a:r>
              <a:rPr lang="en-IN" dirty="0"/>
              <a:t>: Increased student population, faculty, and new technologies.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93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AE24-F70A-812D-75D6-12C8E995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8E2C6-24D3-D58D-629E-B16E62F4D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Space Limitations</a:t>
            </a:r>
            <a:r>
              <a:rPr lang="en-IN" dirty="0"/>
              <a:t>: Increased demand, limited physical space.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Rapid Technological Advancements</a:t>
            </a:r>
            <a:r>
              <a:rPr lang="en-IN" dirty="0"/>
              <a:t>: Constantly evolving hardware and software.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Power &amp; Cooling</a:t>
            </a:r>
            <a:r>
              <a:rPr lang="en-IN" dirty="0"/>
              <a:t>: High energy consumption and cooling needs.</a:t>
            </a:r>
          </a:p>
          <a:p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Security Risks</a:t>
            </a:r>
            <a:r>
              <a:rPr lang="en-IN" dirty="0"/>
              <a:t>: Cyber threats and data privacy concerns.</a:t>
            </a:r>
          </a:p>
          <a:p>
            <a:endParaRPr lang="en-IN" dirty="0"/>
          </a:p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Equipment Maintenance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Regular upkeep to prevent failures and downtime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901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5CAB-ED3D-17AB-EFD7-481DD68B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7C904-73D4-140B-EE5E-420C0E114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Scalable Design</a:t>
            </a:r>
            <a:r>
              <a:rPr lang="en-IN" dirty="0"/>
              <a:t>: Anticipating growth with scalable infrastructure.</a:t>
            </a:r>
          </a:p>
          <a:p>
            <a:endParaRPr lang="fr-FR" b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Cloud Solutions</a:t>
            </a:r>
            <a:r>
              <a:rPr lang="en-IN" dirty="0"/>
              <a:t>: Reduced physical hardware requirements.</a:t>
            </a:r>
            <a:endParaRPr lang="fr-FR" dirty="0"/>
          </a:p>
          <a:p>
            <a:endParaRPr lang="fr-FR" b="1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fr-FR" b="1" dirty="0" err="1">
                <a:solidFill>
                  <a:srgbClr val="242424"/>
                </a:solidFill>
                <a:latin typeface="Segoe UI" panose="020B0502040204020203" pitchFamily="34" charset="0"/>
              </a:rPr>
              <a:t>Hybrid</a:t>
            </a:r>
            <a:r>
              <a:rPr lang="fr-FR" b="1" dirty="0">
                <a:solidFill>
                  <a:srgbClr val="242424"/>
                </a:solidFill>
                <a:latin typeface="Segoe UI" panose="020B0502040204020203" pitchFamily="34" charset="0"/>
              </a:rPr>
              <a:t> </a:t>
            </a:r>
            <a:r>
              <a:rPr lang="fr-FR" b="1" dirty="0" err="1">
                <a:solidFill>
                  <a:srgbClr val="242424"/>
                </a:solidFill>
                <a:latin typeface="Segoe UI" panose="020B0502040204020203" pitchFamily="34" charset="0"/>
              </a:rPr>
              <a:t>models</a:t>
            </a:r>
            <a:r>
              <a:rPr lang="fr-FR" b="1" dirty="0">
                <a:solidFill>
                  <a:srgbClr val="242424"/>
                </a:solidFill>
                <a:latin typeface="Segoe UI" panose="020B0502040204020203" pitchFamily="34" charset="0"/>
              </a:rPr>
              <a:t>: </a:t>
            </a:r>
            <a:r>
              <a:rPr lang="fr-FR" dirty="0"/>
              <a:t>on-site + cloud.</a:t>
            </a:r>
          </a:p>
          <a:p>
            <a:endParaRPr lang="fr-FR" dirty="0"/>
          </a:p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Future-Proofing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Planning for future growth and technology advancements.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683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1EA9-BBFB-EBB7-81AC-40DBB3CF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Technological Solutions &amp;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326D-3167-168B-30B1-53FC44982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Hardware Upgrades</a:t>
            </a:r>
            <a:r>
              <a:rPr lang="en-IN" dirty="0"/>
              <a:t>: Scheduled updates to maintain performance</a:t>
            </a:r>
          </a:p>
          <a:p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Virtualization &amp; Cloud Server</a:t>
            </a:r>
            <a:r>
              <a:rPr lang="en-IN" dirty="0"/>
              <a:t>: Optimizing resources through virtual &amp; cloud servers</a:t>
            </a:r>
          </a:p>
          <a:p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Software Standardization: </a:t>
            </a:r>
            <a:r>
              <a:rPr lang="en-IN" dirty="0"/>
              <a:t>Uniform software across systems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82580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F945-3B92-B9D9-3364-90339A93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Power, Cooling, and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FD13-3508-7CC6-34DF-11D83221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Energy Efficiency</a:t>
            </a:r>
            <a:r>
              <a:rPr lang="en-IN" dirty="0"/>
              <a:t>: Low-power devices, smart cooling.</a:t>
            </a:r>
          </a:p>
          <a:p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Data Security</a:t>
            </a:r>
            <a:r>
              <a:rPr lang="en-IN" dirty="0"/>
              <a:t>: Robust firewalls, regular backups, MFA for user authentication.</a:t>
            </a:r>
          </a:p>
          <a:p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Backup Power Systems</a:t>
            </a:r>
            <a:r>
              <a:rPr lang="en-IN" dirty="0"/>
              <a:t>: UPS and generators for uninterrupted service.</a:t>
            </a:r>
          </a:p>
        </p:txBody>
      </p:sp>
    </p:spTree>
    <p:extLst>
      <p:ext uri="{BB962C8B-B14F-4D97-AF65-F5344CB8AC3E}">
        <p14:creationId xmlns:p14="http://schemas.microsoft.com/office/powerpoint/2010/main" val="226261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0B63-15F1-5FD7-3F0F-837FC9F8A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Security Strategies</a:t>
            </a:r>
            <a:b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882B-63F2-ABD5-C29F-DF03D541E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Multi-Layered Security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Access control, surveillance, and encryption</a:t>
            </a:r>
          </a:p>
          <a:p>
            <a:endParaRPr lang="en-IN" dirty="0"/>
          </a:p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Regular Audits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Conducting security assessments to identify vulnerabilities</a:t>
            </a:r>
          </a:p>
          <a:p>
            <a:endParaRPr lang="en-IN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Vulnerability scanning tools for servers and network devices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Tenable, Nmap, Wireshark, OpenVAS, OWASP ZAP(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dynamic application security testing)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Veracode(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static application security testing)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Aqua Security(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Container Security)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, </a:t>
            </a:r>
            <a:r>
              <a:rPr lang="en-IN" b="1" i="0" dirty="0" err="1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HashiCorp</a:t>
            </a:r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Vault, SonarQube(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Code Quality and Security).</a:t>
            </a:r>
          </a:p>
          <a:p>
            <a:pPr marL="0" indent="0">
              <a:buNone/>
            </a:pPr>
            <a:endParaRPr lang="en-IN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812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9571-126B-E8A5-35E9-CA425512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Equipment Maintenance Strategies</a:t>
            </a:r>
            <a:b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0807-5DCC-7390-0E7B-64D52748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Proactive Maintenance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Regular inspections and servicing</a:t>
            </a:r>
          </a:p>
          <a:p>
            <a:endParaRPr lang="en-IN" dirty="0">
              <a:solidFill>
                <a:srgbClr val="242424"/>
              </a:solidFill>
              <a:latin typeface="Segoe UI" panose="020B0502040204020203" pitchFamily="34" charset="0"/>
            </a:endParaRPr>
          </a:p>
          <a:p>
            <a:r>
              <a:rPr lang="en-IN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Vendor Agreements</a:t>
            </a:r>
            <a:r>
              <a:rPr lang="en-IN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: Establishing SLAs with equipment vendors for timely repairs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898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D216-8398-6837-C498-9EAD72081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Future Planning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7561CF-29B7-304F-0DBE-422CF14E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455780" cy="1921554"/>
          </a:xfrm>
        </p:spPr>
        <p:txBody>
          <a:bodyPr/>
          <a:lstStyle/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Adapting to Growth</a:t>
            </a:r>
            <a:r>
              <a:rPr lang="en-IN" dirty="0"/>
              <a:t>: Balancing current needs and future demands.</a:t>
            </a:r>
          </a:p>
          <a:p>
            <a:endParaRPr lang="en-IN" dirty="0"/>
          </a:p>
          <a:p>
            <a:r>
              <a:rPr lang="en-IN" b="1" dirty="0">
                <a:solidFill>
                  <a:srgbClr val="242424"/>
                </a:solidFill>
                <a:latin typeface="Segoe UI" panose="020B0502040204020203" pitchFamily="34" charset="0"/>
              </a:rPr>
              <a:t>Continuous Improvement: </a:t>
            </a:r>
            <a:r>
              <a:rPr lang="en-IN" dirty="0"/>
              <a:t>Periodic upgrades and evaluation for efficiency and security.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FA2679-E6E4-F3A3-6A96-28CCC94A40CA}"/>
              </a:ext>
            </a:extLst>
          </p:cNvPr>
          <p:cNvSpPr txBox="1"/>
          <p:nvPr/>
        </p:nvSpPr>
        <p:spPr>
          <a:xfrm>
            <a:off x="1817914" y="4539342"/>
            <a:ext cx="6727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242424"/>
                </a:solidFill>
                <a:latin typeface="Segoe UI" panose="020B0502040204020203" pitchFamily="34" charset="0"/>
              </a:rPr>
              <a:t>Open for Questions</a:t>
            </a:r>
          </a:p>
        </p:txBody>
      </p:sp>
    </p:spTree>
    <p:extLst>
      <p:ext uri="{BB962C8B-B14F-4D97-AF65-F5344CB8AC3E}">
        <p14:creationId xmlns:p14="http://schemas.microsoft.com/office/powerpoint/2010/main" val="419678818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</TotalTime>
  <Words>343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Segoe UI</vt:lpstr>
      <vt:lpstr>Trebuchet MS</vt:lpstr>
      <vt:lpstr>Wingdings 3</vt:lpstr>
      <vt:lpstr>Facet</vt:lpstr>
      <vt:lpstr>Challenges and Strategies for Design and Maintenance of Computer Center of a Rapidly Growing Institute  </vt:lpstr>
      <vt:lpstr>Introduction</vt:lpstr>
      <vt:lpstr>Key Challenges</vt:lpstr>
      <vt:lpstr>Scalability Strategies</vt:lpstr>
      <vt:lpstr>Technological Solutions &amp; Upgrades</vt:lpstr>
      <vt:lpstr>Power, Cooling, and Security</vt:lpstr>
      <vt:lpstr>Security Strategies </vt:lpstr>
      <vt:lpstr>Equipment Maintenance Strategies </vt:lpstr>
      <vt:lpstr>Conclusion &amp; Future Planning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Raju Das</dc:creator>
  <cp:lastModifiedBy>Raju Das</cp:lastModifiedBy>
  <cp:revision>1</cp:revision>
  <dcterms:created xsi:type="dcterms:W3CDTF">2025-03-18T13:17:26Z</dcterms:created>
  <dcterms:modified xsi:type="dcterms:W3CDTF">2025-03-18T14:28:12Z</dcterms:modified>
</cp:coreProperties>
</file>