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4"/>
    <p:sldMasterId id="2147483946" r:id="rId5"/>
    <p:sldMasterId id="2147484112" r:id="rId6"/>
    <p:sldMasterId id="2147484202" r:id="rId7"/>
    <p:sldMasterId id="2147484215" r:id="rId8"/>
    <p:sldMasterId id="2147484228" r:id="rId9"/>
    <p:sldMasterId id="2147484230" r:id="rId10"/>
  </p:sldMasterIdLst>
  <p:notesMasterIdLst>
    <p:notesMasterId r:id="rId12"/>
  </p:notesMasterIdLst>
  <p:handoutMasterIdLst>
    <p:handoutMasterId r:id="rId13"/>
  </p:handoutMasterIdLst>
  <p:sldIdLst>
    <p:sldId id="562" r:id="rId11"/>
  </p:sldIdLst>
  <p:sldSz cx="10693400" cy="7561263"/>
  <p:notesSz cx="6718300" cy="9855200"/>
  <p:defaultTextStyle>
    <a:defPPr>
      <a:defRPr lang="en-US"/>
    </a:defPPr>
    <a:lvl1pPr marL="0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16403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3279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4919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6560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581998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098394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14802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31200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4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2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BD7A5-C4AD-4F32-9D1C-5106ADB38A00}" v="6" dt="2024-10-01T04:26:03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40" y="36"/>
      </p:cViewPr>
      <p:guideLst>
        <p:guide orient="horz" pos="4298"/>
        <p:guide orient="horz" pos="1595"/>
        <p:guide orient="horz" pos="4574"/>
        <p:guide orient="horz" pos="3056"/>
        <p:guide orient="horz" pos="2728"/>
        <p:guide orient="horz" pos="4762"/>
        <p:guide pos="385"/>
        <p:guide pos="6352"/>
        <p:guide pos="4433"/>
        <p:guide pos="2410"/>
        <p:guide pos="2314"/>
        <p:guide pos="43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4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Das" userId="d4411e19-492d-4921-ac12-c6adc2dc3429" providerId="ADAL" clId="{118BD7A5-C4AD-4F32-9D1C-5106ADB38A00}"/>
    <pc:docChg chg="custSel modSld modMainMaster">
      <pc:chgData name="Raju Das" userId="d4411e19-492d-4921-ac12-c6adc2dc3429" providerId="ADAL" clId="{118BD7A5-C4AD-4F32-9D1C-5106ADB38A00}" dt="2024-10-01T04:50:41.494" v="109" actId="108"/>
      <pc:docMkLst>
        <pc:docMk/>
      </pc:docMkLst>
      <pc:sldChg chg="modSp mod setBg">
        <pc:chgData name="Raju Das" userId="d4411e19-492d-4921-ac12-c6adc2dc3429" providerId="ADAL" clId="{118BD7A5-C4AD-4F32-9D1C-5106ADB38A00}" dt="2024-10-01T04:50:41.494" v="109" actId="108"/>
        <pc:sldMkLst>
          <pc:docMk/>
          <pc:sldMk cId="2199062463" sldId="562"/>
        </pc:sldMkLst>
        <pc:spChg chg="mod">
          <ac:chgData name="Raju Das" userId="d4411e19-492d-4921-ac12-c6adc2dc3429" providerId="ADAL" clId="{118BD7A5-C4AD-4F32-9D1C-5106ADB38A00}" dt="2024-10-01T04:27:43.431" v="29" actId="313"/>
          <ac:spMkLst>
            <pc:docMk/>
            <pc:sldMk cId="2199062463" sldId="562"/>
            <ac:spMk id="14" creationId="{00000000-0000-0000-0000-000000000000}"/>
          </ac:spMkLst>
        </pc:spChg>
        <pc:spChg chg="mod">
          <ac:chgData name="Raju Das" userId="d4411e19-492d-4921-ac12-c6adc2dc3429" providerId="ADAL" clId="{118BD7A5-C4AD-4F32-9D1C-5106ADB38A00}" dt="2024-10-01T04:50:41.494" v="109" actId="108"/>
          <ac:spMkLst>
            <pc:docMk/>
            <pc:sldMk cId="2199062463" sldId="562"/>
            <ac:spMk id="16" creationId="{00000000-0000-0000-0000-000000000000}"/>
          </ac:spMkLst>
        </pc:spChg>
        <pc:spChg chg="mod">
          <ac:chgData name="Raju Das" userId="d4411e19-492d-4921-ac12-c6adc2dc3429" providerId="ADAL" clId="{118BD7A5-C4AD-4F32-9D1C-5106ADB38A00}" dt="2024-10-01T04:47:55.049" v="104" actId="20577"/>
          <ac:spMkLst>
            <pc:docMk/>
            <pc:sldMk cId="2199062463" sldId="562"/>
            <ac:spMk id="17" creationId="{00000000-0000-0000-0000-000000000000}"/>
          </ac:spMkLst>
        </pc:spChg>
        <pc:spChg chg="mod">
          <ac:chgData name="Raju Das" userId="d4411e19-492d-4921-ac12-c6adc2dc3429" providerId="ADAL" clId="{118BD7A5-C4AD-4F32-9D1C-5106ADB38A00}" dt="2024-10-01T04:33:59.475" v="46" actId="20577"/>
          <ac:spMkLst>
            <pc:docMk/>
            <pc:sldMk cId="2199062463" sldId="562"/>
            <ac:spMk id="20" creationId="{00000000-0000-0000-0000-000000000000}"/>
          </ac:spMkLst>
        </pc:spChg>
      </pc:sld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1778140924" sldId="2147483934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4173835343" sldId="214748393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3720254770" sldId="214748393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2920028223" sldId="214748393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2514848388" sldId="214748393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3681514586" sldId="214748393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326298946" sldId="214748394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1928690706" sldId="214748394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160283437" sldId="214748394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3449612216" sldId="214748394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4095982003" sldId="214748394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4189379691" sldId="2147483945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2332417798" sldId="2147483946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2323980441" sldId="214748394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1905432192" sldId="214748394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2215956690" sldId="214748394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2301987048" sldId="214748395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716252996" sldId="214748395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1438701546" sldId="214748395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1785081988" sldId="214748395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4225665944" sldId="214748395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3751259218" sldId="214748395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766744740" sldId="214748395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598708252" sldId="2147483957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595423709" sldId="2147484112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595423709" sldId="2147484112"/>
            <pc:sldLayoutMk cId="3070149701" sldId="2147484113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2114003636" sldId="2147484202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277432234" sldId="214748420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2741461931" sldId="214748420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513330234" sldId="214748420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2464020297" sldId="214748420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598297627" sldId="214748420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92920797" sldId="214748420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675364345" sldId="214748420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185827294" sldId="214748421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2152706940" sldId="214748421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134540282" sldId="214748421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3313748304" sldId="214748421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3857741954" sldId="2147484214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3836170164" sldId="2147484215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241929389" sldId="214748421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1317182762" sldId="214748421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1257652501" sldId="214748421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720954147" sldId="214748421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2768632732" sldId="214748422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639063366" sldId="214748422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2148008039" sldId="214748422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391544336" sldId="214748422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830333461" sldId="214748422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1992496918" sldId="214748422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191580003" sldId="214748422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2980917469" sldId="2147484227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1587982347" sldId="2147484228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587982347" sldId="2147484228"/>
            <pc:sldLayoutMk cId="1463663411" sldId="2147484229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254796967" sldId="2147484230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879600360" sldId="214748423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02232388" sldId="214748423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424956689" sldId="214748423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4131287785" sldId="214748423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907591099" sldId="214748423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165099587" sldId="214748423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699568826" sldId="214748423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086502227" sldId="214748423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153169126" sldId="214748423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465158391" sldId="214748424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397628367" sldId="214748424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1380700553" sldId="214748424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1828878640" sldId="214748424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009855616" sldId="214748424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939196385" sldId="214748424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777966717" sldId="214748424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900D6-355E-4D05-B986-D3C22743C4C4}" type="datetime4">
              <a:rPr lang="en-GB" smtClean="0"/>
              <a:t>01 October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717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AB52-ECF6-40E6-B740-32EE0EB8894F}" type="datetime4">
              <a:rPr lang="en-GB" smtClean="0"/>
              <a:t>01 October 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57720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32797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32797" rtl="0" eaLnBrk="1" latinLnBrk="0" hangingPunct="1">
      <a:spcAft>
        <a:spcPts val="500"/>
      </a:spcAft>
      <a:defRPr lang="en-US" sz="13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7612" indent="-177612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3675" indent="-174484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36016" indent="-179190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581998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8394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4802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31200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601596" y="609104"/>
            <a:ext cx="7084378" cy="2856477"/>
          </a:xfrm>
          <a:custGeom>
            <a:avLst/>
            <a:gdLst>
              <a:gd name="T0" fmla="*/ 0 w 3816"/>
              <a:gd name="T1" fmla="*/ 2147483647 h 1632"/>
              <a:gd name="T2" fmla="*/ 2147483647 w 3816"/>
              <a:gd name="T3" fmla="*/ 0 h 1632"/>
              <a:gd name="T4" fmla="*/ 2147483647 w 3816"/>
              <a:gd name="T5" fmla="*/ 1249997500 h 1632"/>
              <a:gd name="T6" fmla="*/ 0 w 3816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3320" tIns="51660" rIns="103320" bIns="51660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>
              <a:solidFill>
                <a:srgbClr val="646464"/>
              </a:solidFill>
            </a:endParaRPr>
          </a:p>
        </p:txBody>
      </p:sp>
      <p:pic>
        <p:nvPicPr>
          <p:cNvPr id="5" name="Picture 5" descr="logo_tagbl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34" y="6649421"/>
            <a:ext cx="2231505" cy="47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-30272" y="1302795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7466" y="3812138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1179" y="4801055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383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9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43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815" y="220543"/>
            <a:ext cx="7045391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937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601596" y="609104"/>
            <a:ext cx="7084378" cy="2856477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3816" y="0"/>
              </a:cxn>
              <a:cxn ang="0">
                <a:pos x="3816" y="496"/>
              </a:cxn>
              <a:cxn ang="0">
                <a:pos x="0" y="1632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lIns="103357" tIns="51678" rIns="103357" bIns="51678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pic>
        <p:nvPicPr>
          <p:cNvPr id="5" name="Picture 5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232" y="6649419"/>
            <a:ext cx="2231505" cy="47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-30272" y="1302793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7466" y="3812138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1179" y="4801055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398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43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69"/>
            <a:ext cx="9089390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767" indent="0">
              <a:buNone/>
              <a:defRPr sz="2100"/>
            </a:lvl2pPr>
            <a:lvl3pPr marL="1033526" indent="0">
              <a:buNone/>
              <a:defRPr sz="1800"/>
            </a:lvl3pPr>
            <a:lvl4pPr marL="1550291" indent="0">
              <a:buNone/>
              <a:defRPr sz="1600"/>
            </a:lvl4pPr>
            <a:lvl5pPr marL="2067065" indent="0">
              <a:buNone/>
              <a:defRPr sz="1600"/>
            </a:lvl5pPr>
            <a:lvl6pPr marL="2583820" indent="0">
              <a:buNone/>
              <a:defRPr sz="1600"/>
            </a:lvl6pPr>
            <a:lvl7pPr marL="3100582" indent="0">
              <a:buNone/>
              <a:defRPr sz="1600"/>
            </a:lvl7pPr>
            <a:lvl8pPr marL="3617354" indent="0">
              <a:buNone/>
              <a:defRPr sz="1600"/>
            </a:lvl8pPr>
            <a:lvl9pPr marL="4134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95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817" y="1557818"/>
            <a:ext cx="4724774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73" y="1557818"/>
            <a:ext cx="4726631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98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67" indent="0">
              <a:buNone/>
              <a:defRPr sz="2300" b="1"/>
            </a:lvl2pPr>
            <a:lvl3pPr marL="1033526" indent="0">
              <a:buNone/>
              <a:defRPr sz="2100" b="1"/>
            </a:lvl3pPr>
            <a:lvl4pPr marL="1550291" indent="0">
              <a:buNone/>
              <a:defRPr sz="1800" b="1"/>
            </a:lvl4pPr>
            <a:lvl5pPr marL="2067065" indent="0">
              <a:buNone/>
              <a:defRPr sz="1800" b="1"/>
            </a:lvl5pPr>
            <a:lvl6pPr marL="2583820" indent="0">
              <a:buNone/>
              <a:defRPr sz="1800" b="1"/>
            </a:lvl6pPr>
            <a:lvl7pPr marL="3100582" indent="0">
              <a:buNone/>
              <a:defRPr sz="1800" b="1"/>
            </a:lvl7pPr>
            <a:lvl8pPr marL="3617354" indent="0">
              <a:buNone/>
              <a:defRPr sz="1800" b="1"/>
            </a:lvl8pPr>
            <a:lvl9pPr marL="413411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60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67" indent="0">
              <a:buNone/>
              <a:defRPr sz="2300" b="1"/>
            </a:lvl2pPr>
            <a:lvl3pPr marL="1033526" indent="0">
              <a:buNone/>
              <a:defRPr sz="2100" b="1"/>
            </a:lvl3pPr>
            <a:lvl4pPr marL="1550291" indent="0">
              <a:buNone/>
              <a:defRPr sz="1800" b="1"/>
            </a:lvl4pPr>
            <a:lvl5pPr marL="2067065" indent="0">
              <a:buNone/>
              <a:defRPr sz="1800" b="1"/>
            </a:lvl5pPr>
            <a:lvl6pPr marL="2583820" indent="0">
              <a:buNone/>
              <a:defRPr sz="1800" b="1"/>
            </a:lvl6pPr>
            <a:lvl7pPr marL="3100582" indent="0">
              <a:buNone/>
              <a:defRPr sz="1800" b="1"/>
            </a:lvl7pPr>
            <a:lvl8pPr marL="3617354" indent="0">
              <a:buNone/>
              <a:defRPr sz="1800" b="1"/>
            </a:lvl8pPr>
            <a:lvl9pPr marL="413411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60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25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701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8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3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73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6767" indent="0">
              <a:buNone/>
              <a:defRPr sz="1400"/>
            </a:lvl2pPr>
            <a:lvl3pPr marL="1033526" indent="0">
              <a:buNone/>
              <a:defRPr sz="1100"/>
            </a:lvl3pPr>
            <a:lvl4pPr marL="1550291" indent="0">
              <a:buNone/>
              <a:defRPr sz="1000"/>
            </a:lvl4pPr>
            <a:lvl5pPr marL="2067065" indent="0">
              <a:buNone/>
              <a:defRPr sz="1000"/>
            </a:lvl5pPr>
            <a:lvl6pPr marL="2583820" indent="0">
              <a:buNone/>
              <a:defRPr sz="1000"/>
            </a:lvl6pPr>
            <a:lvl7pPr marL="3100582" indent="0">
              <a:buNone/>
              <a:defRPr sz="1000"/>
            </a:lvl7pPr>
            <a:lvl8pPr marL="3617354" indent="0">
              <a:buNone/>
              <a:defRPr sz="1000"/>
            </a:lvl8pPr>
            <a:lvl9pPr marL="413411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6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254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6767" indent="0">
              <a:buNone/>
              <a:defRPr sz="3200"/>
            </a:lvl2pPr>
            <a:lvl3pPr marL="1033526" indent="0">
              <a:buNone/>
              <a:defRPr sz="2700"/>
            </a:lvl3pPr>
            <a:lvl4pPr marL="1550291" indent="0">
              <a:buNone/>
              <a:defRPr sz="2300"/>
            </a:lvl4pPr>
            <a:lvl5pPr marL="2067065" indent="0">
              <a:buNone/>
              <a:defRPr sz="2300"/>
            </a:lvl5pPr>
            <a:lvl6pPr marL="2583820" indent="0">
              <a:buNone/>
              <a:defRPr sz="2300"/>
            </a:lvl6pPr>
            <a:lvl7pPr marL="3100582" indent="0">
              <a:buNone/>
              <a:defRPr sz="2300"/>
            </a:lvl7pPr>
            <a:lvl8pPr marL="3617354" indent="0">
              <a:buNone/>
              <a:defRPr sz="2300"/>
            </a:lvl8pPr>
            <a:lvl9pPr marL="4134116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6767" indent="0">
              <a:buNone/>
              <a:defRPr sz="1400"/>
            </a:lvl2pPr>
            <a:lvl3pPr marL="1033526" indent="0">
              <a:buNone/>
              <a:defRPr sz="1100"/>
            </a:lvl3pPr>
            <a:lvl4pPr marL="1550291" indent="0">
              <a:buNone/>
              <a:defRPr sz="1000"/>
            </a:lvl4pPr>
            <a:lvl5pPr marL="2067065" indent="0">
              <a:buNone/>
              <a:defRPr sz="1000"/>
            </a:lvl5pPr>
            <a:lvl6pPr marL="2583820" indent="0">
              <a:buNone/>
              <a:defRPr sz="1000"/>
            </a:lvl6pPr>
            <a:lvl7pPr marL="3100582" indent="0">
              <a:buNone/>
              <a:defRPr sz="1000"/>
            </a:lvl7pPr>
            <a:lvl8pPr marL="3617354" indent="0">
              <a:buNone/>
              <a:defRPr sz="1000"/>
            </a:lvl8pPr>
            <a:lvl9pPr marL="413411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259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674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43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815" y="220543"/>
            <a:ext cx="7045391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708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A35E-4B17-4707-91B9-9D5AD11E21F4}" type="slidenum">
              <a:rPr lang="en-US">
                <a:solidFill>
                  <a:srgbClr val="7F7E8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49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414" y="843898"/>
            <a:ext cx="7459554" cy="948631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413" y="1909542"/>
            <a:ext cx="5455207" cy="1067706"/>
          </a:xfrm>
        </p:spPr>
        <p:txBody>
          <a:bodyPr/>
          <a:lstStyle>
            <a:lvl1pPr marL="0" indent="0" algn="l">
              <a:buNone/>
              <a:defRPr sz="2092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91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95800"/>
            <a:ext cx="10693400" cy="4927969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491" y="6466549"/>
            <a:ext cx="983045" cy="7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432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9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61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30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3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0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2421193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 marL="510790" indent="-167628"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20" y="2401346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67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932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976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2817" y="1130692"/>
            <a:ext cx="9624060" cy="181155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81" b="1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72"/>
            <a:ext cx="9089390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585" indent="0">
              <a:buNone/>
              <a:defRPr sz="2100"/>
            </a:lvl2pPr>
            <a:lvl3pPr marL="1033162" indent="0">
              <a:buNone/>
              <a:defRPr sz="1800"/>
            </a:lvl3pPr>
            <a:lvl4pPr marL="1549744" indent="0">
              <a:buNone/>
              <a:defRPr sz="1600"/>
            </a:lvl4pPr>
            <a:lvl5pPr marL="2066336" indent="0">
              <a:buNone/>
              <a:defRPr sz="1600"/>
            </a:lvl5pPr>
            <a:lvl6pPr marL="2582909" indent="0">
              <a:buNone/>
              <a:defRPr sz="1600"/>
            </a:lvl6pPr>
            <a:lvl7pPr marL="3099488" indent="0">
              <a:buNone/>
              <a:defRPr sz="1600"/>
            </a:lvl7pPr>
            <a:lvl8pPr marL="3616078" indent="0">
              <a:buNone/>
              <a:defRPr sz="1600"/>
            </a:lvl8pPr>
            <a:lvl9pPr marL="413265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02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64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2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1166935"/>
            <a:ext cx="9634021" cy="572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2706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0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483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41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414" y="843898"/>
            <a:ext cx="7459554" cy="948631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413" y="1909542"/>
            <a:ext cx="5455207" cy="1067706"/>
          </a:xfrm>
        </p:spPr>
        <p:txBody>
          <a:bodyPr/>
          <a:lstStyle>
            <a:lvl1pPr marL="0" indent="0" algn="l">
              <a:buNone/>
              <a:defRPr sz="2092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91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95800"/>
            <a:ext cx="10693400" cy="4927969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491" y="6466549"/>
            <a:ext cx="983045" cy="7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1929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9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82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5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3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817" y="1557820"/>
            <a:ext cx="4724774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76" y="1557820"/>
            <a:ext cx="4726631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848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2421193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 marL="510790" indent="-167628"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20" y="2401346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67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932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32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2817" y="1130692"/>
            <a:ext cx="9624060" cy="181155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81" b="1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633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08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44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1166935"/>
            <a:ext cx="9634021" cy="572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03334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96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0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9174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A35E-4B17-4707-91B9-9D5AD11E21F4}" type="slidenum">
              <a:rPr lang="en-US">
                <a:solidFill>
                  <a:srgbClr val="7F7E8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63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7463" y="3812137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176" y="4801053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pitchFamily="34" charset="0"/>
              <a:buNone/>
              <a:defRPr sz="2205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2" name="Picture 4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171" y="6649362"/>
            <a:ext cx="2231505" cy="472579"/>
          </a:xfrm>
          <a:prstGeom prst="rect">
            <a:avLst/>
          </a:prstGeom>
          <a:noFill/>
        </p:spPr>
      </p:pic>
      <p:sp>
        <p:nvSpPr>
          <p:cNvPr id="7173" name="Freeform 5"/>
          <p:cNvSpPr>
            <a:spLocks/>
          </p:cNvSpPr>
          <p:nvPr/>
        </p:nvSpPr>
        <p:spPr bwMode="auto">
          <a:xfrm>
            <a:off x="3601596" y="609102"/>
            <a:ext cx="7084378" cy="2856477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3816" y="0"/>
              </a:cxn>
              <a:cxn ang="0">
                <a:pos x="3816" y="496"/>
              </a:cxn>
              <a:cxn ang="0">
                <a:pos x="0" y="1632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 rot="5400000">
            <a:off x="-30272" y="1302735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0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585" indent="0">
              <a:buNone/>
              <a:defRPr sz="2300" b="1"/>
            </a:lvl2pPr>
            <a:lvl3pPr marL="1033162" indent="0">
              <a:buNone/>
              <a:defRPr sz="2100" b="1"/>
            </a:lvl3pPr>
            <a:lvl4pPr marL="1549744" indent="0">
              <a:buNone/>
              <a:defRPr sz="1800" b="1"/>
            </a:lvl4pPr>
            <a:lvl5pPr marL="2066336" indent="0">
              <a:buNone/>
              <a:defRPr sz="1800" b="1"/>
            </a:lvl5pPr>
            <a:lvl6pPr marL="2582909" indent="0">
              <a:buNone/>
              <a:defRPr sz="1800" b="1"/>
            </a:lvl6pPr>
            <a:lvl7pPr marL="3099488" indent="0">
              <a:buNone/>
              <a:defRPr sz="1800" b="1"/>
            </a:lvl7pPr>
            <a:lvl8pPr marL="3616078" indent="0">
              <a:buNone/>
              <a:defRPr sz="1800" b="1"/>
            </a:lvl8pPr>
            <a:lvl9pPr marL="413265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63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585" indent="0">
              <a:buNone/>
              <a:defRPr sz="2300" b="1"/>
            </a:lvl2pPr>
            <a:lvl3pPr marL="1033162" indent="0">
              <a:buNone/>
              <a:defRPr sz="2100" b="1"/>
            </a:lvl3pPr>
            <a:lvl4pPr marL="1549744" indent="0">
              <a:buNone/>
              <a:defRPr sz="1800" b="1"/>
            </a:lvl4pPr>
            <a:lvl5pPr marL="2066336" indent="0">
              <a:buNone/>
              <a:defRPr sz="1800" b="1"/>
            </a:lvl5pPr>
            <a:lvl6pPr marL="2582909" indent="0">
              <a:buNone/>
              <a:defRPr sz="1800" b="1"/>
            </a:lvl6pPr>
            <a:lvl7pPr marL="3099488" indent="0">
              <a:buNone/>
              <a:defRPr sz="1800" b="1"/>
            </a:lvl7pPr>
            <a:lvl8pPr marL="3616078" indent="0">
              <a:buNone/>
              <a:defRPr sz="1800" b="1"/>
            </a:lvl8pPr>
            <a:lvl9pPr marL="413265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63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514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3387E649-50D4-47F2-9A73-0F3987EC2206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EF4D862F-BA97-4272-A4DC-81B78D3BB3C7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23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/>
          <a:lstStyle>
            <a:lvl1pPr algn="l">
              <a:defRPr sz="44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5"/>
            </a:lvl1pPr>
            <a:lvl2pPr marL="504063" indent="0">
              <a:buNone/>
              <a:defRPr sz="1985"/>
            </a:lvl2pPr>
            <a:lvl3pPr marL="1008126" indent="0">
              <a:buNone/>
              <a:defRPr sz="1764"/>
            </a:lvl3pPr>
            <a:lvl4pPr marL="1512189" indent="0">
              <a:buNone/>
              <a:defRPr sz="1544"/>
            </a:lvl4pPr>
            <a:lvl5pPr marL="2016252" indent="0">
              <a:buNone/>
              <a:defRPr sz="1544"/>
            </a:lvl5pPr>
            <a:lvl6pPr marL="2520315" indent="0">
              <a:buNone/>
              <a:defRPr sz="1544"/>
            </a:lvl6pPr>
            <a:lvl7pPr marL="3024378" indent="0">
              <a:buNone/>
              <a:defRPr sz="1544"/>
            </a:lvl7pPr>
            <a:lvl8pPr marL="3528441" indent="0">
              <a:buNone/>
              <a:defRPr sz="1544"/>
            </a:lvl8pPr>
            <a:lvl9pPr marL="4032504" indent="0">
              <a:buNone/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341ECDB2-A71C-474F-A79B-0DA69A1FAF07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5FA2E81E-93FB-44B2-B2CE-627D0CAF11F8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566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214" y="1557761"/>
            <a:ext cx="4682075" cy="4983083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8512" y="1557761"/>
            <a:ext cx="4683931" cy="4983083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AE6778D1-0809-4BEA-A8DF-CAB1DB171D7D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377F969F-2879-41A1-B129-654ABF7F95C6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8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9EB9977B-E09A-4228-9AC5-AB2C716A8C21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867BC3CA-0B9C-416E-B1ED-5044E3272539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910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400BAAD5-9546-41AD-A7C2-D76A2EFB2B8E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B8842CFC-6B8B-443B-B9C1-D66FB9ACCC6A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995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BA532227-801A-4439-9DAA-527213E214FF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BC9DDA8E-C454-438E-84B8-9D6D49F1BDA3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688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DDF17AC1-39C2-4AF5-B5FA-A9ABB9FADDD6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64036B5B-973F-4880-B7CD-39086FFA6BF3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02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540C87BB-A144-458D-8C60-1D643B58E870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3E385231-7442-4A04-BBDF-1604B60ED3F1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691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04E0A53D-979E-4B78-A061-3AE6B0CD7B16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1448086B-6270-4863-916D-B802B829D40A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583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38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220538"/>
            <a:ext cx="7043535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86AF4929-087F-4576-87F4-25B65E261DD0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160EE6BC-A1D7-4C67-98BC-CEEA9164A27D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2989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213" y="1557761"/>
            <a:ext cx="9544230" cy="2406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213" y="4132441"/>
            <a:ext cx="9544230" cy="2408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87B17148-992B-415D-856A-33291D2925F7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142D08C8-9517-495E-8C86-1B0EDFAE6A9D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005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214" y="1557761"/>
            <a:ext cx="4682075" cy="4983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8512" y="1557761"/>
            <a:ext cx="4683931" cy="4983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03D24157-213F-4A44-B1BB-F5623D41774F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E53BF067-F2B3-4709-B49E-809164C846D8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78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8213" y="1557761"/>
            <a:ext cx="9544230" cy="2406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13" y="4132441"/>
            <a:ext cx="9544230" cy="2408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2933BF37-5FE0-47D6-91DB-F0BF20BC2BA4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618A3CD7-74C9-4B19-B75A-FDD4FCD73543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556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8213" y="1557761"/>
            <a:ext cx="9544230" cy="498308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4380BD35-E0A5-4BA0-8036-31C652BF5A97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96C21B94-3953-4B35-BC2B-6F3C808CE54E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963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440769"/>
            <a:ext cx="10693399" cy="1368000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Aft>
                <a:spcPct val="0"/>
              </a:spcAft>
              <a:buClrTx/>
              <a:buSzTx/>
              <a:buFontTx/>
              <a:buNone/>
            </a:pPr>
            <a:endParaRPr lang="en-US" sz="1000">
              <a:solidFill>
                <a:srgbClr val="FFFFFF"/>
              </a:solidFill>
              <a:latin typeface="EYInterstate" pitchFamily="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93725" y="1968327"/>
            <a:ext cx="3034055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Background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53657" y="1968327"/>
            <a:ext cx="3024336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err="1"/>
              <a:t>Experiance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93725" y="3866723"/>
            <a:ext cx="3034055" cy="345989"/>
          </a:xfrm>
        </p:spPr>
        <p:txBody>
          <a:bodyPr rIns="0" anchor="ctr"/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Skills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593725" y="590169"/>
            <a:ext cx="828000" cy="1069200"/>
          </a:xfrm>
          <a:solidFill>
            <a:srgbClr val="FF3399"/>
          </a:solidFill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584412" y="590286"/>
            <a:ext cx="5529175" cy="4154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  <a:p>
            <a:pPr lvl="1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593725" y="2241072"/>
            <a:ext cx="3035300" cy="1487488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1584412" y="1089199"/>
            <a:ext cx="5529175" cy="5539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US"/>
              <a:t>Tel	+XX XXX XXXX </a:t>
            </a:r>
            <a:r>
              <a:rPr lang="en-US" err="1"/>
              <a:t>XXXX</a:t>
            </a:r>
            <a:endParaRPr lang="en-US"/>
          </a:p>
          <a:p>
            <a:pPr lvl="1"/>
            <a:r>
              <a:rPr lang="en-US"/>
              <a:t>Mobile	+XX XXX XXXX </a:t>
            </a:r>
            <a:r>
              <a:rPr lang="en-US" err="1"/>
              <a:t>XXXX</a:t>
            </a:r>
            <a:endParaRPr lang="en-US"/>
          </a:p>
          <a:p>
            <a:pPr lvl="1"/>
            <a:r>
              <a:rPr lang="en-US"/>
              <a:t>Fax	+XX XXX XXXX </a:t>
            </a:r>
            <a:r>
              <a:rPr lang="en-US" err="1"/>
              <a:t>XXXX</a:t>
            </a:r>
            <a:endParaRPr lang="en-US"/>
          </a:p>
          <a:p>
            <a:pPr lvl="1"/>
            <a:r>
              <a:rPr lang="en-US"/>
              <a:t>Email	xxx.xxx@xx.ey.com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593725" y="4266262"/>
            <a:ext cx="3035300" cy="282986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3853657" y="2241070"/>
            <a:ext cx="3035300" cy="4797903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7113588" y="2241071"/>
            <a:ext cx="3035300" cy="479790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9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6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34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734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6585" indent="0">
              <a:buNone/>
              <a:defRPr sz="1400"/>
            </a:lvl2pPr>
            <a:lvl3pPr marL="1033162" indent="0">
              <a:buNone/>
              <a:defRPr sz="1100"/>
            </a:lvl3pPr>
            <a:lvl4pPr marL="1549744" indent="0">
              <a:buNone/>
              <a:defRPr sz="1000"/>
            </a:lvl4pPr>
            <a:lvl5pPr marL="2066336" indent="0">
              <a:buNone/>
              <a:defRPr sz="1000"/>
            </a:lvl5pPr>
            <a:lvl6pPr marL="2582909" indent="0">
              <a:buNone/>
              <a:defRPr sz="1000"/>
            </a:lvl6pPr>
            <a:lvl7pPr marL="3099488" indent="0">
              <a:buNone/>
              <a:defRPr sz="1000"/>
            </a:lvl7pPr>
            <a:lvl8pPr marL="3616078" indent="0">
              <a:buNone/>
              <a:defRPr sz="1000"/>
            </a:lvl8pPr>
            <a:lvl9pPr marL="41326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28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6585" indent="0">
              <a:buNone/>
              <a:defRPr sz="3200"/>
            </a:lvl2pPr>
            <a:lvl3pPr marL="1033162" indent="0">
              <a:buNone/>
              <a:defRPr sz="2700"/>
            </a:lvl3pPr>
            <a:lvl4pPr marL="1549744" indent="0">
              <a:buNone/>
              <a:defRPr sz="2300"/>
            </a:lvl4pPr>
            <a:lvl5pPr marL="2066336" indent="0">
              <a:buNone/>
              <a:defRPr sz="2300"/>
            </a:lvl5pPr>
            <a:lvl6pPr marL="2582909" indent="0">
              <a:buNone/>
              <a:defRPr sz="2300"/>
            </a:lvl6pPr>
            <a:lvl7pPr marL="3099488" indent="0">
              <a:buNone/>
              <a:defRPr sz="2300"/>
            </a:lvl7pPr>
            <a:lvl8pPr marL="3616078" indent="0">
              <a:buNone/>
              <a:defRPr sz="2300"/>
            </a:lvl8pPr>
            <a:lvl9pPr marL="4132658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6585" indent="0">
              <a:buNone/>
              <a:defRPr sz="1400"/>
            </a:lvl2pPr>
            <a:lvl3pPr marL="1033162" indent="0">
              <a:buNone/>
              <a:defRPr sz="1100"/>
            </a:lvl3pPr>
            <a:lvl4pPr marL="1549744" indent="0">
              <a:buNone/>
              <a:defRPr sz="1000"/>
            </a:lvl4pPr>
            <a:lvl5pPr marL="2066336" indent="0">
              <a:buNone/>
              <a:defRPr sz="1000"/>
            </a:lvl5pPr>
            <a:lvl6pPr marL="2582909" indent="0">
              <a:buNone/>
              <a:defRPr sz="1000"/>
            </a:lvl6pPr>
            <a:lvl7pPr marL="3099488" indent="0">
              <a:buNone/>
              <a:defRPr sz="1000"/>
            </a:lvl7pPr>
            <a:lvl8pPr marL="3616078" indent="0">
              <a:buNone/>
              <a:defRPr sz="1000"/>
            </a:lvl8pPr>
            <a:lvl9pPr marL="41326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6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734" y="220538"/>
            <a:ext cx="9627773" cy="95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064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814" y="1557820"/>
            <a:ext cx="9629629" cy="498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534674" y="7078182"/>
            <a:ext cx="776014" cy="21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571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300">
                <a:solidFill>
                  <a:srgbClr val="000000"/>
                </a:solidFill>
                <a:cs typeface="Arial" charset="0"/>
              </a:rPr>
              <a:t>Page </a:t>
            </a:r>
            <a:fld id="{BFFDA0BA-8375-4375-8D6F-72D9D2B4616B}" type="slidenum">
              <a:rPr lang="en-US" altLang="en-US" sz="1300" smtClean="0">
                <a:solidFill>
                  <a:srgbClr val="000000"/>
                </a:solidFill>
                <a:cs typeface="Arial" charset="0"/>
              </a:rPr>
              <a:pPr defTabSz="905715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>
              <a:solidFill>
                <a:srgbClr val="646464"/>
              </a:solidFill>
            </a:endParaRP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>
              <a:solidFill>
                <a:srgbClr val="646464"/>
              </a:solidFill>
            </a:endParaRPr>
          </a:p>
        </p:txBody>
      </p:sp>
      <p:pic>
        <p:nvPicPr>
          <p:cNvPr id="1031" name="Picture 9" descr="logo_tagblac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56" y="7041487"/>
            <a:ext cx="1737678" cy="36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5pPr>
      <a:lvl6pPr marL="516585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6pPr>
      <a:lvl7pPr marL="1033162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7pPr>
      <a:lvl8pPr marL="1549744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8pPr>
      <a:lvl9pPr marL="2066336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9pPr>
    </p:titleStyle>
    <p:bodyStyle>
      <a:lvl1pPr marL="407142" indent="-407142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700">
          <a:solidFill>
            <a:srgbClr val="646464"/>
          </a:solidFill>
          <a:latin typeface="+mn-lt"/>
          <a:ea typeface="+mn-ea"/>
          <a:cs typeface="+mn-cs"/>
        </a:defRPr>
      </a:lvl1pPr>
      <a:lvl2pPr marL="810741" indent="-401782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300">
          <a:solidFill>
            <a:srgbClr val="646464"/>
          </a:solidFill>
          <a:latin typeface="+mn-lt"/>
        </a:defRPr>
      </a:lvl2pPr>
      <a:lvl3pPr marL="1221500" indent="-40893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>
          <a:solidFill>
            <a:srgbClr val="646464"/>
          </a:solidFill>
          <a:latin typeface="+mn-lt"/>
        </a:defRPr>
      </a:lvl3pPr>
      <a:lvl4pPr marL="1628668" indent="-40536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4pPr>
      <a:lvl5pPr marL="2034041" indent="-40357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5pPr>
      <a:lvl6pPr marL="2550622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6pPr>
      <a:lvl7pPr marL="3067209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7pPr>
      <a:lvl8pPr marL="3583791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8pPr>
      <a:lvl9pPr marL="4100373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585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162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49744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6336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2909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948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07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265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731" y="220538"/>
            <a:ext cx="9627773" cy="95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66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814" y="1557818"/>
            <a:ext cx="9629629" cy="498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34674" y="7078182"/>
            <a:ext cx="776014" cy="2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0000"/>
                </a:solidFill>
                <a:cs typeface="Arial" charset="0"/>
              </a:rPr>
              <a:t>Page </a:t>
            </a:r>
            <a:fld id="{99777B19-4D2C-41BE-ABAA-E1FA804ACE79}" type="slidenum">
              <a:rPr lang="en-US" sz="1300">
                <a:solidFill>
                  <a:srgbClr val="000000"/>
                </a:solidFill>
                <a:cs typeface="Arial" charset="0"/>
              </a:rPr>
              <a:pPr defTabSz="90603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pic>
        <p:nvPicPr>
          <p:cNvPr id="1031" name="Picture 9" descr="logo_tagblac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0756" y="7041485"/>
            <a:ext cx="1737678" cy="36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41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5pPr>
      <a:lvl6pPr marL="516767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6pPr>
      <a:lvl7pPr marL="1033526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7pPr>
      <a:lvl8pPr marL="1550291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8pPr>
      <a:lvl9pPr marL="2067065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9pPr>
    </p:titleStyle>
    <p:bodyStyle>
      <a:lvl1pPr marL="407286" indent="-40728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700">
          <a:solidFill>
            <a:srgbClr val="646464"/>
          </a:solidFill>
          <a:latin typeface="+mn-lt"/>
          <a:ea typeface="+mn-ea"/>
          <a:cs typeface="+mn-cs"/>
        </a:defRPr>
      </a:lvl1pPr>
      <a:lvl2pPr marL="811027" indent="-401923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300">
          <a:solidFill>
            <a:srgbClr val="646464"/>
          </a:solidFill>
          <a:latin typeface="+mn-lt"/>
        </a:defRPr>
      </a:lvl2pPr>
      <a:lvl3pPr marL="1221932" indent="-409081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>
          <a:solidFill>
            <a:srgbClr val="646464"/>
          </a:solidFill>
          <a:latin typeface="+mn-lt"/>
        </a:defRPr>
      </a:lvl3pPr>
      <a:lvl4pPr marL="1629242" indent="-405509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4pPr>
      <a:lvl5pPr marL="2034759" indent="-403719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5pPr>
      <a:lvl6pPr marL="2551522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6pPr>
      <a:lvl7pPr marL="3068291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7pPr>
      <a:lvl8pPr marL="3585055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8pPr>
      <a:lvl9pPr marL="4101820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67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526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50291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7065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820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0582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354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4116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12866" y="373142"/>
            <a:ext cx="9466080" cy="8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280" y="1405234"/>
            <a:ext cx="9467667" cy="54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1995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4383" y="7066779"/>
            <a:ext cx="543958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10430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5746" y="7066779"/>
            <a:ext cx="673200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1043056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104305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gray">
          <a:xfrm>
            <a:off x="611279" y="7067699"/>
            <a:ext cx="365973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defTabSz="995415" fontAlgn="base">
              <a:spcBef>
                <a:spcPct val="0"/>
              </a:spcBef>
              <a:spcAft>
                <a:spcPct val="0"/>
              </a:spcAft>
              <a:buFont typeface="EYInterstate" pitchFamily="2" charset="0"/>
              <a:buNone/>
              <a:defRPr/>
            </a:pPr>
            <a:r>
              <a:rPr lang="en-US" sz="700">
                <a:solidFill>
                  <a:srgbClr val="000000"/>
                </a:solidFill>
                <a:latin typeface="Arial" charset="0"/>
              </a:rPr>
              <a:t>Confidential – All Rights Reserved – Ernst &amp; Young </a:t>
            </a:r>
            <a:fld id="{0CF99AA9-12CE-4DBF-B8A6-38854558B79B}" type="datetimeyyyy">
              <a:rPr lang="en-US" sz="700">
                <a:solidFill>
                  <a:srgbClr val="000000"/>
                </a:solidFill>
                <a:latin typeface="Arial" charset="0"/>
              </a:rPr>
              <a:pPr defTabSz="995415" fontAlgn="base">
                <a:spcBef>
                  <a:spcPct val="0"/>
                </a:spcBef>
                <a:spcAft>
                  <a:spcPct val="0"/>
                </a:spcAft>
                <a:buFont typeface="EYInterstate" pitchFamily="2" charset="0"/>
                <a:buNone/>
                <a:defRPr/>
              </a:pPr>
              <a:t>2024</a:t>
            </a:fld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</p:sldLayoutIdLst>
  <p:hf hdr="0" ftr="0" dt="0"/>
  <p:txStyles>
    <p:titleStyle>
      <a:lvl1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23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47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671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895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marL="342917" indent="-342917" algn="l" defTabSz="995415" rtl="0" eaLnBrk="0" fontAlgn="base" hangingPunct="0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37" algn="l" defTabSz="995415" rtl="0" eaLnBrk="0" fontAlgn="base" hangingPunct="0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6" indent="911272" algn="l" defTabSz="995415" rtl="0" eaLnBrk="0" fontAlgn="base" hangingPunct="0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09" indent="-185748" algn="l" defTabSz="995415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43" indent="-160346" algn="l" defTabSz="995415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667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890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114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338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7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1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5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8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41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6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9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859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1571790"/>
            <a:ext cx="9624060" cy="51797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6991" y="7080994"/>
            <a:ext cx="4016340" cy="222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96">
                <a:solidFill>
                  <a:schemeClr val="bg1"/>
                </a:solidFill>
                <a:latin typeface="EYInterstate Light" pitchFamily="2" charset="0"/>
              </a:defRPr>
            </a:lvl1pPr>
          </a:lstStyle>
          <a:p>
            <a:pPr defTabSz="910879"/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671" y="7080995"/>
            <a:ext cx="776340" cy="218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0879"/>
            <a:r>
              <a:rPr lang="en-GB" sz="1096">
                <a:solidFill>
                  <a:srgbClr val="808080"/>
                </a:solidFill>
                <a:latin typeface="EYInterstate Light" pitchFamily="2" charset="0"/>
              </a:rPr>
              <a:t>Page </a:t>
            </a:r>
            <a:fld id="{9AE4D82F-B047-469B-AC52-A46321747EAF}" type="slidenum">
              <a:rPr lang="en-GB" sz="1096" smtClean="0">
                <a:solidFill>
                  <a:srgbClr val="808080"/>
                </a:solidFill>
                <a:latin typeface="EYInterstate Light" pitchFamily="2" charset="0"/>
              </a:rPr>
              <a:pPr defTabSz="910879"/>
              <a:t>‹#›</a:t>
            </a:fld>
            <a:endParaRPr lang="en-GB" sz="1096">
              <a:solidFill>
                <a:srgbClr val="808080"/>
              </a:solidFill>
              <a:latin typeface="EYInterstate Light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9870624" y="7111440"/>
            <a:ext cx="296420" cy="18786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0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</p:sldLayoutIdLst>
  <p:hf hdr="0" ftr="0" dt="0"/>
  <p:txStyles>
    <p:titleStyle>
      <a:lvl1pPr algn="l" defTabSz="910879" rtl="0" eaLnBrk="1" latinLnBrk="0" hangingPunct="1">
        <a:lnSpc>
          <a:spcPct val="85000"/>
        </a:lnSpc>
        <a:spcBef>
          <a:spcPct val="0"/>
        </a:spcBef>
        <a:buNone/>
        <a:defRPr sz="2989" b="1" kern="1200">
          <a:solidFill>
            <a:schemeClr val="bg2"/>
          </a:solidFill>
          <a:latin typeface="EYInterstate Light" pitchFamily="2" charset="0"/>
          <a:ea typeface="+mj-ea"/>
          <a:cs typeface="Arial" pitchFamily="34" charset="0"/>
        </a:defRPr>
      </a:lvl1pPr>
    </p:titleStyle>
    <p:bodyStyle>
      <a:lvl1pPr marL="170791" indent="-17079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158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5533" indent="-18344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316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57113" indent="-173952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0491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6pPr>
      <a:lvl7pPr marL="296035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79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8pPr>
      <a:lvl9pPr marL="387123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44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8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3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76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20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63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0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35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859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1571790"/>
            <a:ext cx="9624060" cy="51797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6991" y="7080994"/>
            <a:ext cx="4016340" cy="222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96">
                <a:solidFill>
                  <a:schemeClr val="bg1"/>
                </a:solidFill>
                <a:latin typeface="EYInterstate Light" pitchFamily="2" charset="0"/>
              </a:defRPr>
            </a:lvl1pPr>
          </a:lstStyle>
          <a:p>
            <a:pPr defTabSz="910879"/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671" y="7080995"/>
            <a:ext cx="776340" cy="218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0879"/>
            <a:r>
              <a:rPr lang="en-GB" sz="1096">
                <a:solidFill>
                  <a:srgbClr val="808080"/>
                </a:solidFill>
                <a:latin typeface="EYInterstate Light" pitchFamily="2" charset="0"/>
              </a:rPr>
              <a:t>Page </a:t>
            </a:r>
            <a:fld id="{9AE4D82F-B047-469B-AC52-A46321747EAF}" type="slidenum">
              <a:rPr lang="en-GB" sz="1096" smtClean="0">
                <a:solidFill>
                  <a:srgbClr val="808080"/>
                </a:solidFill>
                <a:latin typeface="EYInterstate Light" pitchFamily="2" charset="0"/>
              </a:rPr>
              <a:pPr defTabSz="910879"/>
              <a:t>‹#›</a:t>
            </a:fld>
            <a:endParaRPr lang="en-GB" sz="1096">
              <a:solidFill>
                <a:srgbClr val="808080"/>
              </a:solidFill>
              <a:latin typeface="EYInterstate Light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9870624" y="7111440"/>
            <a:ext cx="296420" cy="18786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1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</p:sldLayoutIdLst>
  <p:hf hdr="0" ftr="0" dt="0"/>
  <p:txStyles>
    <p:titleStyle>
      <a:lvl1pPr algn="l" defTabSz="910879" rtl="0" eaLnBrk="1" latinLnBrk="0" hangingPunct="1">
        <a:lnSpc>
          <a:spcPct val="85000"/>
        </a:lnSpc>
        <a:spcBef>
          <a:spcPct val="0"/>
        </a:spcBef>
        <a:buNone/>
        <a:defRPr sz="2989" b="1" kern="1200">
          <a:solidFill>
            <a:schemeClr val="bg2"/>
          </a:solidFill>
          <a:latin typeface="EYInterstate Light" pitchFamily="2" charset="0"/>
          <a:ea typeface="+mj-ea"/>
          <a:cs typeface="Arial" pitchFamily="34" charset="0"/>
        </a:defRPr>
      </a:lvl1pPr>
    </p:titleStyle>
    <p:bodyStyle>
      <a:lvl1pPr marL="170791" indent="-17079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158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5533" indent="-18344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316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57113" indent="-173952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0491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6pPr>
      <a:lvl7pPr marL="296035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79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8pPr>
      <a:lvl9pPr marL="387123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44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8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3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76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20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63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0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35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12866" y="373142"/>
            <a:ext cx="9466080" cy="8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279" y="1405234"/>
            <a:ext cx="9467667" cy="54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1991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4383" y="7066767"/>
            <a:ext cx="5439582" cy="1077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5746" y="7066767"/>
            <a:ext cx="673200" cy="1077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gray">
          <a:xfrm>
            <a:off x="611279" y="7067675"/>
            <a:ext cx="3659730" cy="1077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defTabSz="995463" fontAlgn="base">
              <a:spcBef>
                <a:spcPct val="0"/>
              </a:spcBef>
              <a:spcAft>
                <a:spcPct val="0"/>
              </a:spcAft>
              <a:buFont typeface="EYInterstate" pitchFamily="2" charset="0"/>
              <a:buNone/>
              <a:defRPr/>
            </a:pPr>
            <a:r>
              <a:rPr lang="en-US" sz="700">
                <a:solidFill>
                  <a:srgbClr val="000000"/>
                </a:solidFill>
                <a:latin typeface="Arial" charset="0"/>
              </a:rPr>
              <a:t>Confidential – All Rights Reserved – Ernst &amp; Young </a:t>
            </a:r>
            <a:fld id="{0CF99AA9-12CE-4DBF-B8A6-38854558B79B}" type="datetimeyyyy">
              <a:rPr lang="en-US" sz="700">
                <a:solidFill>
                  <a:srgbClr val="000000"/>
                </a:solidFill>
                <a:latin typeface="Arial" charset="0"/>
              </a:rPr>
              <a:pPr defTabSz="995463" fontAlgn="base">
                <a:spcBef>
                  <a:spcPct val="0"/>
                </a:spcBef>
                <a:spcAft>
                  <a:spcPct val="0"/>
                </a:spcAft>
                <a:buFont typeface="EYInterstate" pitchFamily="2" charset="0"/>
                <a:buNone/>
                <a:defRPr/>
              </a:pPr>
              <a:t>2024</a:t>
            </a:fld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8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</p:sldLayoutIdLst>
  <p:hf hdr="0" ftr="0" dt="0"/>
  <p:txStyles>
    <p:titleStyle>
      <a:lvl1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46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91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737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983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marL="342934" indent="-342934" algn="l" defTabSz="995463" rtl="0" eaLnBrk="0" fontAlgn="base" hangingPunct="0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59" algn="l" defTabSz="995463" rtl="0" eaLnBrk="0" fontAlgn="base" hangingPunct="0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5" indent="911316" algn="l" defTabSz="995463" rtl="0" eaLnBrk="0" fontAlgn="base" hangingPunct="0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19" indent="-185757" algn="l" defTabSz="995463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60" indent="-160354" algn="l" defTabSz="995463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706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952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197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443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671" y="220537"/>
            <a:ext cx="9627773" cy="95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8213" y="1557761"/>
            <a:ext cx="9544230" cy="498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270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9763298" y="7111439"/>
            <a:ext cx="395432" cy="225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08126"/>
              <a:endParaRPr lang="en-GB" sz="1985">
                <a:solidFill>
                  <a:srgbClr val="646464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08126"/>
              <a:endParaRPr lang="en-GB" sz="1985">
                <a:solidFill>
                  <a:srgbClr val="6464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7" r:id="rId16"/>
  </p:sldLayoutIdLst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5pPr>
      <a:lvl6pPr marL="504063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6pPr>
      <a:lvl7pPr marL="1008126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7pPr>
      <a:lvl8pPr marL="1512189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8pPr>
      <a:lvl9pPr marL="2016252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9pPr>
    </p:titleStyle>
    <p:bodyStyle>
      <a:lvl1pPr marL="397300" indent="-3973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2426">
          <a:solidFill>
            <a:srgbClr val="646464"/>
          </a:solidFill>
          <a:latin typeface="+mn-lt"/>
          <a:ea typeface="+mn-ea"/>
          <a:cs typeface="+mn-cs"/>
        </a:defRPr>
      </a:lvl1pPr>
      <a:lvl2pPr marL="791099" indent="-39204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>
          <a:solidFill>
            <a:srgbClr val="646464"/>
          </a:solidFill>
          <a:latin typeface="+mn-lt"/>
        </a:defRPr>
      </a:lvl2pPr>
      <a:lvl3pPr marL="1191900" indent="-39905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764">
          <a:solidFill>
            <a:srgbClr val="646464"/>
          </a:solidFill>
          <a:latin typeface="+mn-lt"/>
        </a:defRPr>
      </a:lvl3pPr>
      <a:lvl4pPr marL="1589199" indent="-39554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4pPr>
      <a:lvl5pPr marL="1984748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5pPr>
      <a:lvl6pPr marL="2488811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6pPr>
      <a:lvl7pPr marL="2992874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7pPr>
      <a:lvl8pPr marL="3496937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8pPr>
      <a:lvl9pPr marL="4001000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>
          <a:xfrm>
            <a:off x="593725" y="1798986"/>
            <a:ext cx="3034055" cy="292208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>
                <a:latin typeface="EYInterstate"/>
              </a:rPr>
              <a:t>Background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>
          <a:xfrm>
            <a:off x="593725" y="4549942"/>
            <a:ext cx="3013713" cy="182228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>
                <a:latin typeface="EYInterstate"/>
              </a:rPr>
              <a:t>Skills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03650" y="2919632"/>
            <a:ext cx="1828800" cy="380203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>
                <a:latin typeface="EYInterstate"/>
              </a:rPr>
              <a:t>Experience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507504" y="4759666"/>
            <a:ext cx="3121521" cy="2115313"/>
          </a:xfrm>
        </p:spPr>
        <p:txBody>
          <a:bodyPr/>
          <a:lstStyle/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Languages: YAML, Shell Scripting and Python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Public Cloud Platform: AWS , Azure  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Virtualization[RHEV &amp; VMware] &amp; OpenStack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Tools: GIT, Jenkins, , GITLAB, GitHub, CloudFormation Templates, Terraform, Ansible, Docker, SonarQube, Maven, NEXUS repo and NEXUS image repo, Prisma Scan, Helm, Argo CD.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Domain : Banking, Auction Platform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Build Tools: Maven, Gradle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Containerization/Orchestration: Docker, Kubernetes, EKS, ECS, OpenShift.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 Tools: MySQL, DB2,Postgresql, RDS (Storage &amp; Managed Instances)</a:t>
            </a:r>
          </a:p>
          <a:p>
            <a:pPr marL="190500" indent="-190500" defTabSz="873125">
              <a:spcBef>
                <a:spcPts val="0"/>
              </a:spcBef>
              <a:spcAft>
                <a:spcPts val="0"/>
              </a:spcAft>
              <a:tabLst>
                <a:tab pos="2829199" algn="l"/>
                <a:tab pos="4088011" algn="r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Security - OpenVAS, Tenable,  OS Hardening , RedHat Insights, AWS security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190500" indent="-190500" defTabSz="873125">
              <a:spcBef>
                <a:spcPts val="0"/>
              </a:spcBef>
              <a:spcAft>
                <a:spcPts val="0"/>
              </a:spcAft>
              <a:tabLst>
                <a:tab pos="2829199" algn="l"/>
                <a:tab pos="4088011" algn="r"/>
              </a:tabLst>
            </a:pPr>
            <a:endParaRPr lang="en-US" sz="900" dirty="0">
              <a:latin typeface="EYInterstate"/>
              <a:ea typeface="+mn-lt"/>
              <a:cs typeface="+mn-lt"/>
            </a:endParaRPr>
          </a:p>
          <a:p>
            <a:pPr marL="155575" lvl="3" indent="-155575" defTabSz="873125">
              <a:tabLst>
                <a:tab pos="2829199" algn="l"/>
                <a:tab pos="4088011" algn="r"/>
              </a:tabLst>
            </a:pPr>
            <a:endParaRPr lang="en-IN" sz="900" b="1" dirty="0">
              <a:latin typeface="EYInterstate"/>
              <a:cs typeface="Arial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3607438" y="3307613"/>
            <a:ext cx="3391588" cy="356736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Design and implementation of Continuous Integration, Continuous Deployment pipelines &amp; Security Testing using AWS DevOps and Jenkins.</a:t>
            </a:r>
            <a:endParaRPr lang="en-US" kern="1200" dirty="0">
              <a:solidFill>
                <a:srgbClr val="000000"/>
              </a:solidFill>
              <a:latin typeface="EYInterstate Light (Body)"/>
              <a:ea typeface="+mn-ea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Implementation of CI/CD and automated deployments for Web Services and API programmes.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Design and automated Infrastructure provisioning on Cloud using Terraform, Ansible, CloudFormation Template.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Containerization using Docker, OpenShift and EKS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Implementation of Zero Downtime Deployment using Blue-Green deployment strategy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Worked on migration from On-premise to IAAS cloud, IAAS Cloud to PAAS Cloud 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Design of Branching strategy for scrum-based development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Worked on architects for cloud infrastructure design, Security cost estimation and management, cloud administration.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Reviewed the technical deliverables and worked with the client for approval process.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SME for performance optimization and improving the application performance by identifying and resolving all the bottlenecking issues</a:t>
            </a:r>
            <a:r>
              <a:rPr lang="en-IN" sz="9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7064376" y="2091193"/>
            <a:ext cx="3120275" cy="4783786"/>
          </a:xfrm>
        </p:spPr>
        <p:txBody>
          <a:bodyPr/>
          <a:lstStyle/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dirty="0">
                <a:latin typeface="EYInterstate"/>
                <a:ea typeface="+mn-ea"/>
                <a:cs typeface="Arial"/>
              </a:rPr>
              <a:t>US</a:t>
            </a:r>
            <a:r>
              <a:rPr lang="en-IN" sz="900" dirty="0">
                <a:latin typeface="EYInterstate"/>
                <a:ea typeface="+mn-lt"/>
                <a:cs typeface="+mn-lt"/>
              </a:rPr>
              <a:t>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Based</a:t>
            </a:r>
            <a:r>
              <a:rPr lang="en-IN" sz="900" dirty="0">
                <a:latin typeface="EYInterstate"/>
                <a:ea typeface="+mn-lt"/>
                <a:cs typeface="+mn-lt"/>
              </a:rPr>
              <a:t> Banking Project: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Project involved cloud infrastructure automation design and implementation of bank application using AWS API gateway, Cognito, ECS, RDS, GitHub workflow etc. 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b="1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UK Based Banking API Gateway Project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: Project involved cloud infrastructure automation design and implementation of Akana API Gateway. He worked as a Senior Consultant working with team advising on designing and implementation throughout migration process from On premise OpenShift to AWS EKS project. Includes AWS, EKS, CI/CD, SCM, Image Repo and Security management, Helm, Argo CD.</a:t>
            </a:r>
            <a:endParaRPr lang="en-US" sz="900" kern="1200" dirty="0">
              <a:solidFill>
                <a:srgbClr val="000000"/>
              </a:solidFill>
              <a:latin typeface="EYInterstate Light (Body)"/>
              <a:ea typeface="+mn-ea"/>
              <a:cs typeface="Arial" pitchFamily="34" charset="0"/>
            </a:endParaRP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b="1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India-based Auction and Support Project: 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This Company is India’s top e-Auction platform provider. He has worked in this firm as a Senior Officer for On-prem &amp; Cloud Infrastructure Management, Automation using Configuration Management tool, </a:t>
            </a:r>
            <a:r>
              <a:rPr lang="en-IN" sz="900" kern="1200" dirty="0" err="1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IaC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 and CI/CD pipeline implementation. Worked on POCs on various Project. Providing client support and managing end to end security of product on three tier architecture which also includes internal and external audit. 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b="1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Leading US Support Company: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This company is America’s Support provider. He has worked as Unix &amp; Storage L2 administrator. Providing support on three tier architecture on On-prem virtualization, Private and public cloud. Which includes OpenStack, IBM PAAS, HP Helium cloud, IBM Power server, RedHat/Debian/Ubuntu, IBM/Dell storage, SAN switch, RedHat Satellite, DB, Webserver and Middleware support. 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584412" y="626400"/>
            <a:ext cx="5529175" cy="526298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40000"/>
              </a:spcAft>
              <a:buClr>
                <a:srgbClr val="FFD200"/>
              </a:buClr>
              <a:buSzPct val="75000"/>
              <a:tabLst/>
            </a:pPr>
            <a:r>
              <a:rPr lang="en-IN" dirty="0">
                <a:solidFill>
                  <a:schemeClr val="tx1"/>
                </a:solidFill>
                <a:latin typeface="EYInterstate"/>
                <a:cs typeface="Arial"/>
              </a:rPr>
              <a:t>Raju Das</a:t>
            </a:r>
          </a:p>
          <a:p>
            <a:pPr>
              <a:spcBef>
                <a:spcPct val="0"/>
              </a:spcBef>
              <a:spcAft>
                <a:spcPct val="40000"/>
              </a:spcAft>
              <a:tabLst/>
            </a:pPr>
            <a:r>
              <a:rPr lang="en-IN" dirty="0">
                <a:solidFill>
                  <a:schemeClr val="tx1"/>
                </a:solidFill>
                <a:latin typeface="EYInterstate"/>
                <a:cs typeface="Arial"/>
              </a:rPr>
              <a:t>Senior Technical Lead</a:t>
            </a:r>
          </a:p>
          <a:p>
            <a:pPr>
              <a:spcBef>
                <a:spcPct val="0"/>
              </a:spcBef>
              <a:spcAft>
                <a:spcPct val="40000"/>
              </a:spcAft>
              <a:tabLst/>
            </a:pPr>
            <a:r>
              <a:rPr lang="en-IN" b="0" dirty="0">
                <a:solidFill>
                  <a:schemeClr val="tx1"/>
                </a:solidFill>
                <a:latin typeface="EYInterstate"/>
                <a:cs typeface="Arial"/>
              </a:rPr>
              <a:t>Ernst &amp; Young GDS</a:t>
            </a:r>
            <a:endParaRPr lang="en-IN" b="0" dirty="0">
              <a:solidFill>
                <a:schemeClr val="tx1"/>
              </a:solidFill>
              <a:latin typeface="EYInterstate"/>
              <a:cs typeface="Arial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1584412" y="1126800"/>
            <a:ext cx="5529175" cy="415498"/>
          </a:xfrm>
        </p:spPr>
        <p:txBody>
          <a:bodyPr/>
          <a:lstStyle/>
          <a:p>
            <a:endParaRPr lang="en-US" b="0" dirty="0">
              <a:latin typeface="EYInterstate"/>
            </a:endParaRPr>
          </a:p>
          <a:p>
            <a:r>
              <a:rPr lang="en-US" b="0" dirty="0">
                <a:latin typeface="EYInterstate"/>
              </a:rPr>
              <a:t>Mobile : 7002358450</a:t>
            </a:r>
          </a:p>
          <a:p>
            <a:r>
              <a:rPr lang="en-US" b="0" dirty="0">
                <a:latin typeface="EYInterstate"/>
              </a:rPr>
              <a:t>Email :  automationdevopsraju@gmail.com</a:t>
            </a:r>
            <a:endParaRPr lang="en-US" b="0" dirty="0">
              <a:latin typeface="EYInterstate"/>
              <a:cs typeface="Arial"/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 bwMode="auto">
          <a:xfrm>
            <a:off x="7065623" y="1877803"/>
            <a:ext cx="354604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97300" indent="-3973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91099" indent="-392049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2pPr>
            <a:lvl3pPr marL="1191900" indent="-39905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400">
                <a:solidFill>
                  <a:srgbClr val="646464"/>
                </a:solidFill>
                <a:latin typeface="+mn-lt"/>
              </a:defRPr>
            </a:lvl3pPr>
            <a:lvl4pPr marL="1589199" indent="-395549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+mn-lt"/>
              </a:defRPr>
            </a:lvl4pPr>
            <a:lvl5pPr marL="1984748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+mn-lt"/>
              </a:defRPr>
            </a:lvl5pPr>
            <a:lvl6pPr marL="2488811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6pPr>
            <a:lvl7pPr marL="2992874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7pPr>
            <a:lvl8pPr marL="3496937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8pPr>
            <a:lvl9pPr marL="4001000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 defTabSz="914400">
              <a:buFont typeface="Arial" pitchFamily="34" charset="0"/>
              <a:buNone/>
            </a:pPr>
            <a:r>
              <a:rPr lang="en-IN" sz="900" kern="0" dirty="0">
                <a:latin typeface="EYInterstate"/>
              </a:rPr>
              <a:t>Projects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631027"/>
            <a:ext cx="857250" cy="1095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96F2F-CFDE-A4A5-6014-6A88CF3ABBF8}"/>
              </a:ext>
            </a:extLst>
          </p:cNvPr>
          <p:cNvSpPr txBox="1"/>
          <p:nvPr/>
        </p:nvSpPr>
        <p:spPr>
          <a:xfrm>
            <a:off x="4001850" y="1922398"/>
            <a:ext cx="3034055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 Middleware: IBM WAS, JBoss, Tomcat</a:t>
            </a:r>
          </a:p>
          <a:p>
            <a:pPr marL="171450" indent="-17145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Patching - Red Hat Satellite server, RHN, AWS SSM, BigFix</a:t>
            </a:r>
          </a:p>
          <a:p>
            <a:pPr marL="190500" indent="-19050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Storage:- IBM V7k, Dell SC4020, DS4700/3400, SAN Switch.</a:t>
            </a:r>
          </a:p>
          <a:p>
            <a:pPr marL="190500" indent="-19050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Monitoring: Tivoli Monitoring tool, ManageEngine, CloudWatch.</a:t>
            </a:r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00D6E0A-9F5C-F834-9304-11B22BDF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447" y="394152"/>
            <a:ext cx="1242336" cy="1197082"/>
          </a:xfrm>
          <a:prstGeom prst="rect">
            <a:avLst/>
          </a:prstGeom>
        </p:spPr>
      </p:pic>
      <p:pic>
        <p:nvPicPr>
          <p:cNvPr id="6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88632D1-B2C0-67DE-BF3C-C7869DEA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120" y="367285"/>
            <a:ext cx="1075077" cy="1094815"/>
          </a:xfrm>
          <a:prstGeom prst="rect">
            <a:avLst/>
          </a:prstGeom>
        </p:spPr>
      </p:pic>
      <p:pic>
        <p:nvPicPr>
          <p:cNvPr id="25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6B48F0-52A6-E88D-F23A-E410668B3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052" y="415037"/>
            <a:ext cx="1041260" cy="999309"/>
          </a:xfrm>
          <a:prstGeom prst="rect">
            <a:avLst/>
          </a:prstGeom>
        </p:spPr>
      </p:pic>
      <p:pic>
        <p:nvPicPr>
          <p:cNvPr id="26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2E850C-2A61-98C6-EB22-E0696F206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266" y="252512"/>
            <a:ext cx="1063106" cy="1368638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C0EB38-D45E-611E-8DF3-CF74D957F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235" y="433365"/>
            <a:ext cx="1021629" cy="998203"/>
          </a:xfrm>
          <a:prstGeom prst="rect">
            <a:avLst/>
          </a:prstGeom>
        </p:spPr>
      </p:pic>
      <p:pic>
        <p:nvPicPr>
          <p:cNvPr id="4" name="Picture 10" descr="A person wearing a red shirt&#10;&#10;Description automatically generated">
            <a:extLst>
              <a:ext uri="{FF2B5EF4-FFF2-40B4-BE49-F238E27FC236}">
                <a16:creationId xmlns:a16="http://schemas.microsoft.com/office/drawing/2014/main" id="{67E51FE5-4632-4326-7739-065ABB924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77" y="558444"/>
            <a:ext cx="988184" cy="1168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121B7-8B53-42B4-B3D7-9996989B5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2514" y="397815"/>
            <a:ext cx="1057135" cy="1006218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25B75C-95C5-E661-F6B2-3227805E5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504" y="2098972"/>
            <a:ext cx="3341530" cy="2423474"/>
          </a:xfrm>
        </p:spPr>
        <p:txBody>
          <a:bodyPr/>
          <a:lstStyle/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dirty="0">
                <a:latin typeface="EYInterstate"/>
                <a:cs typeface="Arial"/>
              </a:rPr>
              <a:t>over 11 years of experience in Banking and Auction platforms, I specialize in developing architectures and building highly scalable applications. My expertise includes designing/optimizing, implementing, and migrating AWS Cloud Infrastructure, as well as proficiency in Automation, DevOps, and Legacy Application-based technologies.</a:t>
            </a:r>
            <a:endParaRPr lang="en-US" dirty="0">
              <a:latin typeface="EYInterstate"/>
              <a:cs typeface="Arial"/>
            </a:endParaRP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dirty="0">
                <a:latin typeface="EYInterstate"/>
                <a:cs typeface="Arial"/>
              </a:rPr>
              <a:t>Hands on experience in GitHub, AWS DevOps, Docker, EKS, Kubernetes, Jenkins, Terraform, Ansible, AWS Cloud. </a:t>
            </a: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US" dirty="0">
                <a:latin typeface="EYInterstate"/>
                <a:cs typeface="Arial"/>
              </a:rPr>
              <a:t>Certification:</a:t>
            </a:r>
            <a:r>
              <a:rPr lang="en-IN" dirty="0">
                <a:latin typeface="EYInterstate"/>
                <a:cs typeface="Arial"/>
              </a:rPr>
              <a:t> RHCSA, RHCE(Ansible),</a:t>
            </a:r>
            <a:r>
              <a:rPr lang="en-IN" dirty="0">
                <a:latin typeface="EYInterstate"/>
                <a:cs typeface="Arial"/>
                <a:sym typeface="Arial Unicode MS" pitchFamily="34" charset="-128"/>
              </a:rPr>
              <a:t> Red Hat Certified Specialist in OpenShift Administration, Red Hat Certified Specialist in Containers, Red Hat Certified Specialist in OpenShift Developer and Certified Kubernetes Administrator and Certified in terraform</a:t>
            </a: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dirty="0">
                <a:latin typeface="EYInterstate"/>
                <a:cs typeface="Arial"/>
              </a:rPr>
              <a:t>Holds </a:t>
            </a:r>
            <a:r>
              <a:rPr lang="en-US" dirty="0">
                <a:latin typeface="EYInterstate"/>
                <a:cs typeface="Arial"/>
              </a:rPr>
              <a:t>a Bachelor degree in </a:t>
            </a:r>
            <a:r>
              <a:rPr lang="en-IN" sz="900" dirty="0">
                <a:latin typeface="EYInterstate"/>
                <a:sym typeface="Arial Unicode MS" pitchFamily="34" charset="-128"/>
              </a:rPr>
              <a:t>Computer Science from Calcutta University. MCA from SGVU.</a:t>
            </a:r>
            <a:endParaRPr lang="en-IN" sz="900" dirty="0">
              <a:latin typeface="EYInterstate"/>
            </a:endParaRP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endParaRPr lang="en-US" dirty="0">
              <a:latin typeface="EYInterstate"/>
              <a:cs typeface="Arial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5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DF444F03-BDA1-7796-C0FE-7EB65DEB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750" y="415037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39608867-782A-24B3-661C-44C299809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5" y="415037"/>
            <a:ext cx="787400" cy="103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062463"/>
      </p:ext>
    </p:extLst>
  </p:cSld>
  <p:clrMapOvr>
    <a:masterClrMapping/>
  </p:clrMapOvr>
</p:sld>
</file>

<file path=ppt/theme/theme1.xml><?xml version="1.0" encoding="utf-8"?>
<a:theme xmlns:a="http://schemas.openxmlformats.org/drawingml/2006/main" name="GTD-GSS Onboarding Process Framework - 2008 - Full">
  <a:themeElements>
    <a:clrScheme name="GTD-GSS Onboarding Process Framework - 2008 - Full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GTD-GSS Onboarding Process Framework - 2008 - 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TD-GSS Onboarding Process Framework - 2008 - Full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TD-GSS Onboarding Process Framework - 2008 - Full">
  <a:themeElements>
    <a:clrScheme name="GTD-GSS Onboarding Process Framework - 2008 - Full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GTD-GSS Onboarding Process Framework - 2008 - 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TD-GSS Onboarding Process Framework - 2008 - Full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Proposal Template for PP and Loadset">
  <a:themeElements>
    <a:clrScheme name="12_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12_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1_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6.xml><?xml version="1.0" encoding="utf-8"?>
<a:theme xmlns:a="http://schemas.openxmlformats.org/drawingml/2006/main" name="13_Proposal Template for PP and Loadset">
  <a:themeElements>
    <a:clrScheme name="12_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12_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EY_Handout_Master_291107">
  <a:themeElements>
    <a:clrScheme name="EY_Handout_Master_291107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EY_Handout_Master_2911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A28A"/>
          </a:buClr>
          <a:buSzTx/>
          <a:buFont typeface="Times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A28A"/>
          </a:buClr>
          <a:buSzTx/>
          <a:buFont typeface="Times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Y_Handout_Master_291107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ploy_x0020_Status xmlns="03901fa2-efd8-4caf-a87b-85d67bb552a3">Deployed</Deploy_x0020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B6CBA6F68CB54192A68B7327E8DBF6" ma:contentTypeVersion="12" ma:contentTypeDescription="Create a new document." ma:contentTypeScope="" ma:versionID="01196620c617661920d58c817997a5d1">
  <xsd:schema xmlns:xsd="http://www.w3.org/2001/XMLSchema" xmlns:xs="http://www.w3.org/2001/XMLSchema" xmlns:p="http://schemas.microsoft.com/office/2006/metadata/properties" xmlns:ns2="03901fa2-efd8-4caf-a87b-85d67bb552a3" xmlns:ns3="7c6ed124-7c63-4e73-b7ff-a01f9c9f8f10" targetNamespace="http://schemas.microsoft.com/office/2006/metadata/properties" ma:root="true" ma:fieldsID="279e08a1a4af89364334fa5178667c9d" ns2:_="" ns3:_="">
    <xsd:import namespace="03901fa2-efd8-4caf-a87b-85d67bb552a3"/>
    <xsd:import namespace="7c6ed124-7c63-4e73-b7ff-a01f9c9f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Deploy_x0020_Statu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1fa2-efd8-4caf-a87b-85d67bb5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eploy_x0020_Status" ma:index="12" nillable="true" ma:displayName="Deploy Status" ma:default="Deployed" ma:format="Dropdown" ma:internalName="Deploy_x0020_Status">
      <xsd:simpleType>
        <xsd:restriction base="dms:Choice">
          <xsd:enumeration value="Deployed"/>
          <xsd:enumeration value="Not Deployed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ed124-7c63-4e73-b7ff-a01f9c9f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1E1F45-0618-4265-931A-6534E9DF4358}">
  <ds:schemaRefs>
    <ds:schemaRef ds:uri="http://purl.org/dc/elements/1.1/"/>
    <ds:schemaRef ds:uri="http://schemas.microsoft.com/office/2006/metadata/properties"/>
    <ds:schemaRef ds:uri="03901fa2-efd8-4caf-a87b-85d67bb552a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BDF4078-4DDF-43E4-B613-3118EC3739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C8BA3A-5209-41FC-A050-074781C14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901fa2-efd8-4caf-a87b-85d67bb552a3"/>
    <ds:schemaRef ds:uri="7c6ed124-7c63-4e73-b7ff-a01f9c9f8f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168</TotalTime>
  <Words>701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Arial Unicode MS</vt:lpstr>
      <vt:lpstr>EYInterstate</vt:lpstr>
      <vt:lpstr>EYInterstate Light</vt:lpstr>
      <vt:lpstr>EYInterstate Light (Body)</vt:lpstr>
      <vt:lpstr>EYInterstate Regular</vt:lpstr>
      <vt:lpstr>Times</vt:lpstr>
      <vt:lpstr>Wingdings</vt:lpstr>
      <vt:lpstr>Wingdings 3</vt:lpstr>
      <vt:lpstr>GTD-GSS Onboarding Process Framework - 2008 - Full</vt:lpstr>
      <vt:lpstr>1_GTD-GSS Onboarding Process Framework - 2008 - Full</vt:lpstr>
      <vt:lpstr>12_Proposal Template for PP and Loadset</vt:lpstr>
      <vt:lpstr>EY_Presentation_Regular_Print</vt:lpstr>
      <vt:lpstr>1_EY_Presentation_Regular_Print</vt:lpstr>
      <vt:lpstr>13_Proposal Template for PP and Loadset</vt:lpstr>
      <vt:lpstr>EY_Handout_Master_291107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Ernst &amp; Young</dc:creator>
  <cp:lastModifiedBy>Raju Das</cp:lastModifiedBy>
  <cp:revision>415</cp:revision>
  <dcterms:created xsi:type="dcterms:W3CDTF">2009-12-14T17:50:01Z</dcterms:created>
  <dcterms:modified xsi:type="dcterms:W3CDTF">2024-10-01T04:50:44Z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0x010100C9B6CBA6F68CB54192A68B7327E8DBF6</vt:lpwstr>
  </property>
  <property fmtid="{D5CDD505-2E9C-101B-9397-08002B2CF9AE}" pid="3" name="u2ls">
    <vt:lpwstr>Kaiser</vt:lpwstr>
  </property>
</Properties>
</file>