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4"/>
    <p:sldMasterId id="2147483946" r:id="rId5"/>
    <p:sldMasterId id="2147484112" r:id="rId6"/>
    <p:sldMasterId id="2147484202" r:id="rId7"/>
    <p:sldMasterId id="2147484215" r:id="rId8"/>
    <p:sldMasterId id="2147484228" r:id="rId9"/>
    <p:sldMasterId id="2147484230" r:id="rId10"/>
  </p:sldMasterIdLst>
  <p:notesMasterIdLst>
    <p:notesMasterId r:id="rId12"/>
  </p:notesMasterIdLst>
  <p:handoutMasterIdLst>
    <p:handoutMasterId r:id="rId13"/>
  </p:handoutMasterIdLst>
  <p:sldIdLst>
    <p:sldId id="562" r:id="rId11"/>
  </p:sldIdLst>
  <p:sldSz cx="10693400" cy="7561263"/>
  <p:notesSz cx="6718300" cy="9855200"/>
  <p:defaultTextStyle>
    <a:defPPr>
      <a:defRPr lang="en-US"/>
    </a:defPPr>
    <a:lvl1pPr marL="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16403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327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491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6560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4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2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41449-F747-4901-ABBB-4A4E84E59775}" v="11" dt="2024-08-21T09:24:35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260" y="40"/>
      </p:cViewPr>
      <p:guideLst>
        <p:guide orient="horz" pos="4298"/>
        <p:guide orient="horz" pos="1595"/>
        <p:guide orient="horz" pos="4574"/>
        <p:guide orient="horz" pos="3056"/>
        <p:guide orient="horz" pos="2728"/>
        <p:guide orient="horz" pos="4762"/>
        <p:guide pos="385"/>
        <p:guide pos="6352"/>
        <p:guide pos="4433"/>
        <p:guide pos="2410"/>
        <p:guide pos="2314"/>
        <p:guide pos="43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4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Das" userId="d4411e19-492d-4921-ac12-c6adc2dc3429" providerId="ADAL" clId="{3773D6D4-C553-405F-8214-C54ED5653556}"/>
    <pc:docChg chg="undo custSel modSld">
      <pc:chgData name="Raju Das" userId="d4411e19-492d-4921-ac12-c6adc2dc3429" providerId="ADAL" clId="{3773D6D4-C553-405F-8214-C54ED5653556}" dt="2023-07-17T11:02:45.442" v="500" actId="1076"/>
      <pc:docMkLst>
        <pc:docMk/>
      </pc:docMkLst>
      <pc:sldChg chg="addSp delSp modSp mod">
        <pc:chgData name="Raju Das" userId="d4411e19-492d-4921-ac12-c6adc2dc3429" providerId="ADAL" clId="{3773D6D4-C553-405F-8214-C54ED5653556}" dt="2023-07-17T11:02:45.442" v="500" actId="1076"/>
        <pc:sldMkLst>
          <pc:docMk/>
          <pc:sldMk cId="2199062463" sldId="562"/>
        </pc:sldMkLst>
        <pc:spChg chg="mod">
          <ac:chgData name="Raju Das" userId="d4411e19-492d-4921-ac12-c6adc2dc3429" providerId="ADAL" clId="{3773D6D4-C553-405F-8214-C54ED5653556}" dt="2023-07-17T10:53:57.884" v="307" actId="20577"/>
          <ac:spMkLst>
            <pc:docMk/>
            <pc:sldMk cId="2199062463" sldId="562"/>
            <ac:spMk id="2" creationId="{50896F2F-CFDE-A4A5-6014-6A88CF3ABBF8}"/>
          </ac:spMkLst>
        </pc:spChg>
        <pc:spChg chg="mod">
          <ac:chgData name="Raju Das" userId="d4411e19-492d-4921-ac12-c6adc2dc3429" providerId="ADAL" clId="{3773D6D4-C553-405F-8214-C54ED5653556}" dt="2023-07-17T10:48:21.634" v="120" actId="14100"/>
          <ac:spMkLst>
            <pc:docMk/>
            <pc:sldMk cId="2199062463" sldId="562"/>
            <ac:spMk id="7" creationId="{00000000-0000-0000-0000-000000000000}"/>
          </ac:spMkLst>
        </pc:spChg>
        <pc:spChg chg="mod">
          <ac:chgData name="Raju Das" userId="d4411e19-492d-4921-ac12-c6adc2dc3429" providerId="ADAL" clId="{3773D6D4-C553-405F-8214-C54ED5653556}" dt="2023-07-17T10:48:56.400" v="125" actId="14100"/>
          <ac:spMkLst>
            <pc:docMk/>
            <pc:sldMk cId="2199062463" sldId="562"/>
            <ac:spMk id="8" creationId="{00000000-0000-0000-0000-000000000000}"/>
          </ac:spMkLst>
        </pc:spChg>
        <pc:spChg chg="mod">
          <ac:chgData name="Raju Das" userId="d4411e19-492d-4921-ac12-c6adc2dc3429" providerId="ADAL" clId="{3773D6D4-C553-405F-8214-C54ED5653556}" dt="2023-07-17T10:49:22.397" v="128" actId="14100"/>
          <ac:spMkLst>
            <pc:docMk/>
            <pc:sldMk cId="2199062463" sldId="562"/>
            <ac:spMk id="9" creationId="{00000000-0000-0000-0000-000000000000}"/>
          </ac:spMkLst>
        </pc:spChg>
        <pc:spChg chg="mod">
          <ac:chgData name="Raju Das" userId="d4411e19-492d-4921-ac12-c6adc2dc3429" providerId="ADAL" clId="{3773D6D4-C553-405F-8214-C54ED5653556}" dt="2023-07-17T10:56:05.499" v="344" actId="20577"/>
          <ac:spMkLst>
            <pc:docMk/>
            <pc:sldMk cId="2199062463" sldId="562"/>
            <ac:spMk id="12" creationId="{00000000-0000-0000-0000-000000000000}"/>
          </ac:spMkLst>
        </pc:spChg>
        <pc:spChg chg="mod">
          <ac:chgData name="Raju Das" userId="d4411e19-492d-4921-ac12-c6adc2dc3429" providerId="ADAL" clId="{3773D6D4-C553-405F-8214-C54ED5653556}" dt="2023-07-17T10:49:39.873" v="130" actId="14100"/>
          <ac:spMkLst>
            <pc:docMk/>
            <pc:sldMk cId="2199062463" sldId="562"/>
            <ac:spMk id="14" creationId="{00000000-0000-0000-0000-000000000000}"/>
          </ac:spMkLst>
        </pc:spChg>
        <pc:spChg chg="mod">
          <ac:chgData name="Raju Das" userId="d4411e19-492d-4921-ac12-c6adc2dc3429" providerId="ADAL" clId="{3773D6D4-C553-405F-8214-C54ED5653556}" dt="2023-07-17T10:47:00.176" v="107" actId="14100"/>
          <ac:spMkLst>
            <pc:docMk/>
            <pc:sldMk cId="2199062463" sldId="562"/>
            <ac:spMk id="15" creationId="{00000000-0000-0000-0000-000000000000}"/>
          </ac:spMkLst>
        </pc:spChg>
        <pc:spChg chg="mod">
          <ac:chgData name="Raju Das" userId="d4411e19-492d-4921-ac12-c6adc2dc3429" providerId="ADAL" clId="{3773D6D4-C553-405F-8214-C54ED5653556}" dt="2023-07-17T10:54:31.374" v="310" actId="14100"/>
          <ac:spMkLst>
            <pc:docMk/>
            <pc:sldMk cId="2199062463" sldId="562"/>
            <ac:spMk id="18" creationId="{00000000-0000-0000-0000-000000000000}"/>
          </ac:spMkLst>
        </pc:spChg>
        <pc:spChg chg="mod">
          <ac:chgData name="Raju Das" userId="d4411e19-492d-4921-ac12-c6adc2dc3429" providerId="ADAL" clId="{3773D6D4-C553-405F-8214-C54ED5653556}" dt="2023-07-17T10:59:44.280" v="482" actId="14100"/>
          <ac:spMkLst>
            <pc:docMk/>
            <pc:sldMk cId="2199062463" sldId="562"/>
            <ac:spMk id="20" creationId="{00000000-0000-0000-0000-000000000000}"/>
          </ac:spMkLst>
        </pc:spChg>
        <pc:picChg chg="mod">
          <ac:chgData name="Raju Das" userId="d4411e19-492d-4921-ac12-c6adc2dc3429" providerId="ADAL" clId="{3773D6D4-C553-405F-8214-C54ED5653556}" dt="2023-07-17T11:02:40.543" v="499" actId="1076"/>
          <ac:picMkLst>
            <pc:docMk/>
            <pc:sldMk cId="2199062463" sldId="562"/>
            <ac:picMk id="5" creationId="{000D6E0A-9F5C-F834-9304-11B22BDF5C29}"/>
          </ac:picMkLst>
        </pc:picChg>
        <pc:picChg chg="mod">
          <ac:chgData name="Raju Das" userId="d4411e19-492d-4921-ac12-c6adc2dc3429" providerId="ADAL" clId="{3773D6D4-C553-405F-8214-C54ED5653556}" dt="2023-07-17T11:02:36.357" v="498" actId="1076"/>
          <ac:picMkLst>
            <pc:docMk/>
            <pc:sldMk cId="2199062463" sldId="562"/>
            <ac:picMk id="6" creationId="{C88632D1-B2C0-67DE-BF3C-C7869DEAFB67}"/>
          </ac:picMkLst>
        </pc:picChg>
        <pc:picChg chg="add mod">
          <ac:chgData name="Raju Das" userId="d4411e19-492d-4921-ac12-c6adc2dc3429" providerId="ADAL" clId="{3773D6D4-C553-405F-8214-C54ED5653556}" dt="2023-07-17T11:02:30.575" v="497" actId="14100"/>
          <ac:picMkLst>
            <pc:docMk/>
            <pc:sldMk cId="2199062463" sldId="562"/>
            <ac:picMk id="11" creationId="{6C5121B7-8B53-42B4-B3D7-9996989B5F54}"/>
          </ac:picMkLst>
        </pc:picChg>
        <pc:picChg chg="mod">
          <ac:chgData name="Raju Das" userId="d4411e19-492d-4921-ac12-c6adc2dc3429" providerId="ADAL" clId="{3773D6D4-C553-405F-8214-C54ED5653556}" dt="2023-07-17T11:02:45.442" v="500" actId="1076"/>
          <ac:picMkLst>
            <pc:docMk/>
            <pc:sldMk cId="2199062463" sldId="562"/>
            <ac:picMk id="26" creationId="{8C2E850C-2A61-98C6-EB22-E0696F2068F4}"/>
          </ac:picMkLst>
        </pc:picChg>
        <pc:picChg chg="add del">
          <ac:chgData name="Raju Das" userId="d4411e19-492d-4921-ac12-c6adc2dc3429" providerId="ADAL" clId="{3773D6D4-C553-405F-8214-C54ED5653556}" dt="2023-07-17T11:01:41.761" v="490"/>
          <ac:picMkLst>
            <pc:docMk/>
            <pc:sldMk cId="2199062463" sldId="562"/>
            <ac:picMk id="1026" creationId="{56A2BF39-358A-4980-84CD-EEB7FD79DF91}"/>
          </ac:picMkLst>
        </pc:picChg>
      </pc:sldChg>
    </pc:docChg>
  </pc:docChgLst>
  <pc:docChgLst>
    <pc:chgData name="Raju Das" userId="d4411e19-492d-4921-ac12-c6adc2dc3429" providerId="ADAL" clId="{A8541449-F747-4901-ABBB-4A4E84E59775}"/>
    <pc:docChg chg="undo custSel modSld">
      <pc:chgData name="Raju Das" userId="d4411e19-492d-4921-ac12-c6adc2dc3429" providerId="ADAL" clId="{A8541449-F747-4901-ABBB-4A4E84E59775}" dt="2024-10-01T03:16:29.596" v="159" actId="1076"/>
      <pc:docMkLst>
        <pc:docMk/>
      </pc:docMkLst>
      <pc:sldChg chg="addSp delSp modSp mod">
        <pc:chgData name="Raju Das" userId="d4411e19-492d-4921-ac12-c6adc2dc3429" providerId="ADAL" clId="{A8541449-F747-4901-ABBB-4A4E84E59775}" dt="2024-10-01T03:16:29.596" v="159" actId="1076"/>
        <pc:sldMkLst>
          <pc:docMk/>
          <pc:sldMk cId="2199062463" sldId="562"/>
        </pc:sldMkLst>
        <pc:spChg chg="mod">
          <ac:chgData name="Raju Das" userId="d4411e19-492d-4921-ac12-c6adc2dc3429" providerId="ADAL" clId="{A8541449-F747-4901-ABBB-4A4E84E59775}" dt="2024-08-21T09:29:15.867" v="132" actId="14100"/>
          <ac:spMkLst>
            <pc:docMk/>
            <pc:sldMk cId="2199062463" sldId="562"/>
            <ac:spMk id="2" creationId="{50896F2F-CFDE-A4A5-6014-6A88CF3ABBF8}"/>
          </ac:spMkLst>
        </pc:spChg>
        <pc:spChg chg="mod">
          <ac:chgData name="Raju Das" userId="d4411e19-492d-4921-ac12-c6adc2dc3429" providerId="ADAL" clId="{A8541449-F747-4901-ABBB-4A4E84E59775}" dt="2024-08-21T09:29:59.773" v="141" actId="14100"/>
          <ac:spMkLst>
            <pc:docMk/>
            <pc:sldMk cId="2199062463" sldId="562"/>
            <ac:spMk id="7" creationId="{00000000-0000-0000-0000-000000000000}"/>
          </ac:spMkLst>
        </pc:spChg>
        <pc:spChg chg="mod">
          <ac:chgData name="Raju Das" userId="d4411e19-492d-4921-ac12-c6adc2dc3429" providerId="ADAL" clId="{A8541449-F747-4901-ABBB-4A4E84E59775}" dt="2024-08-21T09:30:22.354" v="145" actId="14100"/>
          <ac:spMkLst>
            <pc:docMk/>
            <pc:sldMk cId="2199062463" sldId="562"/>
            <ac:spMk id="8" creationId="{00000000-0000-0000-0000-000000000000}"/>
          </ac:spMkLst>
        </pc:spChg>
        <pc:spChg chg="mod">
          <ac:chgData name="Raju Das" userId="d4411e19-492d-4921-ac12-c6adc2dc3429" providerId="ADAL" clId="{A8541449-F747-4901-ABBB-4A4E84E59775}" dt="2024-08-21T09:15:12.802" v="23" actId="14100"/>
          <ac:spMkLst>
            <pc:docMk/>
            <pc:sldMk cId="2199062463" sldId="562"/>
            <ac:spMk id="9" creationId="{00000000-0000-0000-0000-000000000000}"/>
          </ac:spMkLst>
        </pc:spChg>
        <pc:spChg chg="del mod">
          <ac:chgData name="Raju Das" userId="d4411e19-492d-4921-ac12-c6adc2dc3429" providerId="ADAL" clId="{A8541449-F747-4901-ABBB-4A4E84E59775}" dt="2024-08-21T09:12:01.031" v="2" actId="478"/>
          <ac:spMkLst>
            <pc:docMk/>
            <pc:sldMk cId="2199062463" sldId="562"/>
            <ac:spMk id="12" creationId="{00000000-0000-0000-0000-000000000000}"/>
          </ac:spMkLst>
        </pc:spChg>
        <pc:spChg chg="add mod">
          <ac:chgData name="Raju Das" userId="d4411e19-492d-4921-ac12-c6adc2dc3429" providerId="ADAL" clId="{A8541449-F747-4901-ABBB-4A4E84E59775}" dt="2024-08-21T09:30:34.599" v="147" actId="108"/>
          <ac:spMkLst>
            <pc:docMk/>
            <pc:sldMk cId="2199062463" sldId="562"/>
            <ac:spMk id="13" creationId="{AB25B75C-95C5-E661-F6B2-3227805E5103}"/>
          </ac:spMkLst>
        </pc:spChg>
        <pc:spChg chg="mod">
          <ac:chgData name="Raju Das" userId="d4411e19-492d-4921-ac12-c6adc2dc3429" providerId="ADAL" clId="{A8541449-F747-4901-ABBB-4A4E84E59775}" dt="2024-08-21T09:24:27.035" v="83" actId="14100"/>
          <ac:spMkLst>
            <pc:docMk/>
            <pc:sldMk cId="2199062463" sldId="562"/>
            <ac:spMk id="14" creationId="{00000000-0000-0000-0000-000000000000}"/>
          </ac:spMkLst>
        </pc:spChg>
        <pc:spChg chg="mod">
          <ac:chgData name="Raju Das" userId="d4411e19-492d-4921-ac12-c6adc2dc3429" providerId="ADAL" clId="{A8541449-F747-4901-ABBB-4A4E84E59775}" dt="2024-08-21T09:29:55.470" v="140" actId="14100"/>
          <ac:spMkLst>
            <pc:docMk/>
            <pc:sldMk cId="2199062463" sldId="562"/>
            <ac:spMk id="15" creationId="{00000000-0000-0000-0000-000000000000}"/>
          </ac:spMkLst>
        </pc:spChg>
        <pc:spChg chg="mod">
          <ac:chgData name="Raju Das" userId="d4411e19-492d-4921-ac12-c6adc2dc3429" providerId="ADAL" clId="{A8541449-F747-4901-ABBB-4A4E84E59775}" dt="2024-08-21T09:32:02.355" v="154" actId="113"/>
          <ac:spMkLst>
            <pc:docMk/>
            <pc:sldMk cId="2199062463" sldId="562"/>
            <ac:spMk id="20" creationId="{00000000-0000-0000-0000-000000000000}"/>
          </ac:spMkLst>
        </pc:spChg>
        <pc:picChg chg="mod">
          <ac:chgData name="Raju Das" userId="d4411e19-492d-4921-ac12-c6adc2dc3429" providerId="ADAL" clId="{A8541449-F747-4901-ABBB-4A4E84E59775}" dt="2024-08-21T09:21:06.968" v="63" actId="1076"/>
          <ac:picMkLst>
            <pc:docMk/>
            <pc:sldMk cId="2199062463" sldId="562"/>
            <ac:picMk id="3" creationId="{06C0EB38-D45E-611E-8DF3-CF74D957F456}"/>
          </ac:picMkLst>
        </pc:picChg>
        <pc:picChg chg="mod">
          <ac:chgData name="Raju Das" userId="d4411e19-492d-4921-ac12-c6adc2dc3429" providerId="ADAL" clId="{A8541449-F747-4901-ABBB-4A4E84E59775}" dt="2024-08-21T09:20:44.357" v="56" actId="1076"/>
          <ac:picMkLst>
            <pc:docMk/>
            <pc:sldMk cId="2199062463" sldId="562"/>
            <ac:picMk id="5" creationId="{000D6E0A-9F5C-F834-9304-11B22BDF5C29}"/>
          </ac:picMkLst>
        </pc:picChg>
        <pc:picChg chg="mod">
          <ac:chgData name="Raju Das" userId="d4411e19-492d-4921-ac12-c6adc2dc3429" providerId="ADAL" clId="{A8541449-F747-4901-ABBB-4A4E84E59775}" dt="2024-08-21T09:20:50.001" v="58" actId="1076"/>
          <ac:picMkLst>
            <pc:docMk/>
            <pc:sldMk cId="2199062463" sldId="562"/>
            <ac:picMk id="6" creationId="{C88632D1-B2C0-67DE-BF3C-C7869DEAFB67}"/>
          </ac:picMkLst>
        </pc:picChg>
        <pc:picChg chg="mod">
          <ac:chgData name="Raju Das" userId="d4411e19-492d-4921-ac12-c6adc2dc3429" providerId="ADAL" clId="{A8541449-F747-4901-ABBB-4A4E84E59775}" dt="2024-08-21T09:20:52.362" v="59" actId="1076"/>
          <ac:picMkLst>
            <pc:docMk/>
            <pc:sldMk cId="2199062463" sldId="562"/>
            <ac:picMk id="11" creationId="{6C5121B7-8B53-42B4-B3D7-9996989B5F54}"/>
          </ac:picMkLst>
        </pc:picChg>
        <pc:picChg chg="del">
          <ac:chgData name="Raju Das" userId="d4411e19-492d-4921-ac12-c6adc2dc3429" providerId="ADAL" clId="{A8541449-F747-4901-ABBB-4A4E84E59775}" dt="2024-08-21T09:20:04.380" v="51" actId="478"/>
          <ac:picMkLst>
            <pc:docMk/>
            <pc:sldMk cId="2199062463" sldId="562"/>
            <ac:picMk id="21" creationId="{F0F829E8-3EBF-C884-575E-4BF572A06FDD}"/>
          </ac:picMkLst>
        </pc:picChg>
        <pc:picChg chg="mod">
          <ac:chgData name="Raju Das" userId="d4411e19-492d-4921-ac12-c6adc2dc3429" providerId="ADAL" clId="{A8541449-F747-4901-ABBB-4A4E84E59775}" dt="2024-08-21T09:21:02.816" v="62" actId="1076"/>
          <ac:picMkLst>
            <pc:docMk/>
            <pc:sldMk cId="2199062463" sldId="562"/>
            <ac:picMk id="25" creationId="{DF6B48F0-52A6-E88D-F23A-E410668B3218}"/>
          </ac:picMkLst>
        </pc:picChg>
        <pc:picChg chg="mod">
          <ac:chgData name="Raju Das" userId="d4411e19-492d-4921-ac12-c6adc2dc3429" providerId="ADAL" clId="{A8541449-F747-4901-ABBB-4A4E84E59775}" dt="2024-10-01T03:16:29.596" v="159" actId="1076"/>
          <ac:picMkLst>
            <pc:docMk/>
            <pc:sldMk cId="2199062463" sldId="562"/>
            <ac:picMk id="26" creationId="{8C2E850C-2A61-98C6-EB22-E0696F2068F4}"/>
          </ac:picMkLst>
        </pc:picChg>
        <pc:picChg chg="add mod">
          <ac:chgData name="Raju Das" userId="d4411e19-492d-4921-ac12-c6adc2dc3429" providerId="ADAL" clId="{A8541449-F747-4901-ABBB-4A4E84E59775}" dt="2024-08-21T09:21:17.179" v="65" actId="1076"/>
          <ac:picMkLst>
            <pc:docMk/>
            <pc:sldMk cId="2199062463" sldId="562"/>
            <ac:picMk id="1026" creationId="{DF444F03-BDA1-7796-C0FE-7EB65DEB8874}"/>
          </ac:picMkLst>
        </pc:picChg>
        <pc:picChg chg="add mod">
          <ac:chgData name="Raju Das" userId="d4411e19-492d-4921-ac12-c6adc2dc3429" providerId="ADAL" clId="{A8541449-F747-4901-ABBB-4A4E84E59775}" dt="2024-08-21T09:21:59.923" v="70" actId="14100"/>
          <ac:picMkLst>
            <pc:docMk/>
            <pc:sldMk cId="2199062463" sldId="562"/>
            <ac:picMk id="1027" creationId="{39608867-782A-24B3-661C-44C29980965E}"/>
          </ac:picMkLst>
        </pc:picChg>
      </pc:sldChg>
    </pc:docChg>
  </pc:docChgLst>
  <pc:docChgLst>
    <pc:chgData name="Raju Das" userId="d4411e19-492d-4921-ac12-c6adc2dc3429" providerId="ADAL" clId="{0263E6C0-D126-4036-BE08-1D04CE975FB3}"/>
    <pc:docChg chg="modSld">
      <pc:chgData name="Raju Das" userId="d4411e19-492d-4921-ac12-c6adc2dc3429" providerId="ADAL" clId="{0263E6C0-D126-4036-BE08-1D04CE975FB3}" dt="2023-11-01T04:32:12.062" v="28" actId="20577"/>
      <pc:docMkLst>
        <pc:docMk/>
      </pc:docMkLst>
      <pc:sldChg chg="modSp mod">
        <pc:chgData name="Raju Das" userId="d4411e19-492d-4921-ac12-c6adc2dc3429" providerId="ADAL" clId="{0263E6C0-D126-4036-BE08-1D04CE975FB3}" dt="2023-11-01T04:32:12.062" v="28" actId="20577"/>
        <pc:sldMkLst>
          <pc:docMk/>
          <pc:sldMk cId="2199062463" sldId="562"/>
        </pc:sldMkLst>
        <pc:spChg chg="mod">
          <ac:chgData name="Raju Das" userId="d4411e19-492d-4921-ac12-c6adc2dc3429" providerId="ADAL" clId="{0263E6C0-D126-4036-BE08-1D04CE975FB3}" dt="2023-11-01T04:32:12.062" v="28" actId="20577"/>
          <ac:spMkLst>
            <pc:docMk/>
            <pc:sldMk cId="2199062463" sldId="562"/>
            <ac:spMk id="12" creationId="{00000000-0000-0000-0000-000000000000}"/>
          </ac:spMkLst>
        </pc:spChg>
      </pc:sldChg>
    </pc:docChg>
  </pc:docChgLst>
  <pc:docChgLst>
    <pc:chgData name="John Saji Abraham" userId="77aafa86-19bb-44c9-bd12-fd62a063ec27" providerId="ADAL" clId="{389482BF-98C6-449B-8965-8DCFF1427BDB}"/>
    <pc:docChg chg="modSld">
      <pc:chgData name="John Saji Abraham" userId="77aafa86-19bb-44c9-bd12-fd62a063ec27" providerId="ADAL" clId="{389482BF-98C6-449B-8965-8DCFF1427BDB}" dt="2022-10-19T07:37:11.475" v="1" actId="2711"/>
      <pc:docMkLst>
        <pc:docMk/>
      </pc:docMkLst>
      <pc:sldChg chg="modSp mod">
        <pc:chgData name="John Saji Abraham" userId="77aafa86-19bb-44c9-bd12-fd62a063ec27" providerId="ADAL" clId="{389482BF-98C6-449B-8965-8DCFF1427BDB}" dt="2022-10-19T07:37:11.475" v="1" actId="2711"/>
        <pc:sldMkLst>
          <pc:docMk/>
          <pc:sldMk cId="2199062463" sldId="562"/>
        </pc:sldMkLst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2" creationId="{50896F2F-CFDE-A4A5-6014-6A88CF3ABBF8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7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8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9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12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14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15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16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17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18" creationId="{00000000-0000-0000-0000-000000000000}"/>
          </ac:spMkLst>
        </pc:spChg>
        <pc:spChg chg="mod">
          <ac:chgData name="John Saji Abraham" userId="77aafa86-19bb-44c9-bd12-fd62a063ec27" providerId="ADAL" clId="{389482BF-98C6-449B-8965-8DCFF1427BDB}" dt="2022-10-19T07:37:11.475" v="1" actId="2711"/>
          <ac:spMkLst>
            <pc:docMk/>
            <pc:sldMk cId="2199062463" sldId="562"/>
            <ac:spMk id="2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900D6-355E-4D05-B986-D3C22743C4C4}" type="datetime4">
              <a:rPr lang="en-GB" smtClean="0"/>
              <a:t>01 October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717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AB52-ECF6-40E6-B740-32EE0EB8894F}" type="datetime4">
              <a:rPr lang="en-GB" smtClean="0"/>
              <a:t>01 October 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772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32797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32797" rtl="0" eaLnBrk="1" latinLnBrk="0" hangingPunct="1">
      <a:spcAft>
        <a:spcPts val="500"/>
      </a:spcAft>
      <a:defRPr lang="en-US" sz="13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7612" indent="-177612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3675" indent="-174484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36016" indent="-179190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>
              <a:gd name="T0" fmla="*/ 0 w 3816"/>
              <a:gd name="T1" fmla="*/ 2147483647 h 1632"/>
              <a:gd name="T2" fmla="*/ 2147483647 w 3816"/>
              <a:gd name="T3" fmla="*/ 0 h 1632"/>
              <a:gd name="T4" fmla="*/ 2147483647 w 3816"/>
              <a:gd name="T5" fmla="*/ 1249997500 h 1632"/>
              <a:gd name="T6" fmla="*/ 0 w 3816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3320" tIns="51660" rIns="103320" bIns="51660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34" y="6649421"/>
            <a:ext cx="2231505" cy="47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5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383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9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3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lIns="103357" tIns="51678" rIns="103357" bIns="51678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232" y="6649419"/>
            <a:ext cx="2231505" cy="4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3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398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43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69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767" indent="0">
              <a:buNone/>
              <a:defRPr sz="2100"/>
            </a:lvl2pPr>
            <a:lvl3pPr marL="1033526" indent="0">
              <a:buNone/>
              <a:defRPr sz="1800"/>
            </a:lvl3pPr>
            <a:lvl4pPr marL="1550291" indent="0">
              <a:buNone/>
              <a:defRPr sz="1600"/>
            </a:lvl4pPr>
            <a:lvl5pPr marL="2067065" indent="0">
              <a:buNone/>
              <a:defRPr sz="1600"/>
            </a:lvl5pPr>
            <a:lvl6pPr marL="2583820" indent="0">
              <a:buNone/>
              <a:defRPr sz="1600"/>
            </a:lvl6pPr>
            <a:lvl7pPr marL="3100582" indent="0">
              <a:buNone/>
              <a:defRPr sz="1600"/>
            </a:lvl7pPr>
            <a:lvl8pPr marL="3617354" indent="0">
              <a:buNone/>
              <a:defRPr sz="1600"/>
            </a:lvl8pPr>
            <a:lvl9pPr marL="4134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95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18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3" y="1557818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98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0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0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25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701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8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6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25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767" indent="0">
              <a:buNone/>
              <a:defRPr sz="3200"/>
            </a:lvl2pPr>
            <a:lvl3pPr marL="1033526" indent="0">
              <a:buNone/>
              <a:defRPr sz="2700"/>
            </a:lvl3pPr>
            <a:lvl4pPr marL="1550291" indent="0">
              <a:buNone/>
              <a:defRPr sz="2300"/>
            </a:lvl4pPr>
            <a:lvl5pPr marL="2067065" indent="0">
              <a:buNone/>
              <a:defRPr sz="2300"/>
            </a:lvl5pPr>
            <a:lvl6pPr marL="2583820" indent="0">
              <a:buNone/>
              <a:defRPr sz="2300"/>
            </a:lvl6pPr>
            <a:lvl7pPr marL="3100582" indent="0">
              <a:buNone/>
              <a:defRPr sz="2300"/>
            </a:lvl7pPr>
            <a:lvl8pPr marL="3617354" indent="0">
              <a:buNone/>
              <a:defRPr sz="2300"/>
            </a:lvl8pPr>
            <a:lvl9pPr marL="4134116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259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74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70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49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432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61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30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0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97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72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585" indent="0">
              <a:buNone/>
              <a:defRPr sz="2100"/>
            </a:lvl2pPr>
            <a:lvl3pPr marL="1033162" indent="0">
              <a:buNone/>
              <a:defRPr sz="1800"/>
            </a:lvl3pPr>
            <a:lvl4pPr marL="1549744" indent="0">
              <a:buNone/>
              <a:defRPr sz="1600"/>
            </a:lvl4pPr>
            <a:lvl5pPr marL="2066336" indent="0">
              <a:buNone/>
              <a:defRPr sz="1600"/>
            </a:lvl5pPr>
            <a:lvl6pPr marL="2582909" indent="0">
              <a:buNone/>
              <a:defRPr sz="1600"/>
            </a:lvl6pPr>
            <a:lvl7pPr marL="3099488" indent="0">
              <a:buNone/>
              <a:defRPr sz="1600"/>
            </a:lvl7pPr>
            <a:lvl8pPr marL="3616078" indent="0">
              <a:buNone/>
              <a:defRPr sz="1600"/>
            </a:lvl8pPr>
            <a:lvl9pPr marL="413265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2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64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706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0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483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41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1929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2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20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6" y="1557820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848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32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633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08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44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0333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96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0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9174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63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7463" y="3812137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176" y="4801053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pitchFamily="34" charset="0"/>
              <a:buNone/>
              <a:defRPr sz="2205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2" name="Picture 4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171" y="6649362"/>
            <a:ext cx="2231505" cy="472579"/>
          </a:xfrm>
          <a:prstGeom prst="rect">
            <a:avLst/>
          </a:prstGeom>
          <a:noFill/>
        </p:spPr>
      </p:pic>
      <p:sp>
        <p:nvSpPr>
          <p:cNvPr id="7173" name="Freeform 5"/>
          <p:cNvSpPr>
            <a:spLocks/>
          </p:cNvSpPr>
          <p:nvPr/>
        </p:nvSpPr>
        <p:spPr bwMode="auto">
          <a:xfrm>
            <a:off x="3601596" y="609102"/>
            <a:ext cx="7084378" cy="2856477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rot="5400000">
            <a:off x="-30272" y="1302735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3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3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514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3387E649-50D4-47F2-9A73-0F3987EC220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EF4D862F-BA97-4272-A4DC-81B78D3BB3C7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23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/>
          <a:lstStyle>
            <a:lvl1pPr algn="l">
              <a:defRPr sz="44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5"/>
            </a:lvl1pPr>
            <a:lvl2pPr marL="504063" indent="0">
              <a:buNone/>
              <a:defRPr sz="1985"/>
            </a:lvl2pPr>
            <a:lvl3pPr marL="1008126" indent="0">
              <a:buNone/>
              <a:defRPr sz="1764"/>
            </a:lvl3pPr>
            <a:lvl4pPr marL="1512189" indent="0">
              <a:buNone/>
              <a:defRPr sz="1544"/>
            </a:lvl4pPr>
            <a:lvl5pPr marL="2016252" indent="0">
              <a:buNone/>
              <a:defRPr sz="1544"/>
            </a:lvl5pPr>
            <a:lvl6pPr marL="2520315" indent="0">
              <a:buNone/>
              <a:defRPr sz="1544"/>
            </a:lvl6pPr>
            <a:lvl7pPr marL="3024378" indent="0">
              <a:buNone/>
              <a:defRPr sz="1544"/>
            </a:lvl7pPr>
            <a:lvl8pPr marL="3528441" indent="0">
              <a:buNone/>
              <a:defRPr sz="1544"/>
            </a:lvl8pPr>
            <a:lvl9pPr marL="4032504" indent="0">
              <a:buNone/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341ECDB2-A71C-474F-A79B-0DA69A1FAF0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5FA2E81E-93FB-44B2-B2CE-627D0CAF11F8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566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4" y="1557761"/>
            <a:ext cx="4682075" cy="4983083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8512" y="1557761"/>
            <a:ext cx="4683931" cy="4983083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AE6778D1-0809-4BEA-A8DF-CAB1DB171D7D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377F969F-2879-41A1-B129-654ABF7F95C6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8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9EB9977B-E09A-4228-9AC5-AB2C716A8C21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867BC3CA-0B9C-416E-B1ED-5044E3272539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910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400BAAD5-9546-41AD-A7C2-D76A2EFB2B8E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B8842CFC-6B8B-443B-B9C1-D66FB9ACCC6A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995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BA532227-801A-4439-9DAA-527213E214FF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BC9DDA8E-C454-438E-84B8-9D6D49F1BDA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688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DDF17AC1-39C2-4AF5-B5FA-A9ABB9FADDD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64036B5B-973F-4880-B7CD-39086FFA6BF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02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540C87BB-A144-458D-8C60-1D643B58E870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3E385231-7442-4A04-BBDF-1604B60ED3F1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691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04E0A53D-979E-4B78-A061-3AE6B0CD7B1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448086B-6270-4863-916D-B802B829D40A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583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38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220538"/>
            <a:ext cx="7043535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86AF4929-087F-4576-87F4-25B65E261DD0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60EE6BC-A1D7-4C67-98BC-CEEA9164A27D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989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3" y="1557761"/>
            <a:ext cx="9544230" cy="2406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213" y="4132441"/>
            <a:ext cx="9544230" cy="2408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87B17148-992B-415D-856A-33291D2925F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42D08C8-9517-495E-8C86-1B0EDFAE6A9D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005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4" y="1557761"/>
            <a:ext cx="4682075" cy="4983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8512" y="1557761"/>
            <a:ext cx="4683931" cy="4983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03D24157-213F-4A44-B1BB-F5623D41774F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E53BF067-F2B3-4709-B49E-809164C846D8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7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8213" y="1557761"/>
            <a:ext cx="9544230" cy="2406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13" y="4132441"/>
            <a:ext cx="9544230" cy="2408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2933BF37-5FE0-47D6-91DB-F0BF20BC2BA4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618A3CD7-74C9-4B19-B75A-FDD4FCD7354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556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8213" y="1557761"/>
            <a:ext cx="9544230" cy="498308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4380BD35-E0A5-4BA0-8036-31C652BF5A9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96C21B94-3953-4B35-BC2B-6F3C808CE54E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963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40769"/>
            <a:ext cx="10693399" cy="1368000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Aft>
                <a:spcPct val="0"/>
              </a:spcAft>
              <a:buClrTx/>
              <a:buSzTx/>
              <a:buFontTx/>
              <a:buNone/>
            </a:pPr>
            <a:endParaRPr lang="en-US" sz="1000">
              <a:solidFill>
                <a:srgbClr val="FFFFFF"/>
              </a:solidFill>
              <a:latin typeface="EYInterstate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93725" y="1968327"/>
            <a:ext cx="3034055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Background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53657" y="1968327"/>
            <a:ext cx="3024336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err="1"/>
              <a:t>Experiance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93725" y="3866723"/>
            <a:ext cx="3034055" cy="345989"/>
          </a:xfrm>
        </p:spPr>
        <p:txBody>
          <a:bodyPr rIns="0" anchor="ctr"/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Skills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593725" y="590169"/>
            <a:ext cx="828000" cy="1069200"/>
          </a:xfrm>
          <a:solidFill>
            <a:srgbClr val="FF3399"/>
          </a:solidFill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584412" y="590286"/>
            <a:ext cx="5529175" cy="4154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  <a:p>
            <a:pPr lvl="1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93725" y="2241072"/>
            <a:ext cx="3035300" cy="1487488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1584412" y="1089199"/>
            <a:ext cx="5529175" cy="5539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US"/>
              <a:t>Tel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Mobile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Fax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Email	xxx.xxx@xx.ey.com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93725" y="4266262"/>
            <a:ext cx="3035300" cy="282986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3853657" y="2241070"/>
            <a:ext cx="3035300" cy="4797903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7113588" y="2241071"/>
            <a:ext cx="3035300" cy="479790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9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6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4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4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8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585" indent="0">
              <a:buNone/>
              <a:defRPr sz="3200"/>
            </a:lvl2pPr>
            <a:lvl3pPr marL="1033162" indent="0">
              <a:buNone/>
              <a:defRPr sz="2700"/>
            </a:lvl3pPr>
            <a:lvl4pPr marL="1549744" indent="0">
              <a:buNone/>
              <a:defRPr sz="2300"/>
            </a:lvl4pPr>
            <a:lvl5pPr marL="2066336" indent="0">
              <a:buNone/>
              <a:defRPr sz="2300"/>
            </a:lvl5pPr>
            <a:lvl6pPr marL="2582909" indent="0">
              <a:buNone/>
              <a:defRPr sz="2300"/>
            </a:lvl6pPr>
            <a:lvl7pPr marL="3099488" indent="0">
              <a:buNone/>
              <a:defRPr sz="2300"/>
            </a:lvl7pPr>
            <a:lvl8pPr marL="3616078" indent="0">
              <a:buNone/>
              <a:defRPr sz="2300"/>
            </a:lvl8pPr>
            <a:lvl9pPr marL="4132658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6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4" y="220538"/>
            <a:ext cx="9627773" cy="95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06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20"/>
            <a:ext cx="9629629" cy="498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571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Page </a:t>
            </a:r>
            <a:fld id="{BFFDA0BA-8375-4375-8D6F-72D9D2B4616B}" type="slidenum">
              <a:rPr lang="en-US" altLang="en-US" sz="1300" smtClean="0">
                <a:solidFill>
                  <a:srgbClr val="000000"/>
                </a:solidFill>
                <a:cs typeface="Arial" charset="0"/>
              </a:rPr>
              <a:pPr defTabSz="905715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56" y="7041487"/>
            <a:ext cx="1737678" cy="3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58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162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49744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633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142" indent="-40714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0741" indent="-40178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500" indent="-40893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8668" indent="-40536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041" indent="-40357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0622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7209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3791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0373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585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162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9744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6336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2909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948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07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265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1" y="220538"/>
            <a:ext cx="9627773" cy="9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66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18"/>
            <a:ext cx="9629629" cy="498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0000"/>
                </a:solidFill>
                <a:cs typeface="Arial" charset="0"/>
              </a:rPr>
              <a:t>Page </a:t>
            </a:r>
            <a:fld id="{99777B19-4D2C-41BE-ABAA-E1FA804ACE79}" type="slidenum">
              <a:rPr lang="en-US" sz="1300">
                <a:solidFill>
                  <a:srgbClr val="000000"/>
                </a:solidFill>
                <a:cs typeface="Arial" charset="0"/>
              </a:rPr>
              <a:pPr defTabSz="90603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0756" y="7041485"/>
            <a:ext cx="1737678" cy="36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41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767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52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50291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706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286" indent="-40728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1027" indent="-401923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932" indent="-409081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9242" indent="-40550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759" indent="-40371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1522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8291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5055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1820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67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52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291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7065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82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582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354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411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80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5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79"/>
            <a:ext cx="543958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79"/>
            <a:ext cx="673200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104305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99"/>
            <a:ext cx="365973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15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15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</p:sldLayoutIdLst>
  <p:hf hdr="0" ftr="0" dt="0"/>
  <p:txStyles>
    <p:titleStyle>
      <a:lvl1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23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47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71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95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17" indent="-342917" algn="l" defTabSz="995415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37" algn="l" defTabSz="995415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6" indent="911272" algn="l" defTabSz="995415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9" indent="-185748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43" indent="-160346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67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90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14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338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7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5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8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4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6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9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0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1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79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1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67"/>
            <a:ext cx="5439582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67"/>
            <a:ext cx="673200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75"/>
            <a:ext cx="3659730" cy="1077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63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63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8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</p:sldLayoutIdLst>
  <p:hf hdr="0" ftr="0" dt="0"/>
  <p:txStyles>
    <p:titleStyle>
      <a:lvl1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46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91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737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983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34" indent="-342934" algn="l" defTabSz="995463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59" algn="l" defTabSz="995463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indent="911316" algn="l" defTabSz="995463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19" indent="-185757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60" indent="-160354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706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952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97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443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671" y="220537"/>
            <a:ext cx="9627773" cy="9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8213" y="1557761"/>
            <a:ext cx="9544230" cy="498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270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9763298" y="7111439"/>
            <a:ext cx="395432" cy="225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08126"/>
              <a:endParaRPr lang="en-GB" sz="1985">
                <a:solidFill>
                  <a:srgbClr val="646464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08126"/>
              <a:endParaRPr lang="en-GB" sz="1985">
                <a:solidFill>
                  <a:srgbClr val="646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7" r:id="rId16"/>
  </p:sldLayoutIdLst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5pPr>
      <a:lvl6pPr marL="504063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6pPr>
      <a:lvl7pPr marL="1008126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7pPr>
      <a:lvl8pPr marL="1512189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8pPr>
      <a:lvl9pPr marL="2016252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9pPr>
    </p:titleStyle>
    <p:bodyStyle>
      <a:lvl1pPr marL="397300" indent="-3973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2426">
          <a:solidFill>
            <a:srgbClr val="646464"/>
          </a:solidFill>
          <a:latin typeface="+mn-lt"/>
          <a:ea typeface="+mn-ea"/>
          <a:cs typeface="+mn-cs"/>
        </a:defRPr>
      </a:lvl1pPr>
      <a:lvl2pPr marL="791099" indent="-39204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>
          <a:solidFill>
            <a:srgbClr val="646464"/>
          </a:solidFill>
          <a:latin typeface="+mn-lt"/>
        </a:defRPr>
      </a:lvl2pPr>
      <a:lvl3pPr marL="1191900" indent="-39905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764">
          <a:solidFill>
            <a:srgbClr val="646464"/>
          </a:solidFill>
          <a:latin typeface="+mn-lt"/>
        </a:defRPr>
      </a:lvl3pPr>
      <a:lvl4pPr marL="1589199" indent="-39554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4pPr>
      <a:lvl5pPr marL="1984748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5pPr>
      <a:lvl6pPr marL="2488811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6pPr>
      <a:lvl7pPr marL="2992874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7pPr>
      <a:lvl8pPr marL="3496937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8pPr>
      <a:lvl9pPr marL="4001000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>
          <a:xfrm>
            <a:off x="593725" y="1798986"/>
            <a:ext cx="3034055" cy="29220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03650" y="2919632"/>
            <a:ext cx="1828800" cy="380203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Experience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593725" y="4549942"/>
            <a:ext cx="3013713" cy="18222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Skills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07504" y="4759666"/>
            <a:ext cx="3121521" cy="2115313"/>
          </a:xfrm>
        </p:spPr>
        <p:txBody>
          <a:bodyPr/>
          <a:lstStyle/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Languages: YAML, Shell Scripting and Python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Public Cloud Platform: AWS , Azure  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Virtualization[RHEV &amp; VMware] &amp; OpenStack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Tools: GIT, Jenkins, , GITLAB, GitHub, CloudFormation Templates, Terraform, Ansible, Docker, SonarQube, Maven, NEXUS repo and NEXUS image repo, Prisma Scan.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Domain : Banking, Auction Platform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Build Tools: Maven, Gradle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Containerization/Orchestration: Docker, Kubernetes, EKS, ECS, OpenShift.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 Tools: MySQL, DB2,Postgresql, RDS (Storage &amp; Managed Instances)</a:t>
            </a:r>
          </a:p>
          <a:p>
            <a:pPr marL="190500" indent="-190500" defTabSz="873125">
              <a:spcBef>
                <a:spcPts val="0"/>
              </a:spcBef>
              <a:spcAft>
                <a:spcPts val="0"/>
              </a:spcAft>
              <a:tabLst>
                <a:tab pos="2829199" algn="l"/>
                <a:tab pos="4088011" algn="r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Security - OpenVAS, Tenable,  OS Hardening , RedHat Insights, AWS security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190500" indent="-190500" defTabSz="873125">
              <a:spcBef>
                <a:spcPts val="0"/>
              </a:spcBef>
              <a:spcAft>
                <a:spcPts val="0"/>
              </a:spcAft>
              <a:tabLst>
                <a:tab pos="2829199" algn="l"/>
                <a:tab pos="4088011" algn="r"/>
              </a:tabLst>
            </a:pPr>
            <a:endParaRPr lang="en-US" sz="900" dirty="0">
              <a:latin typeface="EYInterstate"/>
              <a:ea typeface="+mn-lt"/>
              <a:cs typeface="+mn-lt"/>
            </a:endParaRPr>
          </a:p>
          <a:p>
            <a:pPr marL="155575" lvl="3" indent="-155575" defTabSz="873125">
              <a:tabLst>
                <a:tab pos="2829199" algn="l"/>
                <a:tab pos="4088011" algn="r"/>
              </a:tabLst>
            </a:pPr>
            <a:endParaRPr lang="en-IN" sz="900" b="1" dirty="0">
              <a:latin typeface="EYInterstate"/>
              <a:cs typeface="Arial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3607438" y="3307613"/>
            <a:ext cx="3391588" cy="356736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and implementation of Continuous Integration, Continuous Deployment pipelines &amp; Security Testing using AWS DevOps and Jenkins.</a:t>
            </a:r>
            <a:endParaRPr lang="en-US" kern="1200" dirty="0">
              <a:solidFill>
                <a:srgbClr val="000000"/>
              </a:solidFill>
              <a:latin typeface="EYInterstate Light (Body)"/>
              <a:ea typeface="+mn-ea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Implementation of CI/CD and automated deployments for Web Services and API programmes.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and automated Infrastructure provisioning on Cloud using Terraform, Ansible, CloudFormation Template.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Containerization using Docker, OpenShift and EKS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Implementation of Zero Downtime Deployment using Blue-Green deployment strategy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Worked on migration from On-premise to IAAS cloud, IAAS Cloud to PAAS Cloud 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of Branching strategy for scrum-based development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Worked on architects for cloud infrastructure design, Security cost estimation and management, cloud administration.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Reviewed the technical deliverables and worked with the client for approval process.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SME for performance optimization and improving the application performance by identifying and resolving all the bottlenecking issues</a:t>
            </a:r>
            <a:r>
              <a:rPr lang="en-IN" sz="9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7064376" y="2091193"/>
            <a:ext cx="3120275" cy="4783786"/>
          </a:xfrm>
        </p:spPr>
        <p:txBody>
          <a:bodyPr/>
          <a:lstStyle/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dirty="0">
                <a:latin typeface="EYInterstate"/>
                <a:ea typeface="+mn-ea"/>
                <a:cs typeface="Arial"/>
              </a:rPr>
              <a:t>US</a:t>
            </a:r>
            <a:r>
              <a:rPr lang="en-IN" sz="900" dirty="0">
                <a:latin typeface="EYInterstate"/>
                <a:ea typeface="+mn-lt"/>
                <a:cs typeface="+mn-lt"/>
              </a:rPr>
              <a:t>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Based</a:t>
            </a:r>
            <a:r>
              <a:rPr lang="en-IN" sz="900" dirty="0">
                <a:latin typeface="EYInterstate"/>
                <a:ea typeface="+mn-lt"/>
                <a:cs typeface="+mn-lt"/>
              </a:rPr>
              <a:t> Banking Project: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Project involved cloud infrastructure automation design and implementation of bank application using AWS API gateway, Cognito, ECS, RDS, GitHub workflow etc. 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UK Based Banking API Gateway Project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: Project involved cloud infrastructure automation design and implementation of Akana API Gateway. He worked as a Senior Consultant working with team advising on designing and implementation throughout migration process from On premise OpenShift to AWS EKS project. Includes AWS, EKS, CI/CD, SCM, Image Repo and Security management.</a:t>
            </a:r>
            <a:endParaRPr lang="en-US" sz="900" kern="1200" dirty="0">
              <a:solidFill>
                <a:srgbClr val="000000"/>
              </a:solidFill>
              <a:latin typeface="EYInterstate Light (Body)"/>
              <a:ea typeface="+mn-ea"/>
              <a:cs typeface="Arial" pitchFamily="34" charset="0"/>
            </a:endParaRP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India-based Auction and Support Project: 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This Company is India’s top e-Auction platform provider. He has worked in this firm as a Senior Officer for On-prem &amp; Cloud Infrastructure Management, Automation using Configuration Management tool, </a:t>
            </a:r>
            <a:r>
              <a:rPr lang="en-IN" sz="900" kern="1200" dirty="0" err="1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IaC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 and CI/CD pipeline implementation. Worked on POCs on various Project. Providing client support and managing end to end security of product on three tier architecture which also includes internal and external audit. 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Leading US Support Company: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This company is America’s Support provider. He has worked as Unix &amp; Storage L2 administrator. Providing support on three tier architecture on On-prem virtualization, Private and public cloud. Which includes OpenStack, IBM PAAS, HP Helium cloud, IBM Power server, RedHat/Debian/Ubuntu, IBM/Dell storage, SAN switch, RedHat Satellite, DB, Webserver and Middleware support. 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584412" y="626400"/>
            <a:ext cx="5529175" cy="332399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tabLst/>
            </a:pPr>
            <a:r>
              <a:rPr lang="en-IN" dirty="0">
                <a:solidFill>
                  <a:schemeClr val="tx1"/>
                </a:solidFill>
                <a:latin typeface="EYInterstate"/>
                <a:cs typeface="Arial"/>
              </a:rPr>
              <a:t>Raju Das</a:t>
            </a:r>
          </a:p>
          <a:p>
            <a:pPr>
              <a:spcBef>
                <a:spcPct val="0"/>
              </a:spcBef>
              <a:spcAft>
                <a:spcPct val="40000"/>
              </a:spcAft>
              <a:tabLst/>
            </a:pPr>
            <a:r>
              <a:rPr lang="en-IN" dirty="0">
                <a:solidFill>
                  <a:schemeClr val="tx1"/>
                </a:solidFill>
                <a:latin typeface="EYInterstate"/>
                <a:cs typeface="Arial"/>
              </a:rPr>
              <a:t>Senior Technical Lead</a:t>
            </a:r>
            <a:endParaRPr lang="en-IN" dirty="0">
              <a:solidFill>
                <a:schemeClr val="tx1"/>
              </a:solidFill>
              <a:latin typeface="EYInterstate"/>
              <a:cs typeface="Arial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1584412" y="1126800"/>
            <a:ext cx="5529175" cy="276999"/>
          </a:xfrm>
        </p:spPr>
        <p:txBody>
          <a:bodyPr/>
          <a:lstStyle/>
          <a:p>
            <a:r>
              <a:rPr lang="en-US" b="0" dirty="0">
                <a:latin typeface="EYInterstate"/>
              </a:rPr>
              <a:t>Mobile : 7002358450</a:t>
            </a:r>
          </a:p>
          <a:p>
            <a:r>
              <a:rPr lang="en-US" b="0" dirty="0">
                <a:latin typeface="EYInterstate"/>
              </a:rPr>
              <a:t>Email :  raju.das@gds.ey.com</a:t>
            </a:r>
            <a:endParaRPr lang="en-US" b="0" dirty="0">
              <a:latin typeface="EYInterstate"/>
              <a:cs typeface="Arial"/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 bwMode="auto">
          <a:xfrm>
            <a:off x="7065623" y="1877803"/>
            <a:ext cx="354604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97300" indent="-3973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91099" indent="-3920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2pPr>
            <a:lvl3pPr marL="1191900" indent="-39905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400">
                <a:solidFill>
                  <a:srgbClr val="646464"/>
                </a:solidFill>
                <a:latin typeface="+mn-lt"/>
              </a:defRPr>
            </a:lvl3pPr>
            <a:lvl4pPr marL="1589199" indent="-3955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4pPr>
            <a:lvl5pPr marL="1984748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5pPr>
            <a:lvl6pPr marL="2488811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6pPr>
            <a:lvl7pPr marL="2992874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7pPr>
            <a:lvl8pPr marL="3496937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8pPr>
            <a:lvl9pPr marL="4001000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defTabSz="914400">
              <a:buFont typeface="Arial" pitchFamily="34" charset="0"/>
              <a:buNone/>
            </a:pPr>
            <a:r>
              <a:rPr lang="en-IN" sz="900" kern="0" dirty="0">
                <a:latin typeface="EYInterstate"/>
              </a:rPr>
              <a:t>Projects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631027"/>
            <a:ext cx="857250" cy="1095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96F2F-CFDE-A4A5-6014-6A88CF3ABBF8}"/>
              </a:ext>
            </a:extLst>
          </p:cNvPr>
          <p:cNvSpPr txBox="1"/>
          <p:nvPr/>
        </p:nvSpPr>
        <p:spPr>
          <a:xfrm>
            <a:off x="4001850" y="1922398"/>
            <a:ext cx="303405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 Middleware: IBM WAS, JBoss, Tomcat</a:t>
            </a:r>
          </a:p>
          <a:p>
            <a:pPr marL="171450" indent="-17145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Patching - Red Hat Satellite server, RHN, AWS SSM, BigFix</a:t>
            </a:r>
          </a:p>
          <a:p>
            <a:pPr marL="190500" indent="-19050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Storage:- IBM V7k, Dell SC4020, DS4700/3400, SAN Switch.</a:t>
            </a:r>
          </a:p>
          <a:p>
            <a:pPr marL="190500" indent="-19050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Monitoring: Tivoli Monitoring tool, ManageEngine, CloudWatch.</a:t>
            </a:r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00D6E0A-9F5C-F834-9304-11B22BDF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47" y="394152"/>
            <a:ext cx="1242336" cy="1197082"/>
          </a:xfrm>
          <a:prstGeom prst="rect">
            <a:avLst/>
          </a:prstGeom>
        </p:spPr>
      </p:pic>
      <p:pic>
        <p:nvPicPr>
          <p:cNvPr id="6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88632D1-B2C0-67DE-BF3C-C7869DEA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20" y="367285"/>
            <a:ext cx="1075077" cy="1094815"/>
          </a:xfrm>
          <a:prstGeom prst="rect">
            <a:avLst/>
          </a:prstGeom>
        </p:spPr>
      </p:pic>
      <p:pic>
        <p:nvPicPr>
          <p:cNvPr id="25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6B48F0-52A6-E88D-F23A-E410668B3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052" y="415037"/>
            <a:ext cx="1041260" cy="999309"/>
          </a:xfrm>
          <a:prstGeom prst="rect">
            <a:avLst/>
          </a:prstGeom>
        </p:spPr>
      </p:pic>
      <p:pic>
        <p:nvPicPr>
          <p:cNvPr id="26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2E850C-2A61-98C6-EB22-E0696F206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266" y="252512"/>
            <a:ext cx="1063106" cy="1368638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C0EB38-D45E-611E-8DF3-CF74D957F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235" y="433365"/>
            <a:ext cx="1021629" cy="998203"/>
          </a:xfrm>
          <a:prstGeom prst="rect">
            <a:avLst/>
          </a:prstGeom>
        </p:spPr>
      </p:pic>
      <p:pic>
        <p:nvPicPr>
          <p:cNvPr id="4" name="Picture 10" descr="A person wearing a red shirt&#10;&#10;Description automatically generated">
            <a:extLst>
              <a:ext uri="{FF2B5EF4-FFF2-40B4-BE49-F238E27FC236}">
                <a16:creationId xmlns:a16="http://schemas.microsoft.com/office/drawing/2014/main" id="{67E51FE5-4632-4326-7739-065ABB924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77" y="558444"/>
            <a:ext cx="988184" cy="1168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121B7-8B53-42B4-B3D7-9996989B5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2514" y="397815"/>
            <a:ext cx="1057135" cy="100621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25B75C-95C5-E661-F6B2-3227805E5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504" y="2098972"/>
            <a:ext cx="3341530" cy="2423474"/>
          </a:xfrm>
        </p:spPr>
        <p:txBody>
          <a:bodyPr/>
          <a:lstStyle/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dirty="0">
                <a:latin typeface="EYInterstate"/>
                <a:cs typeface="Arial"/>
              </a:rPr>
              <a:t>over 11 years of experience in Banking and Auction platforms, I specialize in developing architectures and building highly scalable applications. My expertise includes designing/optimizing, implementing, and migrating AWS Cloud Infrastructure, as well as proficiency in Automation, DevOps, and Legacy Application-based technologies.</a:t>
            </a:r>
            <a:endParaRPr lang="en-US" dirty="0">
              <a:latin typeface="EYInterstate"/>
              <a:cs typeface="Arial"/>
            </a:endParaRP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dirty="0">
                <a:latin typeface="EYInterstate"/>
                <a:cs typeface="Arial"/>
              </a:rPr>
              <a:t>Hands on experience in GitHub, AWS DevOps, Docker, EKS, Kubernetes, Jenkins, Terraform, Ansible, AWS Cloud. 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US" dirty="0">
                <a:latin typeface="EYInterstate"/>
                <a:cs typeface="Arial"/>
              </a:rPr>
              <a:t>Certification:</a:t>
            </a:r>
            <a:r>
              <a:rPr lang="en-IN" dirty="0">
                <a:latin typeface="EYInterstate"/>
                <a:cs typeface="Arial"/>
              </a:rPr>
              <a:t> RHCSA, RHCE(Ansible),</a:t>
            </a:r>
            <a:r>
              <a:rPr lang="en-IN" dirty="0">
                <a:latin typeface="EYInterstate"/>
                <a:cs typeface="Arial"/>
                <a:sym typeface="Arial Unicode MS" pitchFamily="34" charset="-128"/>
              </a:rPr>
              <a:t> Red Hat Certified Specialist in OpenShift Administration, Red Hat Certified Specialist in Containers, Red Hat Certified Specialist in OpenShift Developer and Certified Kubernetes Administrator and Certified in terraform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dirty="0">
                <a:latin typeface="EYInterstate"/>
                <a:cs typeface="Arial"/>
              </a:rPr>
              <a:t>Holds </a:t>
            </a:r>
            <a:r>
              <a:rPr lang="en-US" dirty="0">
                <a:latin typeface="EYInterstate"/>
                <a:cs typeface="Arial"/>
              </a:rPr>
              <a:t>a Bachelor degree in </a:t>
            </a:r>
            <a:r>
              <a:rPr lang="en-IN" sz="900" dirty="0">
                <a:latin typeface="EYInterstate"/>
                <a:sym typeface="Arial Unicode MS" pitchFamily="34" charset="-128"/>
              </a:rPr>
              <a:t>Computer Science from Calcutta University. MCA from SGVU.</a:t>
            </a:r>
            <a:endParaRPr lang="en-IN" sz="900" dirty="0">
              <a:latin typeface="EYInterstate"/>
            </a:endParaRP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endParaRPr lang="en-US" dirty="0">
              <a:latin typeface="EYInterstate"/>
              <a:cs typeface="Arial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5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DF444F03-BDA1-7796-C0FE-7EB65DEB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750" y="415037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39608867-782A-24B3-661C-44C29980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5" y="415037"/>
            <a:ext cx="787400" cy="103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62463"/>
      </p:ext>
    </p:extLst>
  </p:cSld>
  <p:clrMapOvr>
    <a:masterClrMapping/>
  </p:clrMapOvr>
</p:sld>
</file>

<file path=ppt/theme/theme1.xml><?xml version="1.0" encoding="utf-8"?>
<a:theme xmlns:a="http://schemas.openxmlformats.org/drawingml/2006/main" name="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1_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13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EY_Handout_Master_291107">
  <a:themeElements>
    <a:clrScheme name="EY_Handout_Master_291107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EY_Handout_Master_2911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A28A"/>
          </a:buClr>
          <a:buSzTx/>
          <a:buFont typeface="Times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A28A"/>
          </a:buClr>
          <a:buSzTx/>
          <a:buFont typeface="Times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Y_Handout_Master_291107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B6CBA6F68CB54192A68B7327E8DBF6" ma:contentTypeVersion="12" ma:contentTypeDescription="Create a new document." ma:contentTypeScope="" ma:versionID="01196620c617661920d58c817997a5d1">
  <xsd:schema xmlns:xsd="http://www.w3.org/2001/XMLSchema" xmlns:xs="http://www.w3.org/2001/XMLSchema" xmlns:p="http://schemas.microsoft.com/office/2006/metadata/properties" xmlns:ns2="03901fa2-efd8-4caf-a87b-85d67bb552a3" xmlns:ns3="7c6ed124-7c63-4e73-b7ff-a01f9c9f8f10" targetNamespace="http://schemas.microsoft.com/office/2006/metadata/properties" ma:root="true" ma:fieldsID="279e08a1a4af89364334fa5178667c9d" ns2:_="" ns3:_="">
    <xsd:import namespace="03901fa2-efd8-4caf-a87b-85d67bb552a3"/>
    <xsd:import namespace="7c6ed124-7c63-4e73-b7ff-a01f9c9f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Deploy_x0020_Statu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1fa2-efd8-4caf-a87b-85d67bb5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eploy_x0020_Status" ma:index="12" nillable="true" ma:displayName="Deploy Status" ma:default="Deployed" ma:format="Dropdown" ma:internalName="Deploy_x0020_Status">
      <xsd:simpleType>
        <xsd:restriction base="dms:Choice">
          <xsd:enumeration value="Deployed"/>
          <xsd:enumeration value="Not Deployed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ed124-7c63-4e73-b7ff-a01f9c9f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ploy_x0020_Status xmlns="03901fa2-efd8-4caf-a87b-85d67bb552a3">Deployed</Deploy_x0020_Status>
  </documentManagement>
</p:properties>
</file>

<file path=customXml/itemProps1.xml><?xml version="1.0" encoding="utf-8"?>
<ds:datastoreItem xmlns:ds="http://schemas.openxmlformats.org/officeDocument/2006/customXml" ds:itemID="{4AC8BA3A-5209-41FC-A050-074781C14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901fa2-efd8-4caf-a87b-85d67bb552a3"/>
    <ds:schemaRef ds:uri="7c6ed124-7c63-4e73-b7ff-a01f9c9f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DF4078-4DDF-43E4-B613-3118EC3739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1E1F45-0618-4265-931A-6534E9DF4358}">
  <ds:schemaRefs>
    <ds:schemaRef ds:uri="http://purl.org/dc/elements/1.1/"/>
    <ds:schemaRef ds:uri="http://schemas.microsoft.com/office/2006/metadata/properties"/>
    <ds:schemaRef ds:uri="03901fa2-efd8-4caf-a87b-85d67bb552a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132</TotalTime>
  <Words>691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Unicode MS</vt:lpstr>
      <vt:lpstr>EYInterstate</vt:lpstr>
      <vt:lpstr>EYInterstate Light</vt:lpstr>
      <vt:lpstr>EYInterstate Light (Body)</vt:lpstr>
      <vt:lpstr>EYInterstate Regular</vt:lpstr>
      <vt:lpstr>Times</vt:lpstr>
      <vt:lpstr>Wingdings</vt:lpstr>
      <vt:lpstr>Wingdings 3</vt:lpstr>
      <vt:lpstr>GTD-GSS Onboarding Process Framework - 2008 - Full</vt:lpstr>
      <vt:lpstr>1_GTD-GSS Onboarding Process Framework - 2008 - Full</vt:lpstr>
      <vt:lpstr>12_Proposal Template for PP and Loadset</vt:lpstr>
      <vt:lpstr>EY_Presentation_Regular_Print</vt:lpstr>
      <vt:lpstr>1_EY_Presentation_Regular_Print</vt:lpstr>
      <vt:lpstr>13_Proposal Template for PP and Loadset</vt:lpstr>
      <vt:lpstr>EY_Handout_Master_291107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Raju Das</cp:lastModifiedBy>
  <cp:revision>414</cp:revision>
  <dcterms:created xsi:type="dcterms:W3CDTF">2009-12-14T17:50:01Z</dcterms:created>
  <dcterms:modified xsi:type="dcterms:W3CDTF">2024-10-01T03:16:29Z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0x010100C9B6CBA6F68CB54192A68B7327E8DBF6</vt:lpwstr>
  </property>
  <property fmtid="{D5CDD505-2E9C-101B-9397-08002B2CF9AE}" pid="3" name="u2ls">
    <vt:lpwstr>Kaiser</vt:lpwstr>
  </property>
</Properties>
</file>