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5" r:id="rId11"/>
    <p:sldId id="276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291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2024/2/6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投資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 </a:t>
            </a:r>
            <a:r>
              <a:rPr lang="en-US" altLang="zh-TW" sz="6000" b="1" dirty="0">
                <a:solidFill>
                  <a:srgbClr val="0070C0"/>
                </a:solidFill>
              </a:rPr>
              <a:t>ETF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00932	</a:t>
            </a:r>
            <a:r>
              <a:rPr lang="zh-TW" altLang="en-US" dirty="0"/>
              <a:t>兆豐永續高息等權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20935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787698"/>
            <a:ext cx="6275128" cy="30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0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00936	</a:t>
            </a:r>
            <a:r>
              <a:rPr lang="zh-TW" altLang="en-US" dirty="0"/>
              <a:t>台新永續高息中小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20358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723986"/>
            <a:ext cx="6196313" cy="31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報酬率與風險比較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465769"/>
              </p:ext>
            </p:extLst>
          </p:nvPr>
        </p:nvGraphicFramePr>
        <p:xfrm>
          <a:off x="1718119" y="1526512"/>
          <a:ext cx="6515098" cy="46974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692780125"/>
                    </a:ext>
                  </a:extLst>
                </a:gridCol>
                <a:gridCol w="1678406">
                  <a:extLst>
                    <a:ext uri="{9D8B030D-6E8A-4147-A177-3AD203B41FA5}">
                      <a16:colId xmlns:a16="http://schemas.microsoft.com/office/drawing/2014/main" val="191242915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4267104174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215523522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4200861645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3166441976"/>
                    </a:ext>
                  </a:extLst>
                </a:gridCol>
              </a:tblGrid>
              <a:tr h="613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證券代號</a:t>
                      </a:r>
                    </a:p>
                  </a:txBody>
                  <a:tcPr marL="7566" marR="7566" marT="756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證券簡稱</a:t>
                      </a:r>
                    </a:p>
                  </a:txBody>
                  <a:tcPr marL="7566" marR="7566" marT="756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年平均報酬率</a:t>
                      </a:r>
                    </a:p>
                  </a:txBody>
                  <a:tcPr marL="7566" marR="7566" marT="756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Sharpe</a:t>
                      </a:r>
                    </a:p>
                  </a:txBody>
                  <a:tcPr marL="7566" marR="7566" marT="756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Beta</a:t>
                      </a:r>
                    </a:p>
                  </a:txBody>
                  <a:tcPr marL="7566" marR="7566" marT="756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標準差</a:t>
                      </a:r>
                    </a:p>
                  </a:txBody>
                  <a:tcPr marL="7566" marR="7566" marT="756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231"/>
                  </a:ext>
                </a:extLst>
              </a:tr>
              <a:tr h="613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00692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富邦公司治理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17.49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10.16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25259"/>
                  </a:ext>
                </a:extLst>
              </a:tr>
              <a:tr h="814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00850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元大臺灣</a:t>
                      </a:r>
                      <a:r>
                        <a:rPr lang="en-US" altLang="zh-TW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ESG</a:t>
                      </a:r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永續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19.82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9.51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8945"/>
                  </a:ext>
                </a:extLst>
              </a:tr>
              <a:tr h="613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00878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國泰永續高股息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36.14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12.53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799891"/>
                  </a:ext>
                </a:extLst>
              </a:tr>
              <a:tr h="412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00891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中信關鍵半導體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33.57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14.18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959851"/>
                  </a:ext>
                </a:extLst>
              </a:tr>
              <a:tr h="613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00920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富邦</a:t>
                      </a:r>
                      <a:r>
                        <a:rPr lang="en-US" altLang="zh-TW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ESG</a:t>
                      </a:r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綠色電力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-16.89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-0.26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19.65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942581"/>
                  </a:ext>
                </a:extLst>
              </a:tr>
              <a:tr h="101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0050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元大台灣</a:t>
                      </a:r>
                      <a:r>
                        <a:rPr lang="en-US" altLang="zh-TW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15.93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10.93</a:t>
                      </a:r>
                    </a:p>
                  </a:txBody>
                  <a:tcPr marL="7566" marR="7566" marT="7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1058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3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台灣證券交易所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https://www.twse.com.tw/</a:t>
            </a:r>
          </a:p>
          <a:p>
            <a:pPr marL="304800" indent="-304800" algn="just"/>
            <a:r>
              <a:rPr lang="en-US" altLang="zh-TW" sz="2000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MoneyDJ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理財網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ETF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https://www.moneydj.com/etf/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下列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ETF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屬環境、社會及治理相關主題之基金（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基金），依據金管會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2021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年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7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月發布「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相關主題投信基金之資訊揭露事項審查監理原則」之規定，並列於環境、社會及治理基金專區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(ESG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基金專區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00692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富邦公司治理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00850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元大臺灣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永續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00878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國泰永續高股息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00891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中信關鍵半導體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00920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富邦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綠色電力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00923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群益台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低碳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50(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原簡稱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群益台灣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低碳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00930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永豐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低碳高息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00932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兆豐永續高息等權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00936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台新永續高息中小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00692	</a:t>
            </a:r>
            <a:r>
              <a:rPr lang="zh-TW" altLang="en-US" dirty="0"/>
              <a:t>富邦公司治理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9883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380683"/>
            <a:ext cx="629831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00850	</a:t>
            </a:r>
            <a:r>
              <a:rPr lang="zh-TW" altLang="en-US" dirty="0"/>
              <a:t>元大臺灣</a:t>
            </a:r>
            <a:r>
              <a:rPr lang="en-US" altLang="zh-TW" dirty="0"/>
              <a:t>ESG</a:t>
            </a:r>
            <a:r>
              <a:rPr lang="zh-TW" altLang="en-US" dirty="0"/>
              <a:t>永續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5241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479196"/>
            <a:ext cx="6216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9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00878	</a:t>
            </a:r>
            <a:r>
              <a:rPr lang="zh-TW" altLang="en-US" dirty="0"/>
              <a:t>國泰永續高股息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66571"/>
            <a:ext cx="10800000" cy="12320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460525"/>
            <a:ext cx="617321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00891	</a:t>
            </a:r>
            <a:r>
              <a:rPr lang="zh-TW" altLang="en-US" dirty="0"/>
              <a:t>中信關鍵半導體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977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365710"/>
            <a:ext cx="620937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00920	</a:t>
            </a:r>
            <a:r>
              <a:rPr lang="zh-TW" altLang="en-US" dirty="0"/>
              <a:t>富邦</a:t>
            </a:r>
            <a:r>
              <a:rPr lang="en-US" altLang="zh-TW" dirty="0"/>
              <a:t>ESG</a:t>
            </a:r>
            <a:r>
              <a:rPr lang="zh-TW" altLang="en-US" dirty="0"/>
              <a:t>綠色電力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82" y="2387843"/>
            <a:ext cx="10800000" cy="119356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444252"/>
            <a:ext cx="6153775" cy="324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317" y="4035921"/>
            <a:ext cx="3385265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00923 </a:t>
            </a:r>
            <a:r>
              <a:rPr lang="zh-TW" altLang="en-US" dirty="0"/>
              <a:t>群益台</a:t>
            </a:r>
            <a:r>
              <a:rPr lang="en-US" altLang="zh-TW" dirty="0"/>
              <a:t>ESG</a:t>
            </a:r>
            <a:r>
              <a:rPr lang="zh-TW" altLang="en-US" dirty="0"/>
              <a:t>低碳</a:t>
            </a:r>
            <a:r>
              <a:rPr lang="en-US" altLang="zh-TW" dirty="0"/>
              <a:t>50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82" y="2387843"/>
            <a:ext cx="10800000" cy="2070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94" y="3730465"/>
            <a:ext cx="6195000" cy="31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6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00930	</a:t>
            </a:r>
            <a:r>
              <a:rPr lang="zh-TW" altLang="en-US" dirty="0"/>
              <a:t>永豐</a:t>
            </a:r>
            <a:r>
              <a:rPr lang="en-US" altLang="zh-TW" dirty="0"/>
              <a:t>ESG</a:t>
            </a:r>
            <a:r>
              <a:rPr lang="zh-TW" altLang="en-US" dirty="0"/>
              <a:t>低碳高息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90885"/>
            <a:ext cx="10800000" cy="2826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4114800"/>
            <a:ext cx="620937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58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6547</TotalTime>
  <Words>356</Words>
  <Application>Microsoft Office PowerPoint</Application>
  <PresentationFormat>寬螢幕</PresentationFormat>
  <Paragraphs>82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 3</vt:lpstr>
      <vt:lpstr>多面向</vt:lpstr>
      <vt:lpstr>ESG投資 ESG ETF</vt:lpstr>
      <vt:lpstr>大綱</vt:lpstr>
      <vt:lpstr>00692 富邦公司治理  </vt:lpstr>
      <vt:lpstr>00850 元大臺灣ESG永續  </vt:lpstr>
      <vt:lpstr>00878 國泰永續高股息  </vt:lpstr>
      <vt:lpstr>00891 中信關鍵半導體  </vt:lpstr>
      <vt:lpstr>00920 富邦ESG綠色電力  </vt:lpstr>
      <vt:lpstr>00923 群益台ESG低碳50 </vt:lpstr>
      <vt:lpstr>00930 永豐ESG低碳高息  </vt:lpstr>
      <vt:lpstr>00932 兆豐永續高息等權  </vt:lpstr>
      <vt:lpstr>00936 台新永續高息中小  </vt:lpstr>
      <vt:lpstr>報酬率與風險比較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150</cp:revision>
  <dcterms:created xsi:type="dcterms:W3CDTF">2023-11-21T14:13:14Z</dcterms:created>
  <dcterms:modified xsi:type="dcterms:W3CDTF">2024-02-06T09:01:12Z</dcterms:modified>
</cp:coreProperties>
</file>