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291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2024/2/6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投資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相關</a:t>
            </a:r>
            <a:r>
              <a:rPr lang="en-US" altLang="zh-TW" sz="6000" b="1" dirty="0">
                <a:solidFill>
                  <a:srgbClr val="0070C0"/>
                </a:solidFill>
              </a:rPr>
              <a:t>ETF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報酬率與風險比較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638303"/>
              </p:ext>
            </p:extLst>
          </p:nvPr>
        </p:nvGraphicFramePr>
        <p:xfrm>
          <a:off x="923924" y="1343024"/>
          <a:ext cx="8943978" cy="5314951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537420578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531741226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830098273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119900598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397848545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170476809"/>
                    </a:ext>
                  </a:extLst>
                </a:gridCol>
              </a:tblGrid>
              <a:tr h="5463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證券代號</a:t>
                      </a:r>
                    </a:p>
                  </a:txBody>
                  <a:tcPr marL="4361" marR="4361" marT="43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證券簡稱</a:t>
                      </a:r>
                    </a:p>
                  </a:txBody>
                  <a:tcPr marL="4361" marR="4361" marT="43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年平均報酬率</a:t>
                      </a:r>
                    </a:p>
                  </a:txBody>
                  <a:tcPr marL="4361" marR="4361" marT="43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Sharpe</a:t>
                      </a:r>
                    </a:p>
                  </a:txBody>
                  <a:tcPr marL="4361" marR="4361" marT="43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Beta</a:t>
                      </a:r>
                    </a:p>
                  </a:txBody>
                  <a:tcPr marL="4361" marR="4361" marT="43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標準差</a:t>
                      </a:r>
                    </a:p>
                  </a:txBody>
                  <a:tcPr marL="4361" marR="4361" marT="436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C7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70266"/>
                  </a:ext>
                </a:extLst>
              </a:tr>
              <a:tr h="546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00894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中信小資高價</a:t>
                      </a:r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34.5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0.64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13.52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45735"/>
                  </a:ext>
                </a:extLst>
              </a:tr>
              <a:tr h="7351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00896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中信綠能及電動車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19.68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0.43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0.46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11.85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529139"/>
                  </a:ext>
                </a:extLst>
              </a:tr>
              <a:tr h="6135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00899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FT</a:t>
                      </a:r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潔淨能源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-24.81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-0.35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0.51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22.13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449032"/>
                  </a:ext>
                </a:extLst>
              </a:tr>
              <a:tr h="6135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00907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永豐優息存股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3.87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0.46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8.46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814"/>
                  </a:ext>
                </a:extLst>
              </a:tr>
              <a:tr h="6135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00910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第一金太空衛星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-0.37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-0.01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0.83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16.11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11411"/>
                  </a:ext>
                </a:extLst>
              </a:tr>
              <a:tr h="546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00913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兆豐台灣晶圓製造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15.05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0.28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0.93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14.65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644224"/>
                  </a:ext>
                </a:extLst>
              </a:tr>
              <a:tr h="1099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0050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元大台灣</a:t>
                      </a:r>
                      <a:r>
                        <a:rPr lang="en-US" altLang="zh-TW" sz="1400" b="0" i="0" u="none" strike="noStrike">
                          <a:solidFill>
                            <a:srgbClr val="21252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15.93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0.38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0.79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5050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10.93</a:t>
                      </a:r>
                    </a:p>
                  </a:txBody>
                  <a:tcPr marL="4361" marR="4361" marT="43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67179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55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台灣證券交易所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https://www.twse.com.tw/</a:t>
            </a:r>
          </a:p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MoneyDJ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理財網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ETF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https://www.moneydj.com/etf/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下列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ETF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非屬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基金，但所追蹤之標的指數，在指數編製規則中，有將環境（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）、社會（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S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）或治理（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）層面納入考量，或投資主題與綠能、永續相關</a:t>
            </a: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00894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中信小資高價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30</a:t>
            </a: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00896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中信綠能及電動車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00899	FT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潔淨能源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00907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永豐優息存股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00910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第一金太空衛星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00913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兆豐台灣晶圓製造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00922	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國泰台灣領袖</a:t>
            </a:r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00894	</a:t>
            </a:r>
            <a:r>
              <a:rPr lang="zh-TW" altLang="en-US" dirty="0"/>
              <a:t>中信小資高價</a:t>
            </a:r>
            <a:r>
              <a:rPr lang="en-US" altLang="zh-TW" dirty="0"/>
              <a:t>30</a:t>
            </a:r>
            <a:br>
              <a:rPr lang="en-US" altLang="zh-TW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10131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185823"/>
            <a:ext cx="685241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6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00896	</a:t>
            </a:r>
            <a:r>
              <a:rPr lang="zh-TW" altLang="en-US" dirty="0"/>
              <a:t>中信綠能及電動車</a:t>
            </a: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975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162010"/>
            <a:ext cx="68449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9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00899	FT</a:t>
            </a:r>
            <a:r>
              <a:rPr lang="zh-TW" altLang="en-US" dirty="0"/>
              <a:t>潔淨能源</a:t>
            </a: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12087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258000"/>
            <a:ext cx="683669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00907	</a:t>
            </a:r>
            <a:r>
              <a:rPr lang="zh-TW" altLang="en-US" dirty="0"/>
              <a:t>永豐優息存股</a:t>
            </a: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1312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258000"/>
            <a:ext cx="684331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00910	</a:t>
            </a:r>
            <a:r>
              <a:rPr lang="zh-TW" altLang="en-US" dirty="0"/>
              <a:t>第一金太空衛星</a:t>
            </a: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116873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258000"/>
            <a:ext cx="683586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00913	</a:t>
            </a:r>
            <a:r>
              <a:rPr lang="zh-TW" altLang="en-US" dirty="0"/>
              <a:t>兆豐台灣晶圓製造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103887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258000"/>
            <a:ext cx="68275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6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00922	</a:t>
            </a:r>
            <a:r>
              <a:rPr lang="zh-TW" altLang="en-US" dirty="0"/>
              <a:t>國泰台灣領袖</a:t>
            </a:r>
            <a:r>
              <a:rPr lang="en-US" altLang="zh-TW" dirty="0"/>
              <a:t>50</a:t>
            </a:r>
            <a:br>
              <a:rPr lang="en-US" altLang="zh-TW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2" y="1933334"/>
            <a:ext cx="10800000" cy="4545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2" y="2387843"/>
            <a:ext cx="10800000" cy="16908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2" y="3476624"/>
            <a:ext cx="6875001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58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7932</TotalTime>
  <Words>313</Words>
  <Application>Microsoft Office PowerPoint</Application>
  <PresentationFormat>寬螢幕</PresentationFormat>
  <Paragraphs>82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Times New Roman</vt:lpstr>
      <vt:lpstr>Wingdings 3</vt:lpstr>
      <vt:lpstr>多面向</vt:lpstr>
      <vt:lpstr>ESG投資 ESG相關ETF</vt:lpstr>
      <vt:lpstr>大綱</vt:lpstr>
      <vt:lpstr>00894 中信小資高價30   </vt:lpstr>
      <vt:lpstr>00896 中信綠能及電動車   </vt:lpstr>
      <vt:lpstr>00899 FT潔淨能源   </vt:lpstr>
      <vt:lpstr>00907 永豐優息存股   </vt:lpstr>
      <vt:lpstr>00910 第一金太空衛星   </vt:lpstr>
      <vt:lpstr>00913 兆豐台灣晶圓製造  </vt:lpstr>
      <vt:lpstr>00922 國泰台灣領袖50   </vt:lpstr>
      <vt:lpstr>報酬率與風險比較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150</cp:revision>
  <dcterms:created xsi:type="dcterms:W3CDTF">2023-11-21T14:13:14Z</dcterms:created>
  <dcterms:modified xsi:type="dcterms:W3CDTF">2024-02-07T02:25:54Z</dcterms:modified>
</cp:coreProperties>
</file>