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70" r:id="rId4"/>
    <p:sldId id="278" r:id="rId5"/>
    <p:sldId id="271" r:id="rId6"/>
    <p:sldId id="272" r:id="rId7"/>
    <p:sldId id="273" r:id="rId8"/>
    <p:sldId id="274" r:id="rId9"/>
    <p:sldId id="27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291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2024/2/6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投資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相關基金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335B6-D5F0-C42E-0262-DA2028B4D787}"/>
              </a:ext>
            </a:extLst>
          </p:cNvPr>
          <p:cNvSpPr txBox="1"/>
          <p:nvPr/>
        </p:nvSpPr>
        <p:spPr>
          <a:xfrm>
            <a:off x="677334" y="1958370"/>
            <a:ext cx="8749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台灣證券交易所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https://www.twse.com.tw/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基富通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 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https://www.fundrich.com.tw/</a:t>
            </a:r>
          </a:p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MoneyDJ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理財網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ETF https://www.moneydj.com/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A4F6FB-6B4A-A32B-314C-6990DEC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178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經金管會嚴格把關之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基金，每一檔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基金在公開說明書上皆須註明及揭露相關資訊，包含投資目標、策略與方法，衡量標準及比例配置等等，經審查通過後才可納入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基金專區</a:t>
            </a:r>
          </a:p>
          <a:p>
            <a:pPr lvl="1"/>
            <a:r>
              <a:rPr lang="en-US" altLang="zh-TW" sz="3400" b="1" dirty="0">
                <a:solidFill>
                  <a:srgbClr val="002060"/>
                </a:solidFill>
                <a:latin typeface="Arial" panose="020B0604020202020204" pitchFamily="34" charset="0"/>
              </a:rPr>
              <a:t>M&amp;G ESG </a:t>
            </a:r>
            <a:r>
              <a:rPr lang="zh-TW" altLang="en-US" sz="3400" b="1" dirty="0">
                <a:solidFill>
                  <a:srgbClr val="002060"/>
                </a:solidFill>
                <a:latin typeface="Arial" panose="020B0604020202020204" pitchFamily="34" charset="0"/>
              </a:rPr>
              <a:t>巴黎協議全球永續</a:t>
            </a:r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鋒裕匯理基金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-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環球生態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股票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施羅德環球基金系列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-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環球永續增長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百達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-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環境機會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百達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-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能源轉型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貝萊德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ESG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社會責任多元資產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/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安本基金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-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日本永續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M&amp;G ESG </a:t>
            </a:r>
            <a:r>
              <a:rPr lang="zh-TW" altLang="en-US" dirty="0"/>
              <a:t>巴黎協議全球永續</a:t>
            </a:r>
            <a:br>
              <a:rPr lang="zh-TW" altLang="en-US" dirty="0"/>
            </a:br>
            <a:br>
              <a:rPr lang="en-US" altLang="zh-TW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526997"/>
            <a:ext cx="5040000" cy="27831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80" y="1526997"/>
            <a:ext cx="6480000" cy="51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6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鋒裕匯理基金環球生態</a:t>
            </a:r>
            <a:r>
              <a:rPr lang="en-US" altLang="zh-TW" dirty="0"/>
              <a:t>ESG</a:t>
            </a:r>
            <a:r>
              <a:rPr lang="zh-TW" altLang="en-US" dirty="0"/>
              <a:t>股票</a:t>
            </a:r>
            <a:br>
              <a:rPr lang="zh-TW" altLang="en-US" dirty="0"/>
            </a:br>
            <a:br>
              <a:rPr lang="en-US" altLang="zh-TW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6" y="1671340"/>
            <a:ext cx="5040000" cy="27396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88" y="1671340"/>
            <a:ext cx="6480000" cy="51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施羅德環球基金系列－環球永續增長</a:t>
            </a: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" y="1521557"/>
            <a:ext cx="5040000" cy="27490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25" y="1521557"/>
            <a:ext cx="6480000" cy="51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9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百達</a:t>
            </a:r>
            <a:r>
              <a:rPr lang="en-US" altLang="zh-TW" dirty="0"/>
              <a:t>-</a:t>
            </a:r>
            <a:r>
              <a:rPr lang="zh-TW" altLang="en-US" dirty="0"/>
              <a:t>環境機會</a:t>
            </a: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9" y="1539875"/>
            <a:ext cx="5040000" cy="2742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01" y="1523880"/>
            <a:ext cx="6480000" cy="51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3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百達</a:t>
            </a:r>
            <a:r>
              <a:rPr lang="en-US" altLang="zh-TW" dirty="0"/>
              <a:t>-</a:t>
            </a:r>
            <a:r>
              <a:rPr lang="zh-TW" altLang="en-US" dirty="0"/>
              <a:t>能源轉型</a:t>
            </a: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1" y="1552274"/>
            <a:ext cx="5040000" cy="27579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52" y="1552274"/>
            <a:ext cx="6480000" cy="51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3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貝萊德</a:t>
            </a:r>
            <a:r>
              <a:rPr lang="en-US" altLang="zh-TW" dirty="0"/>
              <a:t>ESG</a:t>
            </a:r>
            <a:r>
              <a:rPr lang="zh-TW" altLang="en-US" dirty="0"/>
              <a:t>社會責任多元資產</a:t>
            </a: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" y="1514173"/>
            <a:ext cx="5040000" cy="27634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51" y="1514173"/>
            <a:ext cx="6480000" cy="51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2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安本基金</a:t>
            </a:r>
            <a:r>
              <a:rPr lang="en-US" altLang="zh-TW" dirty="0"/>
              <a:t>-</a:t>
            </a:r>
            <a:r>
              <a:rPr lang="zh-TW" altLang="en-US" dirty="0"/>
              <a:t>日本永續</a:t>
            </a:r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9" y="1542612"/>
            <a:ext cx="5040000" cy="27368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64" y="1542612"/>
            <a:ext cx="6480000" cy="51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609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7273</TotalTime>
  <Words>268</Words>
  <Application>Microsoft Office PowerPoint</Application>
  <PresentationFormat>寬螢幕</PresentationFormat>
  <Paragraphs>33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 3</vt:lpstr>
      <vt:lpstr>多面向</vt:lpstr>
      <vt:lpstr>ESG投資 ESG相關基金</vt:lpstr>
      <vt:lpstr>大綱</vt:lpstr>
      <vt:lpstr>M&amp;G ESG 巴黎協議全球永續    </vt:lpstr>
      <vt:lpstr>鋒裕匯理基金環球生態ESG股票    </vt:lpstr>
      <vt:lpstr>施羅德環球基金系列－環球永續增長    </vt:lpstr>
      <vt:lpstr>百達-環境機會    </vt:lpstr>
      <vt:lpstr>百達-能源轉型    </vt:lpstr>
      <vt:lpstr>貝萊德ESG社會責任多元資產    </vt:lpstr>
      <vt:lpstr>安本基金-日本永續   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156</cp:revision>
  <dcterms:created xsi:type="dcterms:W3CDTF">2023-11-21T14:13:14Z</dcterms:created>
  <dcterms:modified xsi:type="dcterms:W3CDTF">2024-02-06T08:54:34Z</dcterms:modified>
</cp:coreProperties>
</file>