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71" r:id="rId4"/>
    <p:sldId id="269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2024/2/6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en-US" altLang="zh-TW" sz="6000" b="1" dirty="0">
                <a:solidFill>
                  <a:srgbClr val="0070C0"/>
                </a:solidFill>
              </a:rPr>
              <a:t>ESG</a:t>
            </a:r>
            <a:r>
              <a:rPr lang="zh-TW" altLang="en-US" sz="6000" b="1" dirty="0">
                <a:solidFill>
                  <a:srgbClr val="0070C0"/>
                </a:solidFill>
              </a:rPr>
              <a:t>典範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r>
              <a:rPr lang="zh-TW" altLang="en-US" sz="6000" b="1" dirty="0">
                <a:solidFill>
                  <a:srgbClr val="0070C0"/>
                </a:solidFill>
              </a:rPr>
              <a:t>台達電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轉型電動車與普及充電設施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台達</a:t>
            </a:r>
            <a:r>
              <a:rPr lang="en-US" altLang="zh-TW" dirty="0"/>
              <a:t>2018 </a:t>
            </a:r>
            <a:r>
              <a:rPr lang="zh-TW" altLang="en-US" dirty="0"/>
              <a:t>年加入</a:t>
            </a:r>
            <a:r>
              <a:rPr lang="en-US" altLang="zh-TW" dirty="0"/>
              <a:t>EV100 </a:t>
            </a:r>
            <a:r>
              <a:rPr lang="zh-TW" altLang="en-US" dirty="0"/>
              <a:t>低碳運輸倡議，成為全球第一家可提供電動車能源基礎設施的</a:t>
            </a:r>
            <a:r>
              <a:rPr lang="en-US" altLang="zh-TW" dirty="0"/>
              <a:t>EV100 </a:t>
            </a:r>
            <a:r>
              <a:rPr lang="zh-TW" altLang="en-US" dirty="0"/>
              <a:t>會員，與來自各國的永續領導企業和組織共同響應低碳運輸。台達承諾將在</a:t>
            </a:r>
            <a:r>
              <a:rPr lang="en-US" altLang="zh-TW" dirty="0"/>
              <a:t>2030 </a:t>
            </a:r>
            <a:r>
              <a:rPr lang="zh-TW" altLang="en-US" dirty="0"/>
              <a:t>年前，在台達全球能源管理範疇的營運與生產廠區提供充電樁設施，並將公司車改為純電動車以及氫燃料車等零排放汽車，減少交通碳排，力行「環保 節能 愛地球」</a:t>
            </a:r>
          </a:p>
          <a:p>
            <a:r>
              <a:rPr lang="zh-TW" altLang="en-US" dirty="0"/>
              <a:t>截至</a:t>
            </a:r>
            <a:r>
              <a:rPr lang="en-US" altLang="zh-TW" dirty="0"/>
              <a:t>2022 </a:t>
            </a:r>
            <a:r>
              <a:rPr lang="zh-TW" altLang="en-US" dirty="0"/>
              <a:t>年，台達已於全球</a:t>
            </a:r>
            <a:r>
              <a:rPr lang="en-US" altLang="zh-TW" dirty="0"/>
              <a:t>25 </a:t>
            </a:r>
            <a:r>
              <a:rPr lang="zh-TW" altLang="en-US" dirty="0"/>
              <a:t>個城市的廠區建物安裝電動車充電樁</a:t>
            </a:r>
            <a:endParaRPr lang="en-US" altLang="zh-TW" dirty="0"/>
          </a:p>
          <a:p>
            <a:r>
              <a:rPr lang="zh-TW" altLang="en-US" dirty="0"/>
              <a:t>台達轉型零排放汽車的階段性目標如下：</a:t>
            </a:r>
          </a:p>
          <a:p>
            <a:pPr lvl="1"/>
            <a:r>
              <a:rPr lang="en-US" altLang="zh-TW" dirty="0"/>
              <a:t>2020 </a:t>
            </a:r>
            <a:r>
              <a:rPr lang="zh-TW" altLang="en-US" dirty="0"/>
              <a:t>年起，新購入之公司車建議優先選購零排放汽車</a:t>
            </a:r>
          </a:p>
          <a:p>
            <a:pPr lvl="1"/>
            <a:r>
              <a:rPr lang="en-US" altLang="zh-TW" dirty="0"/>
              <a:t>2025 </a:t>
            </a:r>
            <a:r>
              <a:rPr lang="zh-TW" altLang="en-US" dirty="0"/>
              <a:t>年起，新購入之公司車必須為零排放汽車</a:t>
            </a:r>
          </a:p>
          <a:p>
            <a:pPr lvl="1"/>
            <a:r>
              <a:rPr lang="en-US" altLang="zh-TW" dirty="0"/>
              <a:t>2028 </a:t>
            </a:r>
            <a:r>
              <a:rPr lang="zh-TW" altLang="en-US" dirty="0"/>
              <a:t>年全面汰換非電動車的公司車，改為零排放汽車，目標於 </a:t>
            </a:r>
            <a:r>
              <a:rPr lang="en-US" altLang="zh-TW" dirty="0"/>
              <a:t>2030 </a:t>
            </a:r>
            <a:r>
              <a:rPr lang="zh-TW" altLang="en-US" dirty="0"/>
              <a:t>年達成 </a:t>
            </a:r>
            <a:r>
              <a:rPr lang="en-US" altLang="zh-TW" dirty="0"/>
              <a:t>EV100 </a:t>
            </a:r>
            <a:r>
              <a:rPr lang="zh-TW" altLang="en-US" dirty="0"/>
              <a:t>及 </a:t>
            </a:r>
            <a:r>
              <a:rPr lang="en-US" altLang="zh-TW" dirty="0"/>
              <a:t>ZEV Declaration </a:t>
            </a:r>
            <a:r>
              <a:rPr lang="zh-TW" altLang="en-US" dirty="0"/>
              <a:t>承諾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2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參與公協會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</a:t>
            </a:r>
            <a:r>
              <a:rPr lang="zh-TW" altLang="en-US" b="1" dirty="0"/>
              <a:t>發展業務</a:t>
            </a:r>
            <a:r>
              <a:rPr lang="zh-TW" altLang="en-US" dirty="0"/>
              <a:t>、拓展關注領域、符合商業招標條件、符合法規、人際交流、人才培育，或是展現領導企業地位等不同因素，台達歷年來參與公協會等團體組織，在組織中主要擔任會員，或於部分公協會擔任理事或理事長等角色</a:t>
            </a:r>
            <a:endParaRPr lang="en-US" altLang="zh-TW" dirty="0"/>
          </a:p>
          <a:p>
            <a:r>
              <a:rPr lang="zh-TW" altLang="en-US" dirty="0"/>
              <a:t>台達長期關注的業務及領域包括：電子電機、自動化、再生能源、綠建築、健康智慧建築、電動車、通訊電源、領導力發展、人力資源，以及企業永續發展等議題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74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335B6-D5F0-C42E-0262-DA2028B4D787}"/>
              </a:ext>
            </a:extLst>
          </p:cNvPr>
          <p:cNvSpPr txBox="1"/>
          <p:nvPr/>
        </p:nvSpPr>
        <p:spPr>
          <a:xfrm>
            <a:off x="677334" y="1958370"/>
            <a:ext cx="8749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台達電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 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年永續報告書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0A4F6FB-6B4A-A32B-314C-6990DEC5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178"/>
          </a:xfrm>
        </p:spPr>
        <p:txBody>
          <a:bodyPr>
            <a:normAutofit fontScale="90000"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核心能力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永續關鍵績效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聚焦七項</a:t>
            </a:r>
            <a:r>
              <a:rPr lang="en-US" altLang="zh-TW" sz="3600" b="1" dirty="0">
                <a:solidFill>
                  <a:srgbClr val="002060"/>
                </a:solidFill>
                <a:latin typeface="Arial" panose="020B0604020202020204" pitchFamily="34" charset="0"/>
              </a:rPr>
              <a:t>SDGs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國際永續倡議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轉型電動車與普及充電設施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參與公協會</a:t>
            </a:r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TW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從核心能力出發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秉持</a:t>
            </a:r>
            <a:r>
              <a:rPr lang="zh-TW" altLang="en-US" b="1" dirty="0"/>
              <a:t>「環保 節能 愛地球」</a:t>
            </a:r>
            <a:r>
              <a:rPr lang="zh-TW" altLang="en-US" dirty="0"/>
              <a:t>的經營使命，台達自成立以來，致力提供創新、潔淨與節能的解決方案，創造更美好的明天，承諾</a:t>
            </a:r>
            <a:r>
              <a:rPr lang="zh-TW" altLang="en-US" b="1" dirty="0"/>
              <a:t>「</a:t>
            </a:r>
            <a:r>
              <a:rPr lang="en-US" altLang="zh-TW" b="1" dirty="0"/>
              <a:t>Smarter. Greener. Together. </a:t>
            </a:r>
            <a:r>
              <a:rPr lang="zh-TW" altLang="en-US" b="1" dirty="0"/>
              <a:t>共創智能綠生活」</a:t>
            </a:r>
            <a:endParaRPr lang="en-US" altLang="zh-TW" dirty="0"/>
          </a:p>
          <a:p>
            <a:r>
              <a:rPr lang="zh-TW" altLang="en-US" dirty="0"/>
              <a:t>台達從企業經營的各層面，致力於推動經濟、環境以及社會的永續發展，面向包括提供</a:t>
            </a:r>
            <a:r>
              <a:rPr lang="zh-TW" altLang="en-US" b="1" dirty="0"/>
              <a:t>節能產品與系統方案</a:t>
            </a:r>
            <a:r>
              <a:rPr lang="zh-TW" altLang="en-US" dirty="0"/>
              <a:t>、健全公司治理、兼顧利害關係人的均衡利益、關注環境議題、保護地球環境、積極投入節能教育，以及推展環境教育等</a:t>
            </a:r>
            <a:endParaRPr lang="en-US" altLang="zh-TW" dirty="0"/>
          </a:p>
          <a:p>
            <a:r>
              <a:rPr lang="zh-TW" altLang="en-US" dirty="0"/>
              <a:t>隨著永續議題的持續發展，我們也關注台達價值鏈跟環境及社會的關聯性，從</a:t>
            </a:r>
            <a:r>
              <a:rPr lang="zh-TW" altLang="en-US" b="1" dirty="0"/>
              <a:t>核心能力</a:t>
            </a:r>
            <a:r>
              <a:rPr lang="zh-TW" altLang="en-US" dirty="0"/>
              <a:t>出發，積極發揮世界級企業公民的影響力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永續關鍵績效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298449"/>
            <a:ext cx="10413401" cy="555955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永續關鍵績效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26464"/>
            <a:ext cx="9193137" cy="520077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1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台達聚焦七項</a:t>
            </a:r>
            <a:r>
              <a:rPr lang="en-US" altLang="zh-TW" dirty="0"/>
              <a:t>SDGs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聯合國於</a:t>
            </a:r>
            <a:r>
              <a:rPr lang="en-US" altLang="zh-TW" dirty="0"/>
              <a:t>2015 </a:t>
            </a:r>
            <a:r>
              <a:rPr lang="zh-TW" altLang="en-US" dirty="0"/>
              <a:t>年通過永續發展目標，訂立了</a:t>
            </a:r>
            <a:r>
              <a:rPr lang="en-US" altLang="zh-TW" dirty="0"/>
              <a:t>17 </a:t>
            </a:r>
            <a:r>
              <a:rPr lang="zh-TW" altLang="en-US" dirty="0"/>
              <a:t>項攸關全球永續發展的議題及目標。永續發展目標除了幫助台達</a:t>
            </a:r>
            <a:r>
              <a:rPr lang="zh-TW" altLang="en-US" b="1" dirty="0"/>
              <a:t>評估產品發展</a:t>
            </a:r>
            <a:r>
              <a:rPr lang="zh-TW" altLang="en-US" dirty="0"/>
              <a:t>與世界需求能否接軌，促使我們思索如何將「環保 節能 愛地球」的經營使命發揮更大影響力，並從中</a:t>
            </a:r>
            <a:r>
              <a:rPr lang="zh-TW" altLang="en-US" b="1" dirty="0"/>
              <a:t>發掘機會</a:t>
            </a:r>
            <a:endParaRPr lang="en-US" altLang="zh-TW" dirty="0"/>
          </a:p>
          <a:p>
            <a:r>
              <a:rPr lang="zh-TW" altLang="en-US" dirty="0"/>
              <a:t>台達依據企業核心專業能力、參考國際標竿案例分析、成功客戶案例，共聚焦其中</a:t>
            </a:r>
            <a:r>
              <a:rPr lang="zh-TW" altLang="en-US" b="1" dirty="0"/>
              <a:t>七項</a:t>
            </a:r>
            <a:r>
              <a:rPr lang="zh-TW" altLang="en-US" dirty="0"/>
              <a:t>作為台達未來重點發展方向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14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台達聚焦七項</a:t>
            </a:r>
            <a:r>
              <a:rPr lang="en-US" altLang="zh-TW" dirty="0"/>
              <a:t>SDGs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05" y="1675402"/>
            <a:ext cx="11922743" cy="412291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53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國際永續倡議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046" y="1837944"/>
            <a:ext cx="7407244" cy="483501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6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國際永續倡議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031" y="1618488"/>
            <a:ext cx="8105274" cy="452412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563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5749</TotalTime>
  <Words>631</Words>
  <Application>Microsoft Office PowerPoint</Application>
  <PresentationFormat>寬螢幕</PresentationFormat>
  <Paragraphs>52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 3</vt:lpstr>
      <vt:lpstr>多面向</vt:lpstr>
      <vt:lpstr>ESG典範 台達電</vt:lpstr>
      <vt:lpstr>大綱</vt:lpstr>
      <vt:lpstr>從核心能力出發</vt:lpstr>
      <vt:lpstr>永續關鍵績效</vt:lpstr>
      <vt:lpstr>永續關鍵績效</vt:lpstr>
      <vt:lpstr>台達聚焦七項SDGs</vt:lpstr>
      <vt:lpstr>台達聚焦七項SDGs</vt:lpstr>
      <vt:lpstr>國際永續倡議</vt:lpstr>
      <vt:lpstr>國際永續倡議</vt:lpstr>
      <vt:lpstr>轉型電動車與普及充電設施</vt:lpstr>
      <vt:lpstr>參與公協會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127</cp:revision>
  <dcterms:created xsi:type="dcterms:W3CDTF">2023-11-21T14:13:14Z</dcterms:created>
  <dcterms:modified xsi:type="dcterms:W3CDTF">2024-02-06T08:57:50Z</dcterms:modified>
</cp:coreProperties>
</file>