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2024/2/6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碳盤查概念股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6214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精誠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6752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 叡揚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6874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倍力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8064 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東捷</a:t>
            </a:r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6214 </a:t>
            </a:r>
            <a:r>
              <a:rPr lang="zh-TW" altLang="en-US" dirty="0"/>
              <a:t>精誠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成立於</a:t>
            </a:r>
            <a:r>
              <a:rPr lang="en-US" altLang="zh-TW" dirty="0"/>
              <a:t>1997</a:t>
            </a:r>
            <a:r>
              <a:rPr lang="zh-TW" altLang="en-US" dirty="0"/>
              <a:t>年</a:t>
            </a:r>
            <a:endParaRPr lang="en-US" altLang="zh-TW" dirty="0"/>
          </a:p>
          <a:p>
            <a:r>
              <a:rPr lang="zh-TW" altLang="en-US" dirty="0"/>
              <a:t>台灣最大的資訊服務集團，超過</a:t>
            </a:r>
            <a:r>
              <a:rPr lang="en-US" altLang="zh-TW" dirty="0"/>
              <a:t>3</a:t>
            </a:r>
            <a:r>
              <a:rPr lang="zh-TW" altLang="en-US" dirty="0"/>
              <a:t>萬家以上的企業客戶</a:t>
            </a:r>
            <a:endParaRPr lang="en-US" altLang="zh-TW" dirty="0"/>
          </a:p>
          <a:p>
            <a:r>
              <a:rPr lang="zh-TW" altLang="en-US" dirty="0"/>
              <a:t>透過投資與合併擴大業務版圖，陸續在多個金融領域成為業界的第一</a:t>
            </a:r>
            <a:endParaRPr lang="en-US" altLang="zh-TW" dirty="0"/>
          </a:p>
          <a:p>
            <a:r>
              <a:rPr lang="zh-TW" altLang="en-US" dirty="0"/>
              <a:t>現階段鎖定雲端商業服務模式切入碳盤查商機</a:t>
            </a:r>
            <a:endParaRPr lang="en-US" altLang="zh-TW" dirty="0"/>
          </a:p>
          <a:p>
            <a:r>
              <a:rPr lang="zh-TW" altLang="en-US" dirty="0"/>
              <a:t>自 </a:t>
            </a:r>
            <a:r>
              <a:rPr lang="en-US" altLang="zh-TW" dirty="0"/>
              <a:t>2021 </a:t>
            </a:r>
            <a:r>
              <a:rPr lang="zh-TW" altLang="en-US" dirty="0"/>
              <a:t>年 </a:t>
            </a:r>
            <a:r>
              <a:rPr lang="en-US" altLang="zh-TW" dirty="0"/>
              <a:t>7 </a:t>
            </a:r>
            <a:r>
              <a:rPr lang="zh-TW" altLang="en-US" dirty="0"/>
              <a:t>月正式啟動永續事業，從深入研究與詮釋「永續」來提供各種企業需要的組織碳盤查產品</a:t>
            </a:r>
            <a:endParaRPr lang="en-US" altLang="zh-TW" dirty="0"/>
          </a:p>
          <a:p>
            <a:r>
              <a:rPr lang="zh-TW" altLang="en-US" dirty="0"/>
              <a:t>建立「綠能體驗中心」來讓企業透過參觀體驗，來深入了解綠色經濟與能源轉型等 </a:t>
            </a:r>
            <a:r>
              <a:rPr lang="en-US" altLang="zh-TW" dirty="0"/>
              <a:t>ESG </a:t>
            </a:r>
            <a:r>
              <a:rPr lang="zh-TW" altLang="en-US" dirty="0"/>
              <a:t>各面向</a:t>
            </a:r>
            <a:endParaRPr lang="en-US" altLang="zh-TW" dirty="0"/>
          </a:p>
          <a:p>
            <a:r>
              <a:rPr lang="zh-TW" altLang="en-US" dirty="0"/>
              <a:t>雲端碳管理系統 </a:t>
            </a:r>
            <a:r>
              <a:rPr lang="en-US" altLang="zh-TW" dirty="0"/>
              <a:t>Carbon </a:t>
            </a:r>
            <a:r>
              <a:rPr lang="en-US" altLang="zh-TW" dirty="0" err="1"/>
              <a:t>EnVision</a:t>
            </a:r>
            <a:endParaRPr lang="en-US" altLang="zh-TW" dirty="0"/>
          </a:p>
          <a:p>
            <a:pPr lvl="1"/>
            <a:r>
              <a:rPr lang="zh-TW" altLang="en-US" dirty="0"/>
              <a:t>三大子系統，包括「組織碳盤查」、「能源管理」以及「減量管理」，協助企業做到無紙化、智慧製造、能源監控等數位轉型並協助完成查證，以及產生各種 </a:t>
            </a:r>
            <a:r>
              <a:rPr lang="en-US" altLang="zh-TW" dirty="0"/>
              <a:t>ESG </a:t>
            </a:r>
            <a:r>
              <a:rPr lang="zh-TW" altLang="en-US" dirty="0"/>
              <a:t>報表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6752 </a:t>
            </a:r>
            <a:r>
              <a:rPr lang="zh-TW" altLang="en-US" dirty="0"/>
              <a:t>叡揚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成立於</a:t>
            </a:r>
            <a:r>
              <a:rPr lang="en-US" altLang="zh-TW" dirty="0"/>
              <a:t>1987</a:t>
            </a:r>
            <a:r>
              <a:rPr lang="zh-TW" altLang="en-US" dirty="0"/>
              <a:t>年，於</a:t>
            </a:r>
            <a:r>
              <a:rPr lang="en-US" altLang="zh-TW" dirty="0"/>
              <a:t>2020</a:t>
            </a:r>
            <a:r>
              <a:rPr lang="zh-TW" altLang="en-US" dirty="0"/>
              <a:t>年上櫃</a:t>
            </a:r>
            <a:endParaRPr lang="en-US" altLang="zh-TW" dirty="0"/>
          </a:p>
          <a:p>
            <a:r>
              <a:rPr lang="zh-TW" altLang="en-US" dirty="0"/>
              <a:t>零碳雲 </a:t>
            </a:r>
            <a:r>
              <a:rPr lang="en-US" altLang="zh-TW" dirty="0"/>
              <a:t>Vital NetZero </a:t>
            </a:r>
          </a:p>
          <a:p>
            <a:pPr lvl="1"/>
            <a:r>
              <a:rPr lang="zh-TW" altLang="en-US" dirty="0"/>
              <a:t>整合了</a:t>
            </a:r>
            <a:r>
              <a:rPr lang="en-US" altLang="zh-TW" dirty="0"/>
              <a:t>ISO 14064</a:t>
            </a:r>
            <a:r>
              <a:rPr lang="zh-TW" altLang="en-US" dirty="0"/>
              <a:t>溫室氣體盤查以及</a:t>
            </a:r>
            <a:r>
              <a:rPr lang="en-US" altLang="zh-TW" dirty="0"/>
              <a:t>ISO 50001</a:t>
            </a:r>
            <a:r>
              <a:rPr lang="zh-TW" altLang="en-US" dirty="0"/>
              <a:t>能源管理系統兩項國際認證</a:t>
            </a:r>
            <a:endParaRPr lang="en-US" altLang="zh-TW" dirty="0"/>
          </a:p>
          <a:p>
            <a:pPr lvl="1"/>
            <a:r>
              <a:rPr lang="zh-TW" altLang="en-US" dirty="0"/>
              <a:t>解決碳盤查過程中涉及到不同範疇、不同排放源對應到不同碳排係數、單位換算與碳排量計算公式等複雜的問題</a:t>
            </a:r>
            <a:endParaRPr lang="en-US" altLang="zh-TW" dirty="0"/>
          </a:p>
          <a:p>
            <a:pPr lvl="1"/>
            <a:r>
              <a:rPr lang="zh-TW" altLang="en-US" dirty="0"/>
              <a:t>大幅降低人工成本與錯誤計算的機率</a:t>
            </a:r>
            <a:endParaRPr lang="en-US" altLang="zh-TW" dirty="0"/>
          </a:p>
          <a:p>
            <a:pPr lvl="1"/>
            <a:r>
              <a:rPr lang="zh-TW" altLang="en-US" dirty="0"/>
              <a:t>目前服務的客戶以金融業與公部門為主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6874 </a:t>
            </a:r>
            <a:r>
              <a:rPr lang="zh-TW" altLang="en-US" dirty="0"/>
              <a:t>倍力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2022</a:t>
            </a:r>
            <a:r>
              <a:rPr lang="zh-TW" altLang="en-US" dirty="0"/>
              <a:t>年上櫃</a:t>
            </a:r>
            <a:endParaRPr lang="en-US" altLang="zh-TW" dirty="0"/>
          </a:p>
          <a:p>
            <a:r>
              <a:rPr lang="zh-TW" altLang="en-US" dirty="0"/>
              <a:t>協助企業數位轉型以及</a:t>
            </a:r>
            <a:r>
              <a:rPr lang="en-US" altLang="zh-TW" dirty="0"/>
              <a:t>ESG</a:t>
            </a:r>
            <a:r>
              <a:rPr lang="zh-TW" altLang="en-US" dirty="0"/>
              <a:t>永續經營</a:t>
            </a:r>
            <a:endParaRPr lang="en-US" altLang="zh-TW" dirty="0"/>
          </a:p>
          <a:p>
            <a:r>
              <a:rPr lang="zh-TW" altLang="en-US" dirty="0"/>
              <a:t>碳管家 </a:t>
            </a:r>
            <a:r>
              <a:rPr lang="en-US" altLang="zh-TW" dirty="0" err="1"/>
              <a:t>CarbonKeeper</a:t>
            </a:r>
            <a:endParaRPr lang="en-US" altLang="zh-TW" dirty="0"/>
          </a:p>
          <a:p>
            <a:pPr lvl="1"/>
            <a:r>
              <a:rPr lang="zh-TW" altLang="en-US" dirty="0"/>
              <a:t>可自訂活動數據收集表及計算公式，作為企業統一的溫室氣體資料收集及管理平台，增加溝通效率</a:t>
            </a:r>
            <a:endParaRPr lang="en-US" altLang="zh-TW" dirty="0"/>
          </a:p>
          <a:p>
            <a:pPr lvl="1"/>
            <a:r>
              <a:rPr lang="zh-TW" altLang="en-US" dirty="0"/>
              <a:t>產出詳細計算工作底稿，整合佐證資料</a:t>
            </a:r>
            <a:endParaRPr lang="en-US" altLang="zh-TW" dirty="0"/>
          </a:p>
          <a:p>
            <a:pPr lvl="1"/>
            <a:r>
              <a:rPr lang="zh-TW" altLang="en-US" dirty="0"/>
              <a:t>簡化第三方查證及確信程序</a:t>
            </a:r>
            <a:endParaRPr lang="en-US" altLang="zh-TW" dirty="0"/>
          </a:p>
          <a:p>
            <a:pPr lvl="1"/>
            <a:r>
              <a:rPr lang="zh-TW" altLang="en-US" dirty="0"/>
              <a:t>企業可依據報告對象及目的，彈性設定報告邊界及使用的盤查規範，活動數據提供後，即可同時產出「環保署」丶「金管會」或「供應商」所需盤查報告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35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8064</a:t>
            </a:r>
            <a:r>
              <a:rPr lang="zh-TW" altLang="en-US" dirty="0"/>
              <a:t> 東捷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1998</a:t>
            </a:r>
            <a:r>
              <a:rPr lang="zh-TW" altLang="en-US" dirty="0"/>
              <a:t>年成立，</a:t>
            </a:r>
            <a:r>
              <a:rPr lang="en-US" altLang="zh-TW" dirty="0"/>
              <a:t>2006</a:t>
            </a:r>
            <a:r>
              <a:rPr lang="zh-TW" altLang="en-US" dirty="0"/>
              <a:t>年上櫃</a:t>
            </a:r>
            <a:endParaRPr lang="en-US" altLang="zh-TW" dirty="0"/>
          </a:p>
          <a:p>
            <a:r>
              <a:rPr lang="zh-TW" altLang="en-US" dirty="0"/>
              <a:t>協助企業搜集溫室氣體數據與產品碳足跡數據，並產出符合法規的</a:t>
            </a:r>
            <a:r>
              <a:rPr lang="en-US" altLang="zh-TW" dirty="0"/>
              <a:t>ESG</a:t>
            </a:r>
            <a:r>
              <a:rPr lang="zh-TW" altLang="en-US" dirty="0"/>
              <a:t>永續報告書資料</a:t>
            </a:r>
            <a:endParaRPr lang="en-US" altLang="zh-TW" dirty="0"/>
          </a:p>
          <a:p>
            <a:r>
              <a:rPr lang="zh-TW" altLang="en-US" dirty="0"/>
              <a:t>碳捷流雲端智能平台 </a:t>
            </a:r>
            <a:r>
              <a:rPr lang="en-US" altLang="zh-TW" dirty="0" err="1"/>
              <a:t>CarbonX</a:t>
            </a:r>
            <a:endParaRPr lang="en-US" altLang="zh-TW" dirty="0"/>
          </a:p>
          <a:p>
            <a:pPr lvl="1"/>
            <a:r>
              <a:rPr lang="zh-TW" altLang="en-US" dirty="0"/>
              <a:t>協助企業精準搜集公司內組織溫室氣體與產品碳足跡數據</a:t>
            </a:r>
            <a:endParaRPr lang="en-US" altLang="zh-TW" dirty="0"/>
          </a:p>
          <a:p>
            <a:pPr lvl="1"/>
            <a:r>
              <a:rPr lang="zh-TW" altLang="en-US" dirty="0"/>
              <a:t>進行即時可視化控管</a:t>
            </a:r>
            <a:endParaRPr lang="en-US" altLang="zh-TW" dirty="0"/>
          </a:p>
          <a:p>
            <a:pPr lvl="1"/>
            <a:r>
              <a:rPr lang="zh-TW" altLang="en-US" dirty="0"/>
              <a:t>串接供應鏈管理系統（</a:t>
            </a:r>
            <a:r>
              <a:rPr lang="en-US" altLang="zh-TW" dirty="0"/>
              <a:t>SCM</a:t>
            </a:r>
            <a:r>
              <a:rPr lang="zh-TW" altLang="en-US" dirty="0"/>
              <a:t>）、智慧製造執行系統（</a:t>
            </a:r>
            <a:r>
              <a:rPr lang="en-US" altLang="zh-TW" dirty="0"/>
              <a:t>MES</a:t>
            </a:r>
            <a:r>
              <a:rPr lang="zh-TW" altLang="en-US" dirty="0"/>
              <a:t>）與智慧倉儲（</a:t>
            </a:r>
            <a:r>
              <a:rPr lang="en-US" altLang="zh-TW" dirty="0"/>
              <a:t>WMS</a:t>
            </a:r>
            <a:r>
              <a:rPr lang="zh-TW" altLang="en-US" dirty="0"/>
              <a:t>）等核心營運系統與財報工具，即時產生合規報表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67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650" y="1637554"/>
            <a:ext cx="2160000" cy="50400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07" y="1635727"/>
            <a:ext cx="2158171" cy="504182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635728"/>
            <a:ext cx="2164268" cy="504182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68" y="1635728"/>
            <a:ext cx="2164268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精誠資訊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https://tw.systex.com/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叡揚資訊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https://www.gss.com.tw/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倍力資訊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 mpinfo.com.tw/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東捷資訊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https://http://www.contrel.com.tw/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4085</TotalTime>
  <Words>561</Words>
  <Application>Microsoft Office PowerPoint</Application>
  <PresentationFormat>寬螢幕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3</vt:lpstr>
      <vt:lpstr>多面向</vt:lpstr>
      <vt:lpstr>碳盤查概念股 </vt:lpstr>
      <vt:lpstr>大綱</vt:lpstr>
      <vt:lpstr>6214 精誠 </vt:lpstr>
      <vt:lpstr>6752 叡揚 </vt:lpstr>
      <vt:lpstr>6874 倍力 </vt:lpstr>
      <vt:lpstr>8064 東捷 </vt:lpstr>
      <vt:lpstr>基本資料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145</cp:revision>
  <dcterms:created xsi:type="dcterms:W3CDTF">2023-11-21T14:13:14Z</dcterms:created>
  <dcterms:modified xsi:type="dcterms:W3CDTF">2024-02-07T02:02:35Z</dcterms:modified>
</cp:coreProperties>
</file>