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76" r:id="rId4"/>
    <p:sldId id="269" r:id="rId5"/>
    <p:sldId id="277" r:id="rId6"/>
    <p:sldId id="278" r:id="rId7"/>
    <p:sldId id="27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03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2023/12/19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臺灣</a:t>
            </a:r>
            <a:r>
              <a:rPr lang="en-US" altLang="zh-TW" sz="6000" b="1" dirty="0">
                <a:solidFill>
                  <a:srgbClr val="0070C0"/>
                </a:solidFill>
              </a:rPr>
              <a:t>2050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淨零排放政策之介紹</a:t>
            </a:r>
            <a:r>
              <a:rPr lang="en-US" altLang="zh-TW" sz="6000" b="1" dirty="0">
                <a:solidFill>
                  <a:srgbClr val="0070C0"/>
                </a:solidFill>
              </a:rPr>
              <a:t>(3/4)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8175171" cy="43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強化電網基礎設施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：推動分散式電網、加強再生能源電網基礎、減少區域間電力傳輸問題。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增加系統供電彈性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：提升更新傳統電廠機組穩定、增加儲能容量、加強對於再生能源發電預測之掌握。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推動電網數位化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：促進智慧電表、智慧變電所設置、訂定智慧電網之國家標準。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電力系統與儲能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3" y="1381257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經濟部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04.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9813988" cy="433820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針對各領域，分為五大部分進行節能措施推動：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工業：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輔導廠商汰舊換新，導入高效低碳製程設備。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商業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：增加綠建築、逐步完成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100%LED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照明設備、空調最佳化。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住宅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：增加綠建築、市售燈泡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100%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LED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燈、提升冷氣機和冰箱之最低能源效率標準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(MEPS)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運具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2.5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頓小貨車納入車輛能效管理、新車效能提升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30%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科技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：電子與鋼鐵低碳製程、稀土化合物純化技術之開發等等。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節能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3" y="1381257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經濟部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05.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98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9813988" cy="43382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目前此部分在臺灣仍處於前期階段，尚有許多挑戰仍要克服：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碳捕捉：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技術還須精進、成本仍偏高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(50~70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美元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噸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、基礎設施還未到位且尚無封存場地。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碳利用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：成本高、相關的觸媒技術不成熟。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碳封存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：欠缺相關法制與標準，另外在地質探勘、海事工程、監測、營運維護等部分，我國的準備還不夠充分。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碳捕捉、利用及封存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國科會、經濟部、環境部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06.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2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5758543" cy="43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運具電動化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：提高電動車市占率、創造內需、本土製造、加強車輛碳排管理。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人本綠運輸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：推廣公共運輸、改善步行及自行車環境。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私人汽機車管理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：推廣低碳交通區、油價回歸市場機制、推廣共享汽機車。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運具電動化及無碳化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交通部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07.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2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9927772" cy="43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綠色設計源頭減量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：鼓勵產品製造使用單一材質、提高再生資源比例、淘汰一次性塑膠製品並減少化石燃料使用，從而建立循環的商業模式。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能資源化再利用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：推動原料、再生料、廢棄物之分流處理。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暢通循環網絡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：發展區域型產業循環中心或生態工業園區，形成資源循環的產業鏈。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創新技術與制度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：推動產品數位護照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揭露產品環境資訊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、建立料源履歷制度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促進物料驗證機制及媒合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</a:p>
          <a:p>
            <a:pPr algn="just">
              <a:lnSpc>
                <a:spcPct val="150000"/>
              </a:lnSpc>
            </a:pP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資源循環零廢棄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環境部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08.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70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7696201" cy="43382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根據三大碳匯源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森林、土壤、海洋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分別提出措施：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森林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：增加森林面積、加強森林經營管理、提高國產木材利用。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土壤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：強化土壤管理、推動負碳農法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草生栽培、綠肥作物、有機質肥、微生物肥料等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海洋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：開發海洋與濕地碳匯量測方法學、推動複合養殖經營模式、水產植物復育。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自然碳匯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農業部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09.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93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9699172" cy="43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零浪費低碳飲食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：推廣地產地消及食用低碳栽培農糧產品等等。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友善環境綠時尚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：推廣節能衣著、低碳產品及碳標示等等。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居住品質提升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：推廣高效能設備、被動式節能建築等等。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低碳運輸網絡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：除前述第七項以外之內容，另推廣綠色觀光、低碳展演等等。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使用取代擁有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：推廣延長物品使用壽命、服務取代購買等等。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淨零綠生活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環境部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10.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5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5791201" cy="43382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綠色金融行動方案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：規劃永續金融相關證照、強化金融業從業人員永續金融相關訓練、向大眾推廣永續金融概念。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上市櫃公司永續發展路徑圖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2027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年要完成全部上市櫃公司之溫室氣體盤查、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2029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年完成上述盤查之確信。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綠色金融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金管會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11.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46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10012437" cy="433820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轉型過程確保「</a:t>
            </a: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不遺落任何人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」。轉型過程在五個部分上容易面臨問題：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勞工就業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：淨零轉型過程中會導致既有的產業結構改變，進而影響就業勞工的工作機會。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產業發展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：尤其對於高碳排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鋼鐵、水泥、半導體等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產業會衝擊其營運。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區域均衡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：淨零相關政策落實到地方時，須與在地族群、團體進行溝通。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民生消費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：淨零轉型會使民眾的消費行為產生變化甚至增加成本。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政府治理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：資訊不透明、不對等會讓政策的推行受阻。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公正轉型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2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國發會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12.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7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2E56630-BD12-0E53-FAAB-C356E6CD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10012437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5AFC37-0385-DFBA-0CD9-1C8E9AB74B4D}"/>
              </a:ext>
            </a:extLst>
          </p:cNvPr>
          <p:cNvSpPr txBox="1"/>
          <p:nvPr/>
        </p:nvSpPr>
        <p:spPr>
          <a:xfrm>
            <a:off x="1265163" y="2046889"/>
            <a:ext cx="87058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行政院永續發展委員會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無日期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。淨零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項關鍵戰略行動計劃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關鍵戰略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1~12)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https://ncsd.ndc.gov.tw/Fore/nsdn/about0/Work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國家發展委員會、行政院環境保護署、經濟部、科技部、交通部、內政部、行政院農業委員會、金融監督管理委員會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。臺灣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2050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淨零排放路徑及策略總說明。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https://www.ndc.gov.tw/Content_List.aspx?n=DEE68AAD8B38BD76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淨零十二項關鍵戰略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中央部會落實十二項關鍵戰略之分工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BD73CE-3558-1945-4464-AB4599B75FA8}"/>
              </a:ext>
            </a:extLst>
          </p:cNvPr>
          <p:cNvSpPr txBox="1"/>
          <p:nvPr/>
        </p:nvSpPr>
        <p:spPr>
          <a:xfrm>
            <a:off x="677334" y="1381257"/>
            <a:ext cx="75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Who &amp; How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82338-C65E-36E4-ADC1-9537F991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淨零十二項關鍵戰略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A8F271-57C5-572C-A2C8-52A941D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4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跨部會資源實施淨零轉型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4000"/>
            <a:ext cx="9021836" cy="4701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淨零排放四大轉型分別為：能源、產業、生活及社會轉型。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為達到上述之轉型目標，政府提出此十二項關鍵戰略來制定相關的政策作為。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十二項戰略橫跨多個部會的職司分工，包含：國發會、經濟部、國科會、環境部、交通部、農業部及金管會等七個中央部會。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B8FED36-4348-D31E-824A-B275E3276DF2}"/>
              </a:ext>
            </a:extLst>
          </p:cNvPr>
          <p:cNvSpPr/>
          <p:nvPr/>
        </p:nvSpPr>
        <p:spPr>
          <a:xfrm>
            <a:off x="-269507" y="5856695"/>
            <a:ext cx="12461507" cy="1060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8BD2577-6343-9E1A-7318-ECCC4CA54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7830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B678CF-FA6C-9B31-C066-C27D01F2DD70}"/>
              </a:ext>
            </a:extLst>
          </p:cNvPr>
          <p:cNvSpPr txBox="1"/>
          <p:nvPr/>
        </p:nvSpPr>
        <p:spPr>
          <a:xfrm>
            <a:off x="489169" y="6463119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圖片來源：國家發展委員會</a:t>
            </a:r>
            <a:r>
              <a:rPr lang="en-US" altLang="zh-TW" dirty="0"/>
              <a:t>(2022)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06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82338-C65E-36E4-ADC1-9537F991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70C0"/>
                </a:solidFill>
              </a:rPr>
              <a:t>中央部會落實十二項關鍵戰略之分工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A8F271-57C5-572C-A2C8-52A941D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3339495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風電</a:t>
            </a:r>
            <a:r>
              <a:rPr lang="en-US" altLang="zh-TW" sz="4800" b="1" dirty="0">
                <a:solidFill>
                  <a:srgbClr val="0070C0"/>
                </a:solidFill>
              </a:rPr>
              <a:t>/</a:t>
            </a:r>
            <a:r>
              <a:rPr lang="zh-TW" altLang="en-US" sz="4800" b="1" dirty="0">
                <a:solidFill>
                  <a:srgbClr val="0070C0"/>
                </a:solidFill>
              </a:rPr>
              <a:t>光電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62" y="2068286"/>
            <a:ext cx="9620552" cy="44468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風電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朝向大型化與浮動式離岸風機來發展，並期望在</a:t>
            </a:r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2050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年達到</a:t>
            </a:r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40~55GW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之量能。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分成三階段漸進式來開發風場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示範獎勵；</a:t>
            </a:r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(2)2025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年前完成潛力場址設置共</a:t>
            </a:r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5.5GW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；</a:t>
            </a:r>
            <a:r>
              <a:rPr lang="en-US" altLang="zh-TW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(3)</a:t>
            </a: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進行區塊式開發，有利本國風電產業之發展。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342900" lvl="1" indent="-342900"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光電：</a:t>
            </a:r>
            <a:endParaRPr lang="en-US" altLang="zh-TW" sz="24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 algn="just">
              <a:lnSpc>
                <a:spcPct val="160000"/>
              </a:lnSpc>
            </a:pP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擴大光電設置場域。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60000"/>
              </a:lnSpc>
            </a:pPr>
            <a:r>
              <a:rPr lang="zh-TW" altLang="en-US" sz="20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汰換舊有技術，設置新世代高效率光電。</a:t>
            </a:r>
            <a:endParaRPr lang="en-US" altLang="zh-TW" sz="20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05661D-4C56-9B96-5470-452FA4B50545}"/>
              </a:ext>
            </a:extLst>
          </p:cNvPr>
          <p:cNvSpPr txBox="1"/>
          <p:nvPr/>
        </p:nvSpPr>
        <p:spPr>
          <a:xfrm>
            <a:off x="1265163" y="1381257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經濟部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0AE73F-C64B-0AEF-DB28-96A87A3ED812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01.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3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6"/>
            <a:ext cx="9176657" cy="44468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氫能是淨零排放、能源轉型最重要的目標。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應用範圍涵蓋零碳製程原料、運輸與發電等無碳燃料。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目前氫能仍在發展階段，預計以進口為主，並搭配本國再生能源來產生氫能。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目標在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2025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年達成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91MW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2030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達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891MW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之量能。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3339495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氫能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3" y="1381257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經濟部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02.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8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8" y="2068285"/>
            <a:ext cx="10591801" cy="3309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範圍包含地熱發電、海洋能、生質能。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地熱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：短期以完善法規、公開地熱探勘資料、中油加速設置案場為主。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海洋能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：現以盤點合適開發場域、引進海洋能發電機組為主。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生質能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：推動固體再生燃料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(SRF)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、農業廢棄物、沼氣等發電設施，並建立大型專燒系統，最後有效應用其副產物。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449CCB0-70E2-739D-CC93-1B8DD63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3" y="609600"/>
            <a:ext cx="3339495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前瞻能源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BA7AA-280B-F570-30E1-B1960D7CC589}"/>
              </a:ext>
            </a:extLst>
          </p:cNvPr>
          <p:cNvSpPr txBox="1"/>
          <p:nvPr/>
        </p:nvSpPr>
        <p:spPr>
          <a:xfrm>
            <a:off x="1265163" y="1381257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國科會、經濟部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C2F8B-696B-8EC1-DA11-F604814E8630}"/>
              </a:ext>
            </a:extLst>
          </p:cNvPr>
          <p:cNvSpPr txBox="1"/>
          <p:nvPr/>
        </p:nvSpPr>
        <p:spPr>
          <a:xfrm>
            <a:off x="249769" y="593803"/>
            <a:ext cx="110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03.</a:t>
            </a:r>
            <a:endParaRPr lang="zh-TW" altLang="en-US" sz="4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F5E597-5B84-1DD1-5129-009144004356}"/>
              </a:ext>
            </a:extLst>
          </p:cNvPr>
          <p:cNvSpPr txBox="1"/>
          <p:nvPr/>
        </p:nvSpPr>
        <p:spPr>
          <a:xfrm>
            <a:off x="1742209" y="5476743"/>
            <a:ext cx="976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2060"/>
                </a:solidFill>
              </a:rPr>
              <a:t>註：固體再生燃料</a:t>
            </a:r>
            <a:r>
              <a:rPr lang="en-US" altLang="zh-TW" sz="2000" dirty="0">
                <a:solidFill>
                  <a:srgbClr val="002060"/>
                </a:solidFill>
              </a:rPr>
              <a:t>(SRF)</a:t>
            </a:r>
            <a:r>
              <a:rPr lang="zh-TW" altLang="en-US" sz="2000" dirty="0">
                <a:solidFill>
                  <a:srgbClr val="002060"/>
                </a:solidFill>
              </a:rPr>
              <a:t>：諸如木材、塑膠、紙張、纖維、動植物廢棄物等等。</a:t>
            </a:r>
          </a:p>
        </p:txBody>
      </p:sp>
    </p:spTree>
    <p:extLst>
      <p:ext uri="{BB962C8B-B14F-4D97-AF65-F5344CB8AC3E}">
        <p14:creationId xmlns:p14="http://schemas.microsoft.com/office/powerpoint/2010/main" val="35762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880</TotalTime>
  <Words>1355</Words>
  <Application>Microsoft Office PowerPoint</Application>
  <PresentationFormat>寬螢幕</PresentationFormat>
  <Paragraphs>125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Wingdings 3</vt:lpstr>
      <vt:lpstr>多面向</vt:lpstr>
      <vt:lpstr>臺灣2050 淨零排放政策之介紹(3/4)</vt:lpstr>
      <vt:lpstr>大綱</vt:lpstr>
      <vt:lpstr>淨零十二項關鍵戰略</vt:lpstr>
      <vt:lpstr>跨部會資源實施淨零轉型</vt:lpstr>
      <vt:lpstr>PowerPoint 簡報</vt:lpstr>
      <vt:lpstr>中央部會落實十二項關鍵戰略之分工</vt:lpstr>
      <vt:lpstr>風電/光電</vt:lpstr>
      <vt:lpstr>氫能</vt:lpstr>
      <vt:lpstr>前瞻能源</vt:lpstr>
      <vt:lpstr>電力系統與儲能</vt:lpstr>
      <vt:lpstr>節能</vt:lpstr>
      <vt:lpstr>碳捕捉、利用及封存</vt:lpstr>
      <vt:lpstr>運具電動化及無碳化</vt:lpstr>
      <vt:lpstr>資源循環零廢棄</vt:lpstr>
      <vt:lpstr>自然碳匯</vt:lpstr>
      <vt:lpstr>淨零綠生活</vt:lpstr>
      <vt:lpstr>綠色金融</vt:lpstr>
      <vt:lpstr>公正轉型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Jerome</cp:lastModifiedBy>
  <cp:revision>88</cp:revision>
  <dcterms:created xsi:type="dcterms:W3CDTF">2023-11-21T14:13:14Z</dcterms:created>
  <dcterms:modified xsi:type="dcterms:W3CDTF">2023-12-19T09:32:03Z</dcterms:modified>
</cp:coreProperties>
</file>