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56" r:id="rId2"/>
    <p:sldId id="257" r:id="rId3"/>
    <p:sldId id="274" r:id="rId4"/>
    <p:sldId id="286" r:id="rId5"/>
    <p:sldId id="287" r:id="rId6"/>
    <p:sldId id="294" r:id="rId7"/>
    <p:sldId id="273" r:id="rId8"/>
    <p:sldId id="289" r:id="rId9"/>
    <p:sldId id="290" r:id="rId10"/>
    <p:sldId id="291" r:id="rId11"/>
    <p:sldId id="296" r:id="rId12"/>
    <p:sldId id="275" r:id="rId13"/>
    <p:sldId id="293" r:id="rId14"/>
    <p:sldId id="29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淨零排放電力相關科技</a:t>
            </a:r>
            <a:r>
              <a:rPr lang="en-US" altLang="zh-TW" sz="6000" b="1" dirty="0">
                <a:solidFill>
                  <a:srgbClr val="0070C0"/>
                </a:solidFill>
              </a:rPr>
              <a:t>(2/2)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生質能源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轉換生質能源應用</a:t>
            </a:r>
          </a:p>
          <a:p>
            <a:pPr lvl="1"/>
            <a:r>
              <a:rPr lang="zh-TW" altLang="en-US" dirty="0"/>
              <a:t>能源載體</a:t>
            </a:r>
            <a:endParaRPr lang="en-US" altLang="zh-TW" dirty="0"/>
          </a:p>
          <a:p>
            <a:pPr lvl="2"/>
            <a:r>
              <a:rPr lang="zh-TW" altLang="en-US" dirty="0"/>
              <a:t>固態：顆粒及碎片狀燃料</a:t>
            </a:r>
            <a:endParaRPr lang="en-US" altLang="zh-TW" dirty="0"/>
          </a:p>
          <a:p>
            <a:pPr lvl="2"/>
            <a:r>
              <a:rPr lang="zh-TW" altLang="en-US" dirty="0"/>
              <a:t>液態燃料</a:t>
            </a:r>
            <a:endParaRPr lang="en-US" altLang="zh-TW" dirty="0"/>
          </a:p>
          <a:p>
            <a:pPr lvl="3"/>
            <a:r>
              <a:rPr lang="zh-TW" altLang="en-US" dirty="0"/>
              <a:t>生質柴油、甲醇、乙醇、丁醇、其他燃料與燃料添加物</a:t>
            </a:r>
            <a:endParaRPr lang="en-US" altLang="zh-TW" dirty="0"/>
          </a:p>
          <a:p>
            <a:pPr lvl="2"/>
            <a:r>
              <a:rPr lang="zh-TW" altLang="en-US" dirty="0"/>
              <a:t>氣態</a:t>
            </a:r>
            <a:endParaRPr lang="en-US" altLang="zh-TW" dirty="0"/>
          </a:p>
          <a:p>
            <a:pPr lvl="3"/>
            <a:r>
              <a:rPr lang="zh-TW" altLang="en-US" dirty="0"/>
              <a:t>生質甲烷、二甲醚、氫氣</a:t>
            </a:r>
            <a:endParaRPr lang="en-US" altLang="zh-TW" dirty="0"/>
          </a:p>
          <a:p>
            <a:r>
              <a:rPr lang="zh-TW" altLang="en-US" dirty="0"/>
              <a:t>興達電廠一號機改裝生質能計畫</a:t>
            </a:r>
          </a:p>
          <a:p>
            <a:pPr lvl="1"/>
            <a:r>
              <a:rPr lang="zh-TW" altLang="en-US" dirty="0"/>
              <a:t>為配合能源轉型及擴大再生能源發電規劃，計畫規劃既有興達電廠燃煤</a:t>
            </a:r>
            <a:r>
              <a:rPr lang="en-US" altLang="zh-TW" dirty="0"/>
              <a:t>#1</a:t>
            </a:r>
            <a:r>
              <a:rPr lang="zh-TW" altLang="en-US" dirty="0"/>
              <a:t>機除役後，將其改裝專燃木質顆粒燃料之生質能機組，並配合設置木質顆粒卸收及輸儲相關設備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8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生質能源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000" y="1389888"/>
            <a:ext cx="4310040" cy="54681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3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氫能與氨能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氫能發電原理</a:t>
            </a:r>
            <a:endParaRPr lang="en-US" altLang="zh-TW" dirty="0"/>
          </a:p>
          <a:p>
            <a:pPr lvl="1"/>
            <a:r>
              <a:rPr lang="zh-TW" altLang="en-US" dirty="0"/>
              <a:t>氫氣為一種燃燒後只產生水、不會排碳的能源，具有存量豐富且來源多樣化、對環境友善、燃燒效率高、可再生等各項優點。氫在自然界裡主要是存在於水或其他化合物當中，因此若要使用氫氣便需要從其他物質中提製，而根據產製氫氣的方式則可分為</a:t>
            </a:r>
            <a:r>
              <a:rPr lang="en-US" altLang="zh-TW" dirty="0"/>
              <a:t>4</a:t>
            </a:r>
            <a:r>
              <a:rPr lang="zh-TW" altLang="en-US" dirty="0"/>
              <a:t>種途徑：</a:t>
            </a:r>
            <a:endParaRPr lang="en-US" altLang="zh-TW" dirty="0"/>
          </a:p>
          <a:p>
            <a:pPr lvl="2"/>
            <a:r>
              <a:rPr lang="zh-TW" altLang="en-US" dirty="0"/>
              <a:t>灰氫</a:t>
            </a:r>
            <a:r>
              <a:rPr lang="en-US" altLang="zh-TW" dirty="0"/>
              <a:t>(Gray Hydrogen)</a:t>
            </a:r>
            <a:r>
              <a:rPr lang="zh-TW" altLang="en-US" dirty="0"/>
              <a:t>：由天然氣等碳氫燃料經過蒸汽重組獲得的氫氣</a:t>
            </a:r>
            <a:endParaRPr lang="en-US" altLang="zh-TW" dirty="0"/>
          </a:p>
          <a:p>
            <a:pPr lvl="2"/>
            <a:r>
              <a:rPr lang="zh-TW" altLang="en-US" dirty="0"/>
              <a:t>褐氫</a:t>
            </a:r>
            <a:r>
              <a:rPr lang="en-US" altLang="zh-TW" dirty="0"/>
              <a:t>(Brown Hydrogen)</a:t>
            </a:r>
            <a:r>
              <a:rPr lang="zh-TW" altLang="en-US" dirty="0"/>
              <a:t>：煤氣化、熱裂解、水解等方法獲得的氫氣</a:t>
            </a:r>
            <a:endParaRPr lang="en-US" altLang="zh-TW" dirty="0"/>
          </a:p>
          <a:p>
            <a:pPr lvl="2"/>
            <a:r>
              <a:rPr lang="zh-TW" altLang="en-US" dirty="0"/>
              <a:t>藍氫</a:t>
            </a:r>
            <a:r>
              <a:rPr lang="en-US" altLang="zh-TW" dirty="0"/>
              <a:t>(Blue Hydrogen)</a:t>
            </a:r>
            <a:r>
              <a:rPr lang="zh-TW" altLang="en-US" dirty="0"/>
              <a:t>：若灰氫與褐氫的氫氣產製過程中，將氣化或蒸汽重組所產生的碳排經由碳捕集及封存避免排放到大氣，這種方式產出的氫氣即稱為藍氫</a:t>
            </a:r>
            <a:endParaRPr lang="en-US" altLang="zh-TW" dirty="0"/>
          </a:p>
          <a:p>
            <a:pPr lvl="2"/>
            <a:r>
              <a:rPr lang="zh-TW" altLang="en-US" dirty="0"/>
              <a:t>綠氫</a:t>
            </a:r>
            <a:r>
              <a:rPr lang="en-US" altLang="zh-TW" dirty="0"/>
              <a:t>(Green Hydrogen)</a:t>
            </a:r>
            <a:r>
              <a:rPr lang="zh-TW" altLang="en-US" dirty="0"/>
              <a:t>：利用再生能源進行電解水製得氫氣</a:t>
            </a:r>
            <a:endParaRPr lang="en-US" altLang="zh-TW" dirty="0"/>
          </a:p>
          <a:p>
            <a:r>
              <a:rPr lang="zh-TW" altLang="en-US" dirty="0"/>
              <a:t>台電燃氣機組混氫燃燒規劃</a:t>
            </a:r>
          </a:p>
          <a:p>
            <a:pPr lvl="1"/>
            <a:r>
              <a:rPr lang="zh-TW" altLang="en-US" dirty="0"/>
              <a:t>短期透過既有機組改裝進行小規模混燒測試</a:t>
            </a:r>
          </a:p>
          <a:p>
            <a:pPr lvl="1"/>
            <a:r>
              <a:rPr lang="zh-TW" altLang="en-US" dirty="0"/>
              <a:t>中長期引進可混燒氫氣機組進行混氫燃燒測試計畫，並視成效擴大實施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6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氫能與氨能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氫能發電原理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679914"/>
            <a:ext cx="9746894" cy="48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氫能與氨能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氨能發電原理</a:t>
            </a:r>
            <a:endParaRPr lang="en-US" altLang="zh-TW" dirty="0"/>
          </a:p>
          <a:p>
            <a:pPr lvl="1"/>
            <a:r>
              <a:rPr lang="zh-TW" altLang="en-US" dirty="0"/>
              <a:t>氨是用途廣泛的元素，一般應用於化學肥料為主，而作為燃料時，其具有不排碳、冷卻液態化的成本比氫氣更低並且便於運輸、適合燃煤機組轉型採用等優點。量產方式是以鐵為催化劑，將氮氣與氫氣於高溫高壓下合成為氨；與氫氣相同，氨根據製造途徑，也可分為：</a:t>
            </a:r>
            <a:endParaRPr lang="en-US" altLang="zh-TW" dirty="0"/>
          </a:p>
          <a:p>
            <a:pPr lvl="2"/>
            <a:r>
              <a:rPr lang="zh-TW" altLang="en-US" dirty="0"/>
              <a:t>綠氨</a:t>
            </a:r>
            <a:r>
              <a:rPr lang="en-US" altLang="zh-TW" dirty="0"/>
              <a:t>(Green Ammonia)</a:t>
            </a:r>
            <a:r>
              <a:rPr lang="zh-TW" altLang="en-US" dirty="0"/>
              <a:t>：透過以再生能源的電解水製成的氫所合成，且製造過程零碳排的氨</a:t>
            </a:r>
            <a:endParaRPr lang="en-US" altLang="zh-TW" dirty="0"/>
          </a:p>
          <a:p>
            <a:pPr lvl="2"/>
            <a:r>
              <a:rPr lang="zh-TW" altLang="en-US" dirty="0"/>
              <a:t>藍氨</a:t>
            </a:r>
            <a:r>
              <a:rPr lang="en-US" altLang="zh-TW" dirty="0"/>
              <a:t>(Blue Ammonia)</a:t>
            </a:r>
            <a:r>
              <a:rPr lang="zh-TW" altLang="en-US" dirty="0"/>
              <a:t>：透過天然氣提煉出氫，再利用碳捕集技術，將過程中排放的二氧化碳回收並封存，藉由此種低碳排的藍氫所生產出來的氨</a:t>
            </a:r>
            <a:endParaRPr lang="en-US" altLang="zh-TW" dirty="0"/>
          </a:p>
          <a:p>
            <a:r>
              <a:rPr lang="zh-TW" altLang="en-US" dirty="0"/>
              <a:t>台電燃煤機組混氨燃燒規劃</a:t>
            </a:r>
          </a:p>
          <a:p>
            <a:pPr lvl="1"/>
            <a:r>
              <a:rPr lang="zh-TW" altLang="en-US" dirty="0"/>
              <a:t>短期將以小規模混燒測試為目標，試圖掌握混燒所面臨及衍生相關問題</a:t>
            </a:r>
          </a:p>
          <a:p>
            <a:pPr lvl="1"/>
            <a:r>
              <a:rPr lang="zh-TW" altLang="en-US" dirty="0"/>
              <a:t>中長期則以規模擴展與提高混燒比例為發展目標，並視成效擴大實施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48" y="4519761"/>
            <a:ext cx="2721292" cy="20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台電綠網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。永續能源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https://greennet.taipower.com.tw/sustainable/energy-system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行政院國家永續發展委員會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。淨零十二項關鍵戰略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https://ncsd.ndc.gov.tw/Fore/nsdn/about0/Work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40152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海洋能發電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生質能源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氫能與氨能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海洋能發電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海洋能包括</a:t>
            </a:r>
            <a:r>
              <a:rPr lang="zh-TW" altLang="en-US" b="1" dirty="0">
                <a:solidFill>
                  <a:srgbClr val="FF0000"/>
                </a:solidFill>
              </a:rPr>
              <a:t>溫差能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波浪能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海流能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潮汐能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潮流能、鹽差能</a:t>
            </a:r>
            <a:r>
              <a:rPr lang="zh-TW" altLang="en-US" dirty="0"/>
              <a:t>等。目前國際上僅有潮汐發電進入商業運轉階段，其他則在原型發展、現場機組性能測試階段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68" y="3595024"/>
            <a:ext cx="6096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海洋能發電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溫差能</a:t>
            </a:r>
            <a:endParaRPr lang="en-US" altLang="zh-TW" dirty="0"/>
          </a:p>
          <a:p>
            <a:pPr lvl="1"/>
            <a:r>
              <a:rPr lang="zh-TW" altLang="en-US" dirty="0"/>
              <a:t>海洋表層因日照而吸收熱能，與深層海水形成溫差，而溫差能發電是利用表層水溫加熱低沸點的工作流體，產生蒸汽帶動渦輪機，並利用深層冷海水將蒸汽凝結成液體，藉以循環發電</a:t>
            </a:r>
            <a:endParaRPr lang="en-US" altLang="zh-TW" dirty="0"/>
          </a:p>
          <a:p>
            <a:pPr lvl="1"/>
            <a:r>
              <a:rPr lang="zh-TW" altLang="en-US" dirty="0"/>
              <a:t>台電自</a:t>
            </a:r>
            <a:r>
              <a:rPr lang="en-US" altLang="zh-TW" dirty="0"/>
              <a:t>1980</a:t>
            </a:r>
            <a:r>
              <a:rPr lang="zh-TW" altLang="en-US" dirty="0"/>
              <a:t>年起，選定東部和平、石梯及樟原三處為「溫差發電」候選廠址，委託美國顧問公司辦理和平及樟原之「溫差發電」可行性評估及電廠概念設計，進行候選廠址各項調查及探測計畫</a:t>
            </a:r>
            <a:endParaRPr lang="en-US" altLang="zh-TW" dirty="0"/>
          </a:p>
          <a:p>
            <a:r>
              <a:rPr lang="zh-TW" altLang="en-US" dirty="0"/>
              <a:t>波浪能</a:t>
            </a:r>
            <a:endParaRPr lang="en-US" altLang="zh-TW" dirty="0"/>
          </a:p>
          <a:p>
            <a:pPr lvl="1"/>
            <a:r>
              <a:rPr lang="zh-TW" altLang="en-US" dirty="0"/>
              <a:t>波浪是由風吹過海面的摩擦力所形成，將波浪起伏的位能、往復力、浮力轉換成機械能，帶動渦輪機發電，即是波浪能發電</a:t>
            </a:r>
            <a:endParaRPr lang="en-US" altLang="zh-TW" dirty="0"/>
          </a:p>
          <a:p>
            <a:pPr lvl="1"/>
            <a:r>
              <a:rPr lang="zh-TW" altLang="en-US" dirty="0"/>
              <a:t>綠島波浪發電先期研究計畫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6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海洋能發電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海流能</a:t>
            </a:r>
          </a:p>
          <a:p>
            <a:pPr lvl="1"/>
            <a:r>
              <a:rPr lang="zh-TW" altLang="en-US" dirty="0"/>
              <a:t>在海流經過的地方設置渦輪機，讓海水轉動葉片以發電，類似風力發電，只是能量介質改為海流</a:t>
            </a:r>
            <a:endParaRPr lang="en-US" altLang="zh-TW" dirty="0"/>
          </a:p>
          <a:p>
            <a:pPr lvl="1"/>
            <a:r>
              <a:rPr lang="zh-TW" altLang="en-US" dirty="0"/>
              <a:t>台電已完成富貴角、澎湖、臺灣東部等地的海流調查</a:t>
            </a:r>
            <a:endParaRPr lang="en-US" altLang="zh-TW" dirty="0"/>
          </a:p>
          <a:p>
            <a:r>
              <a:rPr lang="zh-TW" altLang="en-US" dirty="0"/>
              <a:t>潮汐能</a:t>
            </a:r>
            <a:endParaRPr lang="en-US" altLang="zh-TW" dirty="0"/>
          </a:p>
          <a:p>
            <a:pPr lvl="1"/>
            <a:r>
              <a:rPr lang="zh-TW" altLang="en-US" dirty="0"/>
              <a:t>潮汐為地球自轉與月球引力所導致的海面高低變化，屬於海水的垂直運動。潮汐能發電主要為堰壩式系統，指在海灣築壩，透過堤壩內外的水位落差推動渦輪機發電</a:t>
            </a:r>
          </a:p>
          <a:p>
            <a:r>
              <a:rPr lang="zh-TW" altLang="en-US" dirty="0"/>
              <a:t>潮流能</a:t>
            </a:r>
            <a:endParaRPr lang="en-US" altLang="zh-TW" dirty="0"/>
          </a:p>
          <a:p>
            <a:pPr lvl="1"/>
            <a:r>
              <a:rPr lang="zh-TW" altLang="en-US" dirty="0"/>
              <a:t>潮流與潮汐的成因一樣，不過乃海水的水平運動。潮流能是利用漲退潮水流衝擊水下的渦輪機葉片發電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海洋能發電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32" y="1738376"/>
            <a:ext cx="9570764" cy="478129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8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生質能源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生質能（</a:t>
            </a:r>
            <a:r>
              <a:rPr lang="en-US" altLang="zh-TW" dirty="0"/>
              <a:t>Biomass energy</a:t>
            </a:r>
            <a:r>
              <a:rPr lang="zh-TW" altLang="en-US" dirty="0"/>
              <a:t>或稱</a:t>
            </a:r>
            <a:r>
              <a:rPr lang="en-US" altLang="zh-TW" dirty="0"/>
              <a:t>Bio-energy</a:t>
            </a:r>
            <a:r>
              <a:rPr lang="zh-TW" altLang="en-US" dirty="0"/>
              <a:t>）係指利用</a:t>
            </a:r>
            <a:r>
              <a:rPr lang="zh-TW" altLang="en-US" b="1" dirty="0">
                <a:solidFill>
                  <a:srgbClr val="FF0000"/>
                </a:solidFill>
              </a:rPr>
              <a:t>生質物</a:t>
            </a:r>
            <a:r>
              <a:rPr lang="zh-TW" altLang="en-US" dirty="0"/>
              <a:t>（</a:t>
            </a:r>
            <a:r>
              <a:rPr lang="en-US" altLang="zh-TW" dirty="0"/>
              <a:t>Biomass</a:t>
            </a:r>
            <a:r>
              <a:rPr lang="zh-TW" altLang="en-US" dirty="0"/>
              <a:t>）直接或經轉化成為</a:t>
            </a:r>
            <a:r>
              <a:rPr lang="zh-TW" altLang="en-US" b="1" dirty="0">
                <a:solidFill>
                  <a:srgbClr val="FF0000"/>
                </a:solidFill>
              </a:rPr>
              <a:t>生質燃料</a:t>
            </a:r>
            <a:r>
              <a:rPr lang="zh-TW" altLang="en-US" dirty="0"/>
              <a:t>（</a:t>
            </a:r>
            <a:r>
              <a:rPr lang="en-US" altLang="zh-TW" dirty="0"/>
              <a:t>Biofuel</a:t>
            </a:r>
            <a:r>
              <a:rPr lang="zh-TW" altLang="en-US" dirty="0"/>
              <a:t>）燃燒所獲得電、熱及動能形式之再生能源。生質能技術包含熱轉化（燃燒、裂解、氣化）、生物轉化（厭氧發酵產沼氣、酒精）、物理性轉化（破碎、造粒、分選、烘乾、榨油）與化學性轉化（萃取、酯化、轉酯化）等，依照不同能源需求轉製不同形式燃料或產出能源。</a:t>
            </a:r>
            <a:endParaRPr lang="en-US" altLang="zh-TW" dirty="0"/>
          </a:p>
          <a:p>
            <a:pPr lvl="1"/>
            <a:r>
              <a:rPr lang="zh-TW" altLang="en-US" dirty="0"/>
              <a:t>生質物係指生物產出的有機物質，如林業與木業產出殘材、農作物（如棕櫚果、黃豆、玉米、稻殼、蔗渣等），可藉由轉化產生固態生質燃料（木質燃料、果殼燃料等）、生質油品（生質柴油、生質酒精、植物性生質燃料油）或沼氣</a:t>
            </a:r>
            <a:endParaRPr lang="en-US" altLang="zh-TW" dirty="0"/>
          </a:p>
          <a:p>
            <a:pPr lvl="1"/>
            <a:r>
              <a:rPr lang="zh-TW" altLang="en-US" dirty="0"/>
              <a:t>生質廢棄物包含廢木材、廢紙、廢棄菇包填充料、廢食用油、禽畜糞尿、生物性廢水、有機污泥等，亦可經轉化後可形成固體燃料（廢木屑、廢木質顆粒、固體再生燃料）、液體燃料（生質柴油）及氣體燃料（沼氣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生質能源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無轉換生質能源應用</a:t>
            </a:r>
            <a:endParaRPr lang="en-US" altLang="zh-TW" dirty="0"/>
          </a:p>
          <a:p>
            <a:pPr lvl="1"/>
            <a:r>
              <a:rPr lang="zh-TW" altLang="en-US" dirty="0"/>
              <a:t>油</a:t>
            </a:r>
            <a:endParaRPr lang="en-US" altLang="zh-TW" dirty="0"/>
          </a:p>
          <a:p>
            <a:pPr lvl="2"/>
            <a:r>
              <a:rPr lang="zh-TW" altLang="en-US" dirty="0"/>
              <a:t>油料作物廢油料、動物脂肪</a:t>
            </a:r>
            <a:endParaRPr lang="en-US" altLang="zh-TW" dirty="0"/>
          </a:p>
          <a:p>
            <a:pPr lvl="1"/>
            <a:r>
              <a:rPr lang="zh-TW" altLang="en-US" dirty="0"/>
              <a:t>木質纖維素生質物</a:t>
            </a:r>
            <a:endParaRPr lang="en-US" altLang="zh-TW" dirty="0"/>
          </a:p>
          <a:p>
            <a:pPr lvl="2"/>
            <a:r>
              <a:rPr lang="zh-TW" altLang="en-US" dirty="0"/>
              <a:t>木材、麥稈、能源作物</a:t>
            </a:r>
            <a:endParaRPr lang="en-US" altLang="zh-TW" dirty="0"/>
          </a:p>
          <a:p>
            <a:pPr lvl="1"/>
            <a:r>
              <a:rPr lang="zh-TW" altLang="en-US" dirty="0"/>
              <a:t>可生物降解之都市廢棄物</a:t>
            </a:r>
            <a:endParaRPr lang="en-US" altLang="zh-TW" dirty="0"/>
          </a:p>
          <a:p>
            <a:pPr lvl="2"/>
            <a:r>
              <a:rPr lang="zh-TW" altLang="en-US" dirty="0"/>
              <a:t>下水汙泥、糞肥、濕垃圾</a:t>
            </a:r>
            <a:r>
              <a:rPr lang="en-US" altLang="zh-TW" dirty="0"/>
              <a:t>(</a:t>
            </a:r>
            <a:r>
              <a:rPr lang="zh-TW" altLang="en-US" dirty="0"/>
              <a:t>農牧與廚餘垃圾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1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生質能源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轉換生質能源應用</a:t>
            </a:r>
            <a:endParaRPr lang="en-US" altLang="zh-TW" dirty="0"/>
          </a:p>
          <a:p>
            <a:pPr lvl="1"/>
            <a:r>
              <a:rPr lang="zh-TW" altLang="en-US" dirty="0"/>
              <a:t>轉換途徑</a:t>
            </a:r>
            <a:endParaRPr lang="en-US" altLang="zh-TW" dirty="0"/>
          </a:p>
          <a:p>
            <a:pPr lvl="2"/>
            <a:r>
              <a:rPr lang="zh-TW" altLang="en-US" dirty="0"/>
              <a:t>升級：任何一種緻密化過程（造粒、熱裂解、焙燒等）</a:t>
            </a:r>
            <a:endParaRPr lang="en-US" altLang="zh-TW" dirty="0"/>
          </a:p>
          <a:p>
            <a:pPr lvl="2"/>
            <a:r>
              <a:rPr lang="zh-TW" altLang="en-US" dirty="0"/>
              <a:t>脂交換反應或氫化</a:t>
            </a:r>
            <a:endParaRPr lang="en-US" altLang="zh-TW" dirty="0"/>
          </a:p>
          <a:p>
            <a:pPr lvl="2"/>
            <a:r>
              <a:rPr lang="zh-TW" altLang="en-US" dirty="0"/>
              <a:t>發酵或微生物處理</a:t>
            </a:r>
            <a:endParaRPr lang="en-US" altLang="zh-TW" dirty="0"/>
          </a:p>
          <a:p>
            <a:pPr lvl="2"/>
            <a:r>
              <a:rPr lang="zh-TW" altLang="en-US" dirty="0"/>
              <a:t>氣化反應</a:t>
            </a:r>
            <a:endParaRPr lang="en-US" altLang="zh-TW" dirty="0"/>
          </a:p>
          <a:p>
            <a:pPr lvl="2"/>
            <a:r>
              <a:rPr lang="zh-TW" altLang="en-US" dirty="0"/>
              <a:t>熱裂解</a:t>
            </a:r>
            <a:endParaRPr lang="en-US" altLang="zh-TW" dirty="0"/>
          </a:p>
          <a:p>
            <a:pPr lvl="2"/>
            <a:r>
              <a:rPr lang="zh-TW" altLang="en-US" dirty="0"/>
              <a:t>厭氧消化</a:t>
            </a:r>
            <a:endParaRPr lang="en-US" altLang="zh-TW" dirty="0"/>
          </a:p>
          <a:p>
            <a:pPr lvl="2"/>
            <a:r>
              <a:rPr lang="zh-TW" altLang="en-US" dirty="0"/>
              <a:t>生物光化學途徑</a:t>
            </a:r>
            <a:endParaRPr lang="en-US" altLang="zh-TW" dirty="0"/>
          </a:p>
          <a:p>
            <a:pPr lvl="2"/>
            <a:r>
              <a:rPr lang="zh-TW" altLang="en-US" dirty="0"/>
              <a:t>其他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837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3185</TotalTime>
  <Words>1335</Words>
  <Application>Microsoft Office PowerPoint</Application>
  <PresentationFormat>寬螢幕</PresentationFormat>
  <Paragraphs>101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多面向</vt:lpstr>
      <vt:lpstr>淨零排放電力相關科技(2/2) </vt:lpstr>
      <vt:lpstr>大綱</vt:lpstr>
      <vt:lpstr>海洋能發電</vt:lpstr>
      <vt:lpstr>海洋能發電</vt:lpstr>
      <vt:lpstr>海洋能發電</vt:lpstr>
      <vt:lpstr>海洋能發電</vt:lpstr>
      <vt:lpstr>生質能源</vt:lpstr>
      <vt:lpstr>生質能源</vt:lpstr>
      <vt:lpstr>生質能源</vt:lpstr>
      <vt:lpstr>生質能源</vt:lpstr>
      <vt:lpstr>生質能源</vt:lpstr>
      <vt:lpstr>氫能與氨能</vt:lpstr>
      <vt:lpstr>氫能與氨能</vt:lpstr>
      <vt:lpstr>氫能與氨能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158</cp:revision>
  <dcterms:created xsi:type="dcterms:W3CDTF">2023-11-21T14:13:14Z</dcterms:created>
  <dcterms:modified xsi:type="dcterms:W3CDTF">2024-01-21T15:06:30Z</dcterms:modified>
</cp:coreProperties>
</file>