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269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AEAEA"/>
    <a:srgbClr val="30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DA56F-43F6-4864-8183-47A53DA8DF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7071291-92F2-46DB-B094-05EC6B3D08FF}">
      <dgm:prSet/>
      <dgm:spPr/>
      <dgm:t>
        <a:bodyPr/>
        <a:lstStyle/>
        <a:p>
          <a:pPr rtl="0"/>
          <a:r>
            <a:rPr lang="zh-TW"/>
            <a:t>導入碳盤查：了解企業自身碳排放量</a:t>
          </a:r>
        </a:p>
      </dgm:t>
    </dgm:pt>
    <dgm:pt modelId="{1FCEC076-20CE-4B5C-9B04-5FBBD364A801}" type="parTrans" cxnId="{DA75763B-B113-4A29-8E84-6015C688C662}">
      <dgm:prSet/>
      <dgm:spPr/>
      <dgm:t>
        <a:bodyPr/>
        <a:lstStyle/>
        <a:p>
          <a:endParaRPr lang="zh-TW" altLang="en-US"/>
        </a:p>
      </dgm:t>
    </dgm:pt>
    <dgm:pt modelId="{E533FC34-04E4-4158-BBC3-DDAA5A3759FB}" type="sibTrans" cxnId="{DA75763B-B113-4A29-8E84-6015C688C662}">
      <dgm:prSet/>
      <dgm:spPr/>
      <dgm:t>
        <a:bodyPr/>
        <a:lstStyle/>
        <a:p>
          <a:endParaRPr lang="zh-TW" altLang="en-US"/>
        </a:p>
      </dgm:t>
    </dgm:pt>
    <dgm:pt modelId="{D66EF7C6-57AE-460D-9C87-7F7EE6C7A192}">
      <dgm:prSet/>
      <dgm:spPr/>
      <dgm:t>
        <a:bodyPr/>
        <a:lstStyle/>
        <a:p>
          <a:pPr rtl="0"/>
          <a:r>
            <a:rPr lang="zh-TW" dirty="0"/>
            <a:t>溫室氣體盤查</a:t>
          </a:r>
          <a:r>
            <a:rPr lang="en-US" dirty="0"/>
            <a:t>(ISO-14064) </a:t>
          </a:r>
          <a:r>
            <a:rPr lang="zh-TW" dirty="0"/>
            <a:t>、產品碳足跡盤查</a:t>
          </a:r>
          <a:r>
            <a:rPr lang="en-US" dirty="0"/>
            <a:t>(ISO-14067)</a:t>
          </a:r>
          <a:endParaRPr lang="zh-TW" dirty="0"/>
        </a:p>
      </dgm:t>
    </dgm:pt>
    <dgm:pt modelId="{064F9B17-BDDA-48BC-885B-8C600E0FAB29}" type="parTrans" cxnId="{64742A41-4C75-4766-BF4B-05C048352CD9}">
      <dgm:prSet/>
      <dgm:spPr/>
      <dgm:t>
        <a:bodyPr/>
        <a:lstStyle/>
        <a:p>
          <a:endParaRPr lang="zh-TW" altLang="en-US"/>
        </a:p>
      </dgm:t>
    </dgm:pt>
    <dgm:pt modelId="{7BAE8861-5B54-42CD-BF07-EB94EE28431F}" type="sibTrans" cxnId="{64742A41-4C75-4766-BF4B-05C048352CD9}">
      <dgm:prSet/>
      <dgm:spPr/>
      <dgm:t>
        <a:bodyPr/>
        <a:lstStyle/>
        <a:p>
          <a:endParaRPr lang="zh-TW" altLang="en-US"/>
        </a:p>
      </dgm:t>
    </dgm:pt>
    <dgm:pt modelId="{B49D1009-5B29-40C5-986A-791DACD9CE47}">
      <dgm:prSet/>
      <dgm:spPr/>
      <dgm:t>
        <a:bodyPr/>
        <a:lstStyle/>
        <a:p>
          <a:pPr rtl="0"/>
          <a:r>
            <a:rPr lang="zh-TW"/>
            <a:t>取得第三方查證</a:t>
          </a:r>
        </a:p>
      </dgm:t>
    </dgm:pt>
    <dgm:pt modelId="{C09E989A-A3F5-4A60-811A-BDB5DF3DF997}" type="parTrans" cxnId="{3B94DCC6-D520-46B8-B0DC-3A3507BACE52}">
      <dgm:prSet/>
      <dgm:spPr/>
      <dgm:t>
        <a:bodyPr/>
        <a:lstStyle/>
        <a:p>
          <a:endParaRPr lang="zh-TW" altLang="en-US"/>
        </a:p>
      </dgm:t>
    </dgm:pt>
    <dgm:pt modelId="{5D3E60AA-A69E-420D-ADF6-CC0566D170F8}" type="sibTrans" cxnId="{3B94DCC6-D520-46B8-B0DC-3A3507BACE52}">
      <dgm:prSet/>
      <dgm:spPr/>
      <dgm:t>
        <a:bodyPr/>
        <a:lstStyle/>
        <a:p>
          <a:endParaRPr lang="zh-TW" altLang="en-US"/>
        </a:p>
      </dgm:t>
    </dgm:pt>
    <dgm:pt modelId="{6E161ED5-C18F-468F-8245-F3980A289ED3}">
      <dgm:prSet/>
      <dgm:spPr/>
      <dgm:t>
        <a:bodyPr/>
        <a:lstStyle/>
        <a:p>
          <a:pPr rtl="0"/>
          <a:r>
            <a:rPr lang="zh-TW"/>
            <a:t>訂定減量目標</a:t>
          </a:r>
        </a:p>
      </dgm:t>
    </dgm:pt>
    <dgm:pt modelId="{A4D76894-CB86-4978-884F-6273E1F7F0CF}" type="parTrans" cxnId="{A5278528-AAB7-4149-ABBE-71BB9A6DB15B}">
      <dgm:prSet/>
      <dgm:spPr/>
      <dgm:t>
        <a:bodyPr/>
        <a:lstStyle/>
        <a:p>
          <a:endParaRPr lang="zh-TW" altLang="en-US"/>
        </a:p>
      </dgm:t>
    </dgm:pt>
    <dgm:pt modelId="{FC66911A-35D6-4EE2-A878-A231DD4AF8C3}" type="sibTrans" cxnId="{A5278528-AAB7-4149-ABBE-71BB9A6DB15B}">
      <dgm:prSet/>
      <dgm:spPr/>
      <dgm:t>
        <a:bodyPr/>
        <a:lstStyle/>
        <a:p>
          <a:endParaRPr lang="zh-TW" altLang="en-US"/>
        </a:p>
      </dgm:t>
    </dgm:pt>
    <dgm:pt modelId="{98822272-6D4B-4709-B268-97F7E3A153DF}">
      <dgm:prSet/>
      <dgm:spPr/>
      <dgm:t>
        <a:bodyPr/>
        <a:lstStyle/>
        <a:p>
          <a:pPr rtl="0"/>
          <a:r>
            <a:rPr lang="zh-TW"/>
            <a:t>確立減量標的與範疇 </a:t>
          </a:r>
          <a:r>
            <a:rPr lang="en-US"/>
            <a:t>(SBTi)</a:t>
          </a:r>
          <a:endParaRPr lang="zh-TW"/>
        </a:p>
      </dgm:t>
    </dgm:pt>
    <dgm:pt modelId="{7B5036DD-6FE7-4E1E-8710-B69921F8E071}" type="parTrans" cxnId="{CDF4EB45-880F-40C0-912E-5FA145FDB197}">
      <dgm:prSet/>
      <dgm:spPr/>
      <dgm:t>
        <a:bodyPr/>
        <a:lstStyle/>
        <a:p>
          <a:endParaRPr lang="zh-TW" altLang="en-US"/>
        </a:p>
      </dgm:t>
    </dgm:pt>
    <dgm:pt modelId="{5B44846C-1B5B-4B75-8600-44EF6BE8BCBC}" type="sibTrans" cxnId="{CDF4EB45-880F-40C0-912E-5FA145FDB197}">
      <dgm:prSet/>
      <dgm:spPr/>
      <dgm:t>
        <a:bodyPr/>
        <a:lstStyle/>
        <a:p>
          <a:endParaRPr lang="zh-TW" altLang="en-US"/>
        </a:p>
      </dgm:t>
    </dgm:pt>
    <dgm:pt modelId="{5D02ED6D-B7D6-4B1F-896D-1FF293B4B4F3}">
      <dgm:prSet/>
      <dgm:spPr/>
      <dgm:t>
        <a:bodyPr/>
        <a:lstStyle/>
        <a:p>
          <a:pPr rtl="0"/>
          <a:r>
            <a:rPr lang="zh-TW" dirty="0"/>
            <a:t>盤點能源熱點及減量潛力 </a:t>
          </a:r>
          <a:r>
            <a:rPr lang="en-US" dirty="0"/>
            <a:t>(ISO- 50001)</a:t>
          </a:r>
          <a:endParaRPr lang="zh-TW" dirty="0"/>
        </a:p>
      </dgm:t>
    </dgm:pt>
    <dgm:pt modelId="{2ED0722F-C123-4FDF-BD8A-B7B18BD1C4AE}" type="parTrans" cxnId="{FEE8E178-EA06-492C-B43B-857567B329D9}">
      <dgm:prSet/>
      <dgm:spPr/>
      <dgm:t>
        <a:bodyPr/>
        <a:lstStyle/>
        <a:p>
          <a:endParaRPr lang="zh-TW" altLang="en-US"/>
        </a:p>
      </dgm:t>
    </dgm:pt>
    <dgm:pt modelId="{D3392202-9495-4E4D-B2DD-43E6079C1572}" type="sibTrans" cxnId="{FEE8E178-EA06-492C-B43B-857567B329D9}">
      <dgm:prSet/>
      <dgm:spPr/>
      <dgm:t>
        <a:bodyPr/>
        <a:lstStyle/>
        <a:p>
          <a:endParaRPr lang="zh-TW" altLang="en-US"/>
        </a:p>
      </dgm:t>
    </dgm:pt>
    <dgm:pt modelId="{9C7B1EBA-B234-4364-9634-04EAD5E0C576}">
      <dgm:prSet/>
      <dgm:spPr/>
      <dgm:t>
        <a:bodyPr/>
        <a:lstStyle/>
        <a:p>
          <a:pPr rtl="0"/>
          <a:r>
            <a:rPr lang="zh-TW"/>
            <a:t>提升員工相關認知</a:t>
          </a:r>
        </a:p>
      </dgm:t>
    </dgm:pt>
    <dgm:pt modelId="{093FD6E3-92A7-42A0-9E3E-C9E19D3894D2}" type="parTrans" cxnId="{F07B3ABC-AA7A-468B-8978-BCDF9582DF87}">
      <dgm:prSet/>
      <dgm:spPr/>
      <dgm:t>
        <a:bodyPr/>
        <a:lstStyle/>
        <a:p>
          <a:endParaRPr lang="zh-TW" altLang="en-US"/>
        </a:p>
      </dgm:t>
    </dgm:pt>
    <dgm:pt modelId="{CCE1AA81-EF00-4BA3-8F36-244B3E8FD0C5}" type="sibTrans" cxnId="{F07B3ABC-AA7A-468B-8978-BCDF9582DF87}">
      <dgm:prSet/>
      <dgm:spPr/>
      <dgm:t>
        <a:bodyPr/>
        <a:lstStyle/>
        <a:p>
          <a:endParaRPr lang="zh-TW" altLang="en-US"/>
        </a:p>
      </dgm:t>
    </dgm:pt>
    <dgm:pt modelId="{BB0C3AAB-73FF-47FD-A1D9-DA9A53F36E4A}">
      <dgm:prSet/>
      <dgm:spPr/>
      <dgm:t>
        <a:bodyPr/>
        <a:lstStyle/>
        <a:p>
          <a:pPr rtl="0"/>
          <a:r>
            <a:rPr lang="zh-TW"/>
            <a:t>執行減量策略</a:t>
          </a:r>
        </a:p>
      </dgm:t>
    </dgm:pt>
    <dgm:pt modelId="{522D5A54-8B77-4324-9F84-4029265BE144}" type="parTrans" cxnId="{706F5C2F-5DCE-4382-BEA8-F6F0F6390184}">
      <dgm:prSet/>
      <dgm:spPr/>
      <dgm:t>
        <a:bodyPr/>
        <a:lstStyle/>
        <a:p>
          <a:endParaRPr lang="zh-TW" altLang="en-US"/>
        </a:p>
      </dgm:t>
    </dgm:pt>
    <dgm:pt modelId="{E7B16B95-4BED-48C9-A8CA-067E53757ACD}" type="sibTrans" cxnId="{706F5C2F-5DCE-4382-BEA8-F6F0F6390184}">
      <dgm:prSet/>
      <dgm:spPr/>
      <dgm:t>
        <a:bodyPr/>
        <a:lstStyle/>
        <a:p>
          <a:endParaRPr lang="zh-TW" altLang="en-US"/>
        </a:p>
      </dgm:t>
    </dgm:pt>
    <dgm:pt modelId="{A770FE01-7D0C-4351-9D27-43748E0ABD06}">
      <dgm:prSet/>
      <dgm:spPr/>
      <dgm:t>
        <a:bodyPr/>
        <a:lstStyle/>
        <a:p>
          <a:pPr rtl="0"/>
          <a:r>
            <a:rPr lang="zh-TW" dirty="0"/>
            <a:t>採購綠電</a:t>
          </a:r>
        </a:p>
      </dgm:t>
    </dgm:pt>
    <dgm:pt modelId="{535228E9-5540-4E75-BB6F-1831555D6BD2}" type="parTrans" cxnId="{1D6A969C-882C-49E6-A0DC-641BE6DF8FB1}">
      <dgm:prSet/>
      <dgm:spPr/>
      <dgm:t>
        <a:bodyPr/>
        <a:lstStyle/>
        <a:p>
          <a:endParaRPr lang="zh-TW" altLang="en-US"/>
        </a:p>
      </dgm:t>
    </dgm:pt>
    <dgm:pt modelId="{D4A66267-372B-4079-A1B2-A25F61E97BFF}" type="sibTrans" cxnId="{1D6A969C-882C-49E6-A0DC-641BE6DF8FB1}">
      <dgm:prSet/>
      <dgm:spPr/>
      <dgm:t>
        <a:bodyPr/>
        <a:lstStyle/>
        <a:p>
          <a:endParaRPr lang="zh-TW" altLang="en-US"/>
        </a:p>
      </dgm:t>
    </dgm:pt>
    <dgm:pt modelId="{5A52DB9E-AA00-46CD-B1A1-C02485650F06}">
      <dgm:prSet/>
      <dgm:spPr/>
      <dgm:t>
        <a:bodyPr/>
        <a:lstStyle/>
        <a:p>
          <a:pPr rtl="0"/>
          <a:r>
            <a:rPr lang="zh-TW" dirty="0"/>
            <a:t>內部碳定價與管理</a:t>
          </a:r>
        </a:p>
      </dgm:t>
    </dgm:pt>
    <dgm:pt modelId="{05F4A8BE-5A6B-4FCE-9A41-B66D15FA170A}" type="parTrans" cxnId="{377D89A3-282A-4BE8-8078-33EBE08C3707}">
      <dgm:prSet/>
      <dgm:spPr/>
      <dgm:t>
        <a:bodyPr/>
        <a:lstStyle/>
        <a:p>
          <a:endParaRPr lang="zh-TW" altLang="en-US"/>
        </a:p>
      </dgm:t>
    </dgm:pt>
    <dgm:pt modelId="{ABF533DF-AFF5-4487-A49E-8B8298BE4B6E}" type="sibTrans" cxnId="{377D89A3-282A-4BE8-8078-33EBE08C3707}">
      <dgm:prSet/>
      <dgm:spPr/>
      <dgm:t>
        <a:bodyPr/>
        <a:lstStyle/>
        <a:p>
          <a:endParaRPr lang="zh-TW" altLang="en-US"/>
        </a:p>
      </dgm:t>
    </dgm:pt>
    <dgm:pt modelId="{B5F50F48-0FEC-41BB-B035-A4B764EE0525}">
      <dgm:prSet/>
      <dgm:spPr/>
      <dgm:t>
        <a:bodyPr/>
        <a:lstStyle/>
        <a:p>
          <a:pPr rtl="0"/>
          <a:r>
            <a:rPr lang="zh-TW"/>
            <a:t>低碳供應鏈策略</a:t>
          </a:r>
        </a:p>
      </dgm:t>
    </dgm:pt>
    <dgm:pt modelId="{8488F2E5-4ABA-4CF6-8010-0B80495028C7}" type="parTrans" cxnId="{E86E141F-F4F6-4336-AF13-6DC1D9A9275F}">
      <dgm:prSet/>
      <dgm:spPr/>
      <dgm:t>
        <a:bodyPr/>
        <a:lstStyle/>
        <a:p>
          <a:endParaRPr lang="zh-TW" altLang="en-US"/>
        </a:p>
      </dgm:t>
    </dgm:pt>
    <dgm:pt modelId="{9A441957-05FF-429C-A517-02F8033BEAB7}" type="sibTrans" cxnId="{E86E141F-F4F6-4336-AF13-6DC1D9A9275F}">
      <dgm:prSet/>
      <dgm:spPr/>
      <dgm:t>
        <a:bodyPr/>
        <a:lstStyle/>
        <a:p>
          <a:endParaRPr lang="zh-TW" altLang="en-US"/>
        </a:p>
      </dgm:t>
    </dgm:pt>
    <dgm:pt modelId="{2235157F-D797-4515-8B33-2AF3A6B65B00}">
      <dgm:prSet/>
      <dgm:spPr/>
      <dgm:t>
        <a:bodyPr/>
        <a:lstStyle/>
        <a:p>
          <a:pPr rtl="0"/>
          <a:r>
            <a:rPr lang="zh-TW"/>
            <a:t>更換節能設備</a:t>
          </a:r>
        </a:p>
      </dgm:t>
    </dgm:pt>
    <dgm:pt modelId="{7074A6CB-8644-4EEF-88C8-3453F11E3048}" type="parTrans" cxnId="{1F6A5422-346B-4A41-A5C9-E1F71FC4F0F0}">
      <dgm:prSet/>
      <dgm:spPr/>
      <dgm:t>
        <a:bodyPr/>
        <a:lstStyle/>
        <a:p>
          <a:endParaRPr lang="zh-TW" altLang="en-US"/>
        </a:p>
      </dgm:t>
    </dgm:pt>
    <dgm:pt modelId="{AC6D6A1D-48AF-4920-B6B4-A581797B0633}" type="sibTrans" cxnId="{1F6A5422-346B-4A41-A5C9-E1F71FC4F0F0}">
      <dgm:prSet/>
      <dgm:spPr/>
      <dgm:t>
        <a:bodyPr/>
        <a:lstStyle/>
        <a:p>
          <a:endParaRPr lang="zh-TW" altLang="en-US"/>
        </a:p>
      </dgm:t>
    </dgm:pt>
    <dgm:pt modelId="{BF74D6E0-4C3A-4D50-A735-5C1FB6520CC6}">
      <dgm:prSet/>
      <dgm:spPr/>
      <dgm:t>
        <a:bodyPr/>
        <a:lstStyle/>
        <a:p>
          <a:pPr rtl="0"/>
          <a:r>
            <a:rPr lang="zh-TW"/>
            <a:t>創新優化製程</a:t>
          </a:r>
        </a:p>
      </dgm:t>
    </dgm:pt>
    <dgm:pt modelId="{EC7930FE-4AF4-41E9-9A29-5543B4CFD741}" type="parTrans" cxnId="{874445DE-F35E-4B03-B5A7-D445943F0C56}">
      <dgm:prSet/>
      <dgm:spPr/>
      <dgm:t>
        <a:bodyPr/>
        <a:lstStyle/>
        <a:p>
          <a:endParaRPr lang="zh-TW" altLang="en-US"/>
        </a:p>
      </dgm:t>
    </dgm:pt>
    <dgm:pt modelId="{DD2C1567-C63C-429A-AE2D-62590313032C}" type="sibTrans" cxnId="{874445DE-F35E-4B03-B5A7-D445943F0C56}">
      <dgm:prSet/>
      <dgm:spPr/>
      <dgm:t>
        <a:bodyPr/>
        <a:lstStyle/>
        <a:p>
          <a:endParaRPr lang="zh-TW" altLang="en-US"/>
        </a:p>
      </dgm:t>
    </dgm:pt>
    <dgm:pt modelId="{BAE7ECE6-B95D-432C-B3AE-FC60C3C81060}">
      <dgm:prSet/>
      <dgm:spPr/>
      <dgm:t>
        <a:bodyPr/>
        <a:lstStyle/>
        <a:p>
          <a:pPr rtl="0"/>
          <a:r>
            <a:rPr lang="zh-TW" dirty="0"/>
            <a:t>達到碳中和／淨零</a:t>
          </a:r>
          <a:r>
            <a:rPr lang="zh-TW" altLang="en-US" dirty="0"/>
            <a:t>排</a:t>
          </a:r>
          <a:r>
            <a:rPr lang="zh-TW" dirty="0"/>
            <a:t>放</a:t>
          </a:r>
        </a:p>
      </dgm:t>
    </dgm:pt>
    <dgm:pt modelId="{4E32B90B-B0B2-4D71-9F6E-4378E89AFFF2}" type="parTrans" cxnId="{69220886-79C6-4BF6-973D-C19613003D78}">
      <dgm:prSet/>
      <dgm:spPr/>
      <dgm:t>
        <a:bodyPr/>
        <a:lstStyle/>
        <a:p>
          <a:endParaRPr lang="zh-TW" altLang="en-US"/>
        </a:p>
      </dgm:t>
    </dgm:pt>
    <dgm:pt modelId="{FBE824FB-6833-4EA2-9263-A75207E9A056}" type="sibTrans" cxnId="{69220886-79C6-4BF6-973D-C19613003D78}">
      <dgm:prSet/>
      <dgm:spPr/>
      <dgm:t>
        <a:bodyPr/>
        <a:lstStyle/>
        <a:p>
          <a:endParaRPr lang="zh-TW" altLang="en-US"/>
        </a:p>
      </dgm:t>
    </dgm:pt>
    <dgm:pt modelId="{75504809-5C9D-4DDB-824C-EABECCE52690}">
      <dgm:prSet/>
      <dgm:spPr/>
      <dgm:t>
        <a:bodyPr/>
        <a:lstStyle/>
        <a:p>
          <a:pPr rtl="0"/>
          <a:r>
            <a:rPr lang="zh-TW"/>
            <a:t>購買碳權或發展碳捕捉技術</a:t>
          </a:r>
        </a:p>
      </dgm:t>
    </dgm:pt>
    <dgm:pt modelId="{6DF8F11C-367D-4BAB-BB0A-309CFACEE114}" type="parTrans" cxnId="{9E19DFE1-B11E-4B29-9757-F2276D1635B0}">
      <dgm:prSet/>
      <dgm:spPr/>
      <dgm:t>
        <a:bodyPr/>
        <a:lstStyle/>
        <a:p>
          <a:endParaRPr lang="zh-TW" altLang="en-US"/>
        </a:p>
      </dgm:t>
    </dgm:pt>
    <dgm:pt modelId="{17EF3C74-5A3E-4C84-8C82-33401BF70184}" type="sibTrans" cxnId="{9E19DFE1-B11E-4B29-9757-F2276D1635B0}">
      <dgm:prSet/>
      <dgm:spPr/>
      <dgm:t>
        <a:bodyPr/>
        <a:lstStyle/>
        <a:p>
          <a:endParaRPr lang="zh-TW" altLang="en-US"/>
        </a:p>
      </dgm:t>
    </dgm:pt>
    <dgm:pt modelId="{58D48FDB-7226-4816-8B48-7A0929DBB984}">
      <dgm:prSet/>
      <dgm:spPr/>
      <dgm:t>
        <a:bodyPr/>
        <a:lstStyle/>
        <a:p>
          <a:pPr rtl="0"/>
          <a:r>
            <a:rPr lang="zh-TW"/>
            <a:t>確認減量成效</a:t>
          </a:r>
        </a:p>
      </dgm:t>
    </dgm:pt>
    <dgm:pt modelId="{28B33DBF-A8D6-4C99-B07B-D2030A774FBB}" type="parTrans" cxnId="{626F7A6E-8078-4AEA-B31E-B66F3375E254}">
      <dgm:prSet/>
      <dgm:spPr/>
      <dgm:t>
        <a:bodyPr/>
        <a:lstStyle/>
        <a:p>
          <a:endParaRPr lang="zh-TW" altLang="en-US"/>
        </a:p>
      </dgm:t>
    </dgm:pt>
    <dgm:pt modelId="{B22C0DA7-62B8-4EE7-A2C6-28A64E86A54A}" type="sibTrans" cxnId="{626F7A6E-8078-4AEA-B31E-B66F3375E254}">
      <dgm:prSet/>
      <dgm:spPr/>
      <dgm:t>
        <a:bodyPr/>
        <a:lstStyle/>
        <a:p>
          <a:endParaRPr lang="zh-TW" altLang="en-US"/>
        </a:p>
      </dgm:t>
    </dgm:pt>
    <dgm:pt modelId="{0460E4E3-48C5-4F21-AF20-EECFAC7C9E08}" type="pres">
      <dgm:prSet presAssocID="{219DA56F-43F6-4864-8183-47A53DA8DF0B}" presName="CompostProcess" presStyleCnt="0">
        <dgm:presLayoutVars>
          <dgm:dir/>
          <dgm:resizeHandles val="exact"/>
        </dgm:presLayoutVars>
      </dgm:prSet>
      <dgm:spPr/>
    </dgm:pt>
    <dgm:pt modelId="{B8D64846-3564-44A8-B79A-129692F1E4FA}" type="pres">
      <dgm:prSet presAssocID="{219DA56F-43F6-4864-8183-47A53DA8DF0B}" presName="arrow" presStyleLbl="bgShp" presStyleIdx="0" presStyleCnt="1"/>
      <dgm:spPr/>
    </dgm:pt>
    <dgm:pt modelId="{6279D190-F8D1-4E76-B949-606FBAAB3C93}" type="pres">
      <dgm:prSet presAssocID="{219DA56F-43F6-4864-8183-47A53DA8DF0B}" presName="linearProcess" presStyleCnt="0"/>
      <dgm:spPr/>
    </dgm:pt>
    <dgm:pt modelId="{70F8D7BB-8DCB-4276-A6FB-4105BE2CEC92}" type="pres">
      <dgm:prSet presAssocID="{B7071291-92F2-46DB-B094-05EC6B3D08FF}" presName="textNode" presStyleLbl="node1" presStyleIdx="0" presStyleCnt="4">
        <dgm:presLayoutVars>
          <dgm:bulletEnabled val="1"/>
        </dgm:presLayoutVars>
      </dgm:prSet>
      <dgm:spPr/>
    </dgm:pt>
    <dgm:pt modelId="{5695AC3C-DF53-4263-9111-B1B26F6CE2C6}" type="pres">
      <dgm:prSet presAssocID="{E533FC34-04E4-4158-BBC3-DDAA5A3759FB}" presName="sibTrans" presStyleCnt="0"/>
      <dgm:spPr/>
    </dgm:pt>
    <dgm:pt modelId="{A6828163-37F6-46BE-89A0-8F2D064C55FD}" type="pres">
      <dgm:prSet presAssocID="{6E161ED5-C18F-468F-8245-F3980A289ED3}" presName="textNode" presStyleLbl="node1" presStyleIdx="1" presStyleCnt="4">
        <dgm:presLayoutVars>
          <dgm:bulletEnabled val="1"/>
        </dgm:presLayoutVars>
      </dgm:prSet>
      <dgm:spPr/>
    </dgm:pt>
    <dgm:pt modelId="{0A3D0B4A-D25B-495F-AB75-606A75398038}" type="pres">
      <dgm:prSet presAssocID="{FC66911A-35D6-4EE2-A878-A231DD4AF8C3}" presName="sibTrans" presStyleCnt="0"/>
      <dgm:spPr/>
    </dgm:pt>
    <dgm:pt modelId="{CE66FB4B-5382-40C0-9DCA-6B47DF038361}" type="pres">
      <dgm:prSet presAssocID="{BB0C3AAB-73FF-47FD-A1D9-DA9A53F36E4A}" presName="textNode" presStyleLbl="node1" presStyleIdx="2" presStyleCnt="4">
        <dgm:presLayoutVars>
          <dgm:bulletEnabled val="1"/>
        </dgm:presLayoutVars>
      </dgm:prSet>
      <dgm:spPr/>
    </dgm:pt>
    <dgm:pt modelId="{87255F5D-E43C-4265-8FFF-1B241299AB2F}" type="pres">
      <dgm:prSet presAssocID="{E7B16B95-4BED-48C9-A8CA-067E53757ACD}" presName="sibTrans" presStyleCnt="0"/>
      <dgm:spPr/>
    </dgm:pt>
    <dgm:pt modelId="{EA1320DC-BD43-4DC0-94FC-FA31E809A64F}" type="pres">
      <dgm:prSet presAssocID="{BAE7ECE6-B95D-432C-B3AE-FC60C3C8106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2D5D414-E06C-4BE4-B997-A825DE39D196}" type="presOf" srcId="{6E161ED5-C18F-468F-8245-F3980A289ED3}" destId="{A6828163-37F6-46BE-89A0-8F2D064C55FD}" srcOrd="0" destOrd="0" presId="urn:microsoft.com/office/officeart/2005/8/layout/hProcess9"/>
    <dgm:cxn modelId="{376F4C16-10D9-46BA-8EA8-135C11D566B5}" type="presOf" srcId="{A770FE01-7D0C-4351-9D27-43748E0ABD06}" destId="{CE66FB4B-5382-40C0-9DCA-6B47DF038361}" srcOrd="0" destOrd="1" presId="urn:microsoft.com/office/officeart/2005/8/layout/hProcess9"/>
    <dgm:cxn modelId="{E86E141F-F4F6-4336-AF13-6DC1D9A9275F}" srcId="{BB0C3AAB-73FF-47FD-A1D9-DA9A53F36E4A}" destId="{B5F50F48-0FEC-41BB-B035-A4B764EE0525}" srcOrd="2" destOrd="0" parTransId="{8488F2E5-4ABA-4CF6-8010-0B80495028C7}" sibTransId="{9A441957-05FF-429C-A517-02F8033BEAB7}"/>
    <dgm:cxn modelId="{1F6A5422-346B-4A41-A5C9-E1F71FC4F0F0}" srcId="{BB0C3AAB-73FF-47FD-A1D9-DA9A53F36E4A}" destId="{2235157F-D797-4515-8B33-2AF3A6B65B00}" srcOrd="3" destOrd="0" parTransId="{7074A6CB-8644-4EEF-88C8-3453F11E3048}" sibTransId="{AC6D6A1D-48AF-4920-B6B4-A581797B0633}"/>
    <dgm:cxn modelId="{A5278528-AAB7-4149-ABBE-71BB9A6DB15B}" srcId="{219DA56F-43F6-4864-8183-47A53DA8DF0B}" destId="{6E161ED5-C18F-468F-8245-F3980A289ED3}" srcOrd="1" destOrd="0" parTransId="{A4D76894-CB86-4978-884F-6273E1F7F0CF}" sibTransId="{FC66911A-35D6-4EE2-A878-A231DD4AF8C3}"/>
    <dgm:cxn modelId="{22D78528-C212-42BF-80D3-CBC6B339ED5F}" type="presOf" srcId="{BB0C3AAB-73FF-47FD-A1D9-DA9A53F36E4A}" destId="{CE66FB4B-5382-40C0-9DCA-6B47DF038361}" srcOrd="0" destOrd="0" presId="urn:microsoft.com/office/officeart/2005/8/layout/hProcess9"/>
    <dgm:cxn modelId="{DC9F7E2C-E2EF-412F-ACE1-E34BA07277AC}" type="presOf" srcId="{5A52DB9E-AA00-46CD-B1A1-C02485650F06}" destId="{CE66FB4B-5382-40C0-9DCA-6B47DF038361}" srcOrd="0" destOrd="2" presId="urn:microsoft.com/office/officeart/2005/8/layout/hProcess9"/>
    <dgm:cxn modelId="{D1CBDA2C-4645-4C29-98BF-45D929EA9A88}" type="presOf" srcId="{98822272-6D4B-4709-B268-97F7E3A153DF}" destId="{A6828163-37F6-46BE-89A0-8F2D064C55FD}" srcOrd="0" destOrd="1" presId="urn:microsoft.com/office/officeart/2005/8/layout/hProcess9"/>
    <dgm:cxn modelId="{F6EE8A2D-DB59-4A46-AA8F-68666A533F37}" type="presOf" srcId="{9C7B1EBA-B234-4364-9634-04EAD5E0C576}" destId="{A6828163-37F6-46BE-89A0-8F2D064C55FD}" srcOrd="0" destOrd="3" presId="urn:microsoft.com/office/officeart/2005/8/layout/hProcess9"/>
    <dgm:cxn modelId="{706F5C2F-5DCE-4382-BEA8-F6F0F6390184}" srcId="{219DA56F-43F6-4864-8183-47A53DA8DF0B}" destId="{BB0C3AAB-73FF-47FD-A1D9-DA9A53F36E4A}" srcOrd="2" destOrd="0" parTransId="{522D5A54-8B77-4324-9F84-4029265BE144}" sibTransId="{E7B16B95-4BED-48C9-A8CA-067E53757ACD}"/>
    <dgm:cxn modelId="{DA75763B-B113-4A29-8E84-6015C688C662}" srcId="{219DA56F-43F6-4864-8183-47A53DA8DF0B}" destId="{B7071291-92F2-46DB-B094-05EC6B3D08FF}" srcOrd="0" destOrd="0" parTransId="{1FCEC076-20CE-4B5C-9B04-5FBBD364A801}" sibTransId="{E533FC34-04E4-4158-BBC3-DDAA5A3759FB}"/>
    <dgm:cxn modelId="{64742A41-4C75-4766-BF4B-05C048352CD9}" srcId="{B7071291-92F2-46DB-B094-05EC6B3D08FF}" destId="{D66EF7C6-57AE-460D-9C87-7F7EE6C7A192}" srcOrd="0" destOrd="0" parTransId="{064F9B17-BDDA-48BC-885B-8C600E0FAB29}" sibTransId="{7BAE8861-5B54-42CD-BF07-EB94EE28431F}"/>
    <dgm:cxn modelId="{DB9BAA65-FB5D-4DAE-A4DB-832707588DC5}" type="presOf" srcId="{D66EF7C6-57AE-460D-9C87-7F7EE6C7A192}" destId="{70F8D7BB-8DCB-4276-A6FB-4105BE2CEC92}" srcOrd="0" destOrd="1" presId="urn:microsoft.com/office/officeart/2005/8/layout/hProcess9"/>
    <dgm:cxn modelId="{CDF4EB45-880F-40C0-912E-5FA145FDB197}" srcId="{6E161ED5-C18F-468F-8245-F3980A289ED3}" destId="{98822272-6D4B-4709-B268-97F7E3A153DF}" srcOrd="0" destOrd="0" parTransId="{7B5036DD-6FE7-4E1E-8710-B69921F8E071}" sibTransId="{5B44846C-1B5B-4B75-8600-44EF6BE8BCBC}"/>
    <dgm:cxn modelId="{626F7A6E-8078-4AEA-B31E-B66F3375E254}" srcId="{BAE7ECE6-B95D-432C-B3AE-FC60C3C81060}" destId="{58D48FDB-7226-4816-8B48-7A0929DBB984}" srcOrd="1" destOrd="0" parTransId="{28B33DBF-A8D6-4C99-B07B-D2030A774FBB}" sibTransId="{B22C0DA7-62B8-4EE7-A2C6-28A64E86A54A}"/>
    <dgm:cxn modelId="{FEE8E178-EA06-492C-B43B-857567B329D9}" srcId="{6E161ED5-C18F-468F-8245-F3980A289ED3}" destId="{5D02ED6D-B7D6-4B1F-896D-1FF293B4B4F3}" srcOrd="1" destOrd="0" parTransId="{2ED0722F-C123-4FDF-BD8A-B7B18BD1C4AE}" sibTransId="{D3392202-9495-4E4D-B2DD-43E6079C1572}"/>
    <dgm:cxn modelId="{4DA35E7B-FDEE-4C9C-B57E-FC2874867B89}" type="presOf" srcId="{219DA56F-43F6-4864-8183-47A53DA8DF0B}" destId="{0460E4E3-48C5-4F21-AF20-EECFAC7C9E08}" srcOrd="0" destOrd="0" presId="urn:microsoft.com/office/officeart/2005/8/layout/hProcess9"/>
    <dgm:cxn modelId="{2EB58E7C-D852-41AD-8994-EF915664DE8A}" type="presOf" srcId="{B7071291-92F2-46DB-B094-05EC6B3D08FF}" destId="{70F8D7BB-8DCB-4276-A6FB-4105BE2CEC92}" srcOrd="0" destOrd="0" presId="urn:microsoft.com/office/officeart/2005/8/layout/hProcess9"/>
    <dgm:cxn modelId="{EFFA5C7E-07A7-4994-938C-DF5C0E6D84A2}" type="presOf" srcId="{5D02ED6D-B7D6-4B1F-896D-1FF293B4B4F3}" destId="{A6828163-37F6-46BE-89A0-8F2D064C55FD}" srcOrd="0" destOrd="2" presId="urn:microsoft.com/office/officeart/2005/8/layout/hProcess9"/>
    <dgm:cxn modelId="{69220886-79C6-4BF6-973D-C19613003D78}" srcId="{219DA56F-43F6-4864-8183-47A53DA8DF0B}" destId="{BAE7ECE6-B95D-432C-B3AE-FC60C3C81060}" srcOrd="3" destOrd="0" parTransId="{4E32B90B-B0B2-4D71-9F6E-4378E89AFFF2}" sibTransId="{FBE824FB-6833-4EA2-9263-A75207E9A056}"/>
    <dgm:cxn modelId="{76C8F989-E1AF-46FF-A4A8-95674B61EE8C}" type="presOf" srcId="{2235157F-D797-4515-8B33-2AF3A6B65B00}" destId="{CE66FB4B-5382-40C0-9DCA-6B47DF038361}" srcOrd="0" destOrd="4" presId="urn:microsoft.com/office/officeart/2005/8/layout/hProcess9"/>
    <dgm:cxn modelId="{1D6A969C-882C-49E6-A0DC-641BE6DF8FB1}" srcId="{BB0C3AAB-73FF-47FD-A1D9-DA9A53F36E4A}" destId="{A770FE01-7D0C-4351-9D27-43748E0ABD06}" srcOrd="0" destOrd="0" parTransId="{535228E9-5540-4E75-BB6F-1831555D6BD2}" sibTransId="{D4A66267-372B-4079-A1B2-A25F61E97BFF}"/>
    <dgm:cxn modelId="{377D89A3-282A-4BE8-8078-33EBE08C3707}" srcId="{BB0C3AAB-73FF-47FD-A1D9-DA9A53F36E4A}" destId="{5A52DB9E-AA00-46CD-B1A1-C02485650F06}" srcOrd="1" destOrd="0" parTransId="{05F4A8BE-5A6B-4FCE-9A41-B66D15FA170A}" sibTransId="{ABF533DF-AFF5-4487-A49E-8B8298BE4B6E}"/>
    <dgm:cxn modelId="{BAF280A6-EB69-4271-8D75-00EAEB511A0E}" type="presOf" srcId="{BF74D6E0-4C3A-4D50-A735-5C1FB6520CC6}" destId="{CE66FB4B-5382-40C0-9DCA-6B47DF038361}" srcOrd="0" destOrd="5" presId="urn:microsoft.com/office/officeart/2005/8/layout/hProcess9"/>
    <dgm:cxn modelId="{F07B3ABC-AA7A-468B-8978-BCDF9582DF87}" srcId="{6E161ED5-C18F-468F-8245-F3980A289ED3}" destId="{9C7B1EBA-B234-4364-9634-04EAD5E0C576}" srcOrd="2" destOrd="0" parTransId="{093FD6E3-92A7-42A0-9E3E-C9E19D3894D2}" sibTransId="{CCE1AA81-EF00-4BA3-8F36-244B3E8FD0C5}"/>
    <dgm:cxn modelId="{615324C3-788F-4AEC-8655-CC6A23E211FE}" type="presOf" srcId="{B49D1009-5B29-40C5-986A-791DACD9CE47}" destId="{70F8D7BB-8DCB-4276-A6FB-4105BE2CEC92}" srcOrd="0" destOrd="2" presId="urn:microsoft.com/office/officeart/2005/8/layout/hProcess9"/>
    <dgm:cxn modelId="{3B94DCC6-D520-46B8-B0DC-3A3507BACE52}" srcId="{B7071291-92F2-46DB-B094-05EC6B3D08FF}" destId="{B49D1009-5B29-40C5-986A-791DACD9CE47}" srcOrd="1" destOrd="0" parTransId="{C09E989A-A3F5-4A60-811A-BDB5DF3DF997}" sibTransId="{5D3E60AA-A69E-420D-ADF6-CC0566D170F8}"/>
    <dgm:cxn modelId="{11C5A4D1-D80E-4B42-937F-6F37D977EC71}" type="presOf" srcId="{B5F50F48-0FEC-41BB-B035-A4B764EE0525}" destId="{CE66FB4B-5382-40C0-9DCA-6B47DF038361}" srcOrd="0" destOrd="3" presId="urn:microsoft.com/office/officeart/2005/8/layout/hProcess9"/>
    <dgm:cxn modelId="{35FB3FD4-DAD2-4688-8779-E71CCC2E5B34}" type="presOf" srcId="{58D48FDB-7226-4816-8B48-7A0929DBB984}" destId="{EA1320DC-BD43-4DC0-94FC-FA31E809A64F}" srcOrd="0" destOrd="2" presId="urn:microsoft.com/office/officeart/2005/8/layout/hProcess9"/>
    <dgm:cxn modelId="{874445DE-F35E-4B03-B5A7-D445943F0C56}" srcId="{BB0C3AAB-73FF-47FD-A1D9-DA9A53F36E4A}" destId="{BF74D6E0-4C3A-4D50-A735-5C1FB6520CC6}" srcOrd="4" destOrd="0" parTransId="{EC7930FE-4AF4-41E9-9A29-5543B4CFD741}" sibTransId="{DD2C1567-C63C-429A-AE2D-62590313032C}"/>
    <dgm:cxn modelId="{9E19DFE1-B11E-4B29-9757-F2276D1635B0}" srcId="{BAE7ECE6-B95D-432C-B3AE-FC60C3C81060}" destId="{75504809-5C9D-4DDB-824C-EABECCE52690}" srcOrd="0" destOrd="0" parTransId="{6DF8F11C-367D-4BAB-BB0A-309CFACEE114}" sibTransId="{17EF3C74-5A3E-4C84-8C82-33401BF70184}"/>
    <dgm:cxn modelId="{62843CEA-0361-44A0-8C2D-7823F16548B6}" type="presOf" srcId="{75504809-5C9D-4DDB-824C-EABECCE52690}" destId="{EA1320DC-BD43-4DC0-94FC-FA31E809A64F}" srcOrd="0" destOrd="1" presId="urn:microsoft.com/office/officeart/2005/8/layout/hProcess9"/>
    <dgm:cxn modelId="{FBD42FFF-6C04-4B8D-B466-0E5076EE9F31}" type="presOf" srcId="{BAE7ECE6-B95D-432C-B3AE-FC60C3C81060}" destId="{EA1320DC-BD43-4DC0-94FC-FA31E809A64F}" srcOrd="0" destOrd="0" presId="urn:microsoft.com/office/officeart/2005/8/layout/hProcess9"/>
    <dgm:cxn modelId="{0A93BE5A-4487-4B82-A46F-867870EA27AE}" type="presParOf" srcId="{0460E4E3-48C5-4F21-AF20-EECFAC7C9E08}" destId="{B8D64846-3564-44A8-B79A-129692F1E4FA}" srcOrd="0" destOrd="0" presId="urn:microsoft.com/office/officeart/2005/8/layout/hProcess9"/>
    <dgm:cxn modelId="{D2A3FF9E-57DF-48A6-938F-72964AE40921}" type="presParOf" srcId="{0460E4E3-48C5-4F21-AF20-EECFAC7C9E08}" destId="{6279D190-F8D1-4E76-B949-606FBAAB3C93}" srcOrd="1" destOrd="0" presId="urn:microsoft.com/office/officeart/2005/8/layout/hProcess9"/>
    <dgm:cxn modelId="{B1735FFC-AC69-4600-8676-B51BF7AC10AD}" type="presParOf" srcId="{6279D190-F8D1-4E76-B949-606FBAAB3C93}" destId="{70F8D7BB-8DCB-4276-A6FB-4105BE2CEC92}" srcOrd="0" destOrd="0" presId="urn:microsoft.com/office/officeart/2005/8/layout/hProcess9"/>
    <dgm:cxn modelId="{A950159C-6D61-4198-9FDF-871CFA65ACEE}" type="presParOf" srcId="{6279D190-F8D1-4E76-B949-606FBAAB3C93}" destId="{5695AC3C-DF53-4263-9111-B1B26F6CE2C6}" srcOrd="1" destOrd="0" presId="urn:microsoft.com/office/officeart/2005/8/layout/hProcess9"/>
    <dgm:cxn modelId="{715BCC47-8660-446B-8ACC-11CD7243D8B4}" type="presParOf" srcId="{6279D190-F8D1-4E76-B949-606FBAAB3C93}" destId="{A6828163-37F6-46BE-89A0-8F2D064C55FD}" srcOrd="2" destOrd="0" presId="urn:microsoft.com/office/officeart/2005/8/layout/hProcess9"/>
    <dgm:cxn modelId="{C2E2A1D0-7DBC-42B4-B8D2-0D1D8AF303E3}" type="presParOf" srcId="{6279D190-F8D1-4E76-B949-606FBAAB3C93}" destId="{0A3D0B4A-D25B-495F-AB75-606A75398038}" srcOrd="3" destOrd="0" presId="urn:microsoft.com/office/officeart/2005/8/layout/hProcess9"/>
    <dgm:cxn modelId="{31BA1792-B4EC-431B-A591-AF9862FD0322}" type="presParOf" srcId="{6279D190-F8D1-4E76-B949-606FBAAB3C93}" destId="{CE66FB4B-5382-40C0-9DCA-6B47DF038361}" srcOrd="4" destOrd="0" presId="urn:microsoft.com/office/officeart/2005/8/layout/hProcess9"/>
    <dgm:cxn modelId="{65DE86F1-2013-4F13-B436-9B4610F1D791}" type="presParOf" srcId="{6279D190-F8D1-4E76-B949-606FBAAB3C93}" destId="{87255F5D-E43C-4265-8FFF-1B241299AB2F}" srcOrd="5" destOrd="0" presId="urn:microsoft.com/office/officeart/2005/8/layout/hProcess9"/>
    <dgm:cxn modelId="{B18C82EC-D327-460D-8462-9DD3A3E2F30F}" type="presParOf" srcId="{6279D190-F8D1-4E76-B949-606FBAAB3C93}" destId="{EA1320DC-BD43-4DC0-94FC-FA31E809A64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493BD-6EBC-41D5-AE0E-DAC8B955D32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TW" altLang="en-US"/>
        </a:p>
      </dgm:t>
    </dgm:pt>
    <dgm:pt modelId="{AC4522E6-B2E1-4F9D-A55E-D2C079E6CE1D}">
      <dgm:prSet/>
      <dgm:spPr/>
      <dgm:t>
        <a:bodyPr/>
        <a:lstStyle/>
        <a:p>
          <a:pPr rtl="0"/>
          <a:r>
            <a:rPr lang="zh-TW"/>
            <a:t>成立推動組織</a:t>
          </a:r>
        </a:p>
      </dgm:t>
    </dgm:pt>
    <dgm:pt modelId="{80B44C0B-1A4C-4077-B997-FB2823D28218}" type="parTrans" cxnId="{4E9E1345-9D12-45A0-8702-C5E3AEDAA9AA}">
      <dgm:prSet/>
      <dgm:spPr/>
      <dgm:t>
        <a:bodyPr/>
        <a:lstStyle/>
        <a:p>
          <a:endParaRPr lang="zh-TW" altLang="en-US"/>
        </a:p>
      </dgm:t>
    </dgm:pt>
    <dgm:pt modelId="{614E0911-386A-434E-B65A-D554C75B0591}" type="sibTrans" cxnId="{4E9E1345-9D12-45A0-8702-C5E3AEDAA9AA}">
      <dgm:prSet/>
      <dgm:spPr/>
      <dgm:t>
        <a:bodyPr/>
        <a:lstStyle/>
        <a:p>
          <a:endParaRPr lang="zh-TW" altLang="en-US"/>
        </a:p>
      </dgm:t>
    </dgm:pt>
    <dgm:pt modelId="{460B398A-9243-49BF-BE40-8E720DB982C5}">
      <dgm:prSet/>
      <dgm:spPr/>
      <dgm:t>
        <a:bodyPr/>
        <a:lstStyle/>
        <a:p>
          <a:pPr rtl="0"/>
          <a:r>
            <a:rPr lang="zh-TW"/>
            <a:t>邊界設定</a:t>
          </a:r>
        </a:p>
      </dgm:t>
    </dgm:pt>
    <dgm:pt modelId="{A86F278C-930B-4468-B170-ECD529E43A7D}" type="parTrans" cxnId="{2C2FB4F9-2ABA-41DD-B6F9-251C56B330C0}">
      <dgm:prSet/>
      <dgm:spPr/>
      <dgm:t>
        <a:bodyPr/>
        <a:lstStyle/>
        <a:p>
          <a:endParaRPr lang="zh-TW" altLang="en-US"/>
        </a:p>
      </dgm:t>
    </dgm:pt>
    <dgm:pt modelId="{82241D99-A090-4DA1-924A-B812107CE878}" type="sibTrans" cxnId="{2C2FB4F9-2ABA-41DD-B6F9-251C56B330C0}">
      <dgm:prSet/>
      <dgm:spPr/>
      <dgm:t>
        <a:bodyPr/>
        <a:lstStyle/>
        <a:p>
          <a:endParaRPr lang="zh-TW" altLang="en-US"/>
        </a:p>
      </dgm:t>
    </dgm:pt>
    <dgm:pt modelId="{29E8DDCB-84C9-4C37-9100-9B33D0BA3E1B}">
      <dgm:prSet/>
      <dgm:spPr/>
      <dgm:t>
        <a:bodyPr/>
        <a:lstStyle/>
        <a:p>
          <a:pPr rtl="0"/>
          <a:r>
            <a:rPr lang="zh-TW"/>
            <a:t>排放源鑑別</a:t>
          </a:r>
        </a:p>
      </dgm:t>
    </dgm:pt>
    <dgm:pt modelId="{AED1C433-8684-42E4-86F0-E3D65FD28A47}" type="parTrans" cxnId="{0D92D3A0-3F4E-4569-B77C-BA31720FC164}">
      <dgm:prSet/>
      <dgm:spPr/>
      <dgm:t>
        <a:bodyPr/>
        <a:lstStyle/>
        <a:p>
          <a:endParaRPr lang="zh-TW" altLang="en-US"/>
        </a:p>
      </dgm:t>
    </dgm:pt>
    <dgm:pt modelId="{42592D48-E3A0-4F8D-A326-C47456B97A3F}" type="sibTrans" cxnId="{0D92D3A0-3F4E-4569-B77C-BA31720FC164}">
      <dgm:prSet/>
      <dgm:spPr/>
      <dgm:t>
        <a:bodyPr/>
        <a:lstStyle/>
        <a:p>
          <a:endParaRPr lang="zh-TW" altLang="en-US"/>
        </a:p>
      </dgm:t>
    </dgm:pt>
    <dgm:pt modelId="{52002DCB-48E8-4007-92F5-D7B16C403A08}">
      <dgm:prSet/>
      <dgm:spPr/>
      <dgm:t>
        <a:bodyPr/>
        <a:lstStyle/>
        <a:p>
          <a:pPr rtl="0"/>
          <a:r>
            <a:rPr lang="zh-TW"/>
            <a:t>排放量計算</a:t>
          </a:r>
        </a:p>
      </dgm:t>
    </dgm:pt>
    <dgm:pt modelId="{ABA441AB-82F6-4997-8C49-B61213AAA39C}" type="parTrans" cxnId="{BED57EEF-39B6-4FBB-9517-40C13B930893}">
      <dgm:prSet/>
      <dgm:spPr/>
      <dgm:t>
        <a:bodyPr/>
        <a:lstStyle/>
        <a:p>
          <a:endParaRPr lang="zh-TW" altLang="en-US"/>
        </a:p>
      </dgm:t>
    </dgm:pt>
    <dgm:pt modelId="{3BC59468-FC6D-4FA2-A34C-347FB78993D5}" type="sibTrans" cxnId="{BED57EEF-39B6-4FBB-9517-40C13B930893}">
      <dgm:prSet/>
      <dgm:spPr/>
      <dgm:t>
        <a:bodyPr/>
        <a:lstStyle/>
        <a:p>
          <a:endParaRPr lang="zh-TW" altLang="en-US"/>
        </a:p>
      </dgm:t>
    </dgm:pt>
    <dgm:pt modelId="{293D27CB-B421-4B77-967A-7AEAFABB668B}">
      <dgm:prSet/>
      <dgm:spPr/>
      <dgm:t>
        <a:bodyPr/>
        <a:lstStyle/>
        <a:p>
          <a:pPr rtl="0"/>
          <a:r>
            <a:rPr lang="zh-TW"/>
            <a:t>文件化報告</a:t>
          </a:r>
        </a:p>
      </dgm:t>
    </dgm:pt>
    <dgm:pt modelId="{9EA11A93-7628-461D-9710-9D84BA9AAFCD}" type="parTrans" cxnId="{5923920D-A301-461D-9B31-9B9E39DF13B9}">
      <dgm:prSet/>
      <dgm:spPr/>
      <dgm:t>
        <a:bodyPr/>
        <a:lstStyle/>
        <a:p>
          <a:endParaRPr lang="zh-TW" altLang="en-US"/>
        </a:p>
      </dgm:t>
    </dgm:pt>
    <dgm:pt modelId="{F50255F7-07F7-47E3-A713-5F738F130E36}" type="sibTrans" cxnId="{5923920D-A301-461D-9B31-9B9E39DF13B9}">
      <dgm:prSet/>
      <dgm:spPr/>
      <dgm:t>
        <a:bodyPr/>
        <a:lstStyle/>
        <a:p>
          <a:endParaRPr lang="zh-TW" altLang="en-US"/>
        </a:p>
      </dgm:t>
    </dgm:pt>
    <dgm:pt modelId="{35252B43-32EB-4F1C-B93C-F9748D726713}">
      <dgm:prSet/>
      <dgm:spPr/>
      <dgm:t>
        <a:bodyPr/>
        <a:lstStyle/>
        <a:p>
          <a:pPr rtl="0"/>
          <a:r>
            <a:rPr lang="zh-TW"/>
            <a:t>查證</a:t>
          </a:r>
        </a:p>
      </dgm:t>
    </dgm:pt>
    <dgm:pt modelId="{98D6ADA3-6ADD-469C-95AD-39471A4E902F}" type="parTrans" cxnId="{549B8B7D-CED6-4C14-B0EA-B50819CE257C}">
      <dgm:prSet/>
      <dgm:spPr/>
      <dgm:t>
        <a:bodyPr/>
        <a:lstStyle/>
        <a:p>
          <a:endParaRPr lang="zh-TW" altLang="en-US"/>
        </a:p>
      </dgm:t>
    </dgm:pt>
    <dgm:pt modelId="{BCB4C196-36ED-4DD0-BA28-6620908CD54C}" type="sibTrans" cxnId="{549B8B7D-CED6-4C14-B0EA-B50819CE257C}">
      <dgm:prSet/>
      <dgm:spPr/>
      <dgm:t>
        <a:bodyPr/>
        <a:lstStyle/>
        <a:p>
          <a:endParaRPr lang="zh-TW" altLang="en-US"/>
        </a:p>
      </dgm:t>
    </dgm:pt>
    <dgm:pt modelId="{6DB8FB94-132D-41EA-A268-61EB395F025B}">
      <dgm:prSet/>
      <dgm:spPr/>
      <dgm:t>
        <a:bodyPr/>
        <a:lstStyle/>
        <a:p>
          <a:pPr rtl="0"/>
          <a:r>
            <a:rPr lang="zh-TW"/>
            <a:t>資訊揭露</a:t>
          </a:r>
        </a:p>
      </dgm:t>
    </dgm:pt>
    <dgm:pt modelId="{85ECA6A3-B324-4DA4-BBC0-BD1135A9B85F}" type="parTrans" cxnId="{C68B6CAD-9874-48FE-ABA4-E0073DCDB11E}">
      <dgm:prSet/>
      <dgm:spPr/>
      <dgm:t>
        <a:bodyPr/>
        <a:lstStyle/>
        <a:p>
          <a:endParaRPr lang="zh-TW" altLang="en-US"/>
        </a:p>
      </dgm:t>
    </dgm:pt>
    <dgm:pt modelId="{E0101CF1-40B3-490F-AE13-F3B0279EFC62}" type="sibTrans" cxnId="{C68B6CAD-9874-48FE-ABA4-E0073DCDB11E}">
      <dgm:prSet/>
      <dgm:spPr/>
      <dgm:t>
        <a:bodyPr/>
        <a:lstStyle/>
        <a:p>
          <a:endParaRPr lang="zh-TW" altLang="en-US"/>
        </a:p>
      </dgm:t>
    </dgm:pt>
    <dgm:pt modelId="{39DBE8E3-60B7-4E13-A2AF-F4946E91CC32}">
      <dgm:prSet/>
      <dgm:spPr/>
      <dgm:t>
        <a:bodyPr/>
        <a:lstStyle/>
        <a:p>
          <a:pPr rtl="0"/>
          <a:r>
            <a:rPr lang="zh-TW"/>
            <a:t>管理改善</a:t>
          </a:r>
        </a:p>
      </dgm:t>
    </dgm:pt>
    <dgm:pt modelId="{447E5647-B348-489D-9F1B-ACE4DA72BF44}" type="parTrans" cxnId="{650929A6-EE81-4C28-8AC4-A9FFC9EBF974}">
      <dgm:prSet/>
      <dgm:spPr/>
      <dgm:t>
        <a:bodyPr/>
        <a:lstStyle/>
        <a:p>
          <a:endParaRPr lang="zh-TW" altLang="en-US"/>
        </a:p>
      </dgm:t>
    </dgm:pt>
    <dgm:pt modelId="{CECCDE3B-6287-4FC5-BDD1-8465A161C687}" type="sibTrans" cxnId="{650929A6-EE81-4C28-8AC4-A9FFC9EBF974}">
      <dgm:prSet/>
      <dgm:spPr/>
      <dgm:t>
        <a:bodyPr/>
        <a:lstStyle/>
        <a:p>
          <a:endParaRPr lang="zh-TW" altLang="en-US"/>
        </a:p>
      </dgm:t>
    </dgm:pt>
    <dgm:pt modelId="{08EFFB71-AEA2-4BFF-9137-5CF6588DED81}" type="pres">
      <dgm:prSet presAssocID="{E08493BD-6EBC-41D5-AE0E-DAC8B955D32C}" presName="Name0" presStyleCnt="0">
        <dgm:presLayoutVars>
          <dgm:dir/>
          <dgm:resizeHandles val="exact"/>
        </dgm:presLayoutVars>
      </dgm:prSet>
      <dgm:spPr/>
    </dgm:pt>
    <dgm:pt modelId="{625FA5D3-2543-4146-BBDE-AB4634A4E29C}" type="pres">
      <dgm:prSet presAssocID="{E08493BD-6EBC-41D5-AE0E-DAC8B955D32C}" presName="arrow" presStyleLbl="bgShp" presStyleIdx="0" presStyleCnt="1"/>
      <dgm:spPr/>
    </dgm:pt>
    <dgm:pt modelId="{FA84006F-B4FF-408B-9608-7C6B5B388F8E}" type="pres">
      <dgm:prSet presAssocID="{E08493BD-6EBC-41D5-AE0E-DAC8B955D32C}" presName="points" presStyleCnt="0"/>
      <dgm:spPr/>
    </dgm:pt>
    <dgm:pt modelId="{399D4C19-187F-4B10-9DB3-BC4F3F6DA63C}" type="pres">
      <dgm:prSet presAssocID="{AC4522E6-B2E1-4F9D-A55E-D2C079E6CE1D}" presName="compositeA" presStyleCnt="0"/>
      <dgm:spPr/>
    </dgm:pt>
    <dgm:pt modelId="{A611330E-33E6-4C61-A42B-021E3223A226}" type="pres">
      <dgm:prSet presAssocID="{AC4522E6-B2E1-4F9D-A55E-D2C079E6CE1D}" presName="textA" presStyleLbl="revTx" presStyleIdx="0" presStyleCnt="8">
        <dgm:presLayoutVars>
          <dgm:bulletEnabled val="1"/>
        </dgm:presLayoutVars>
      </dgm:prSet>
      <dgm:spPr/>
    </dgm:pt>
    <dgm:pt modelId="{28FC843F-814F-48AB-B64A-514B04723525}" type="pres">
      <dgm:prSet presAssocID="{AC4522E6-B2E1-4F9D-A55E-D2C079E6CE1D}" presName="circleA" presStyleLbl="node1" presStyleIdx="0" presStyleCnt="8"/>
      <dgm:spPr/>
    </dgm:pt>
    <dgm:pt modelId="{68F074E5-DF75-4BC9-8A67-D000012D6A35}" type="pres">
      <dgm:prSet presAssocID="{AC4522E6-B2E1-4F9D-A55E-D2C079E6CE1D}" presName="spaceA" presStyleCnt="0"/>
      <dgm:spPr/>
    </dgm:pt>
    <dgm:pt modelId="{4D331753-7C00-4305-8CFB-1572C72EA53C}" type="pres">
      <dgm:prSet presAssocID="{614E0911-386A-434E-B65A-D554C75B0591}" presName="space" presStyleCnt="0"/>
      <dgm:spPr/>
    </dgm:pt>
    <dgm:pt modelId="{6A2E0C1A-E14F-4A82-B424-78EB22EB471F}" type="pres">
      <dgm:prSet presAssocID="{460B398A-9243-49BF-BE40-8E720DB982C5}" presName="compositeB" presStyleCnt="0"/>
      <dgm:spPr/>
    </dgm:pt>
    <dgm:pt modelId="{F3968A2F-CAE3-4A87-9FDB-3098E158D442}" type="pres">
      <dgm:prSet presAssocID="{460B398A-9243-49BF-BE40-8E720DB982C5}" presName="textB" presStyleLbl="revTx" presStyleIdx="1" presStyleCnt="8">
        <dgm:presLayoutVars>
          <dgm:bulletEnabled val="1"/>
        </dgm:presLayoutVars>
      </dgm:prSet>
      <dgm:spPr/>
    </dgm:pt>
    <dgm:pt modelId="{859CF84F-7B67-4FAA-A53D-1EF5A7CAB95F}" type="pres">
      <dgm:prSet presAssocID="{460B398A-9243-49BF-BE40-8E720DB982C5}" presName="circleB" presStyleLbl="node1" presStyleIdx="1" presStyleCnt="8"/>
      <dgm:spPr/>
    </dgm:pt>
    <dgm:pt modelId="{519002B4-11A7-42A4-A7EE-9E7F3F65E9F4}" type="pres">
      <dgm:prSet presAssocID="{460B398A-9243-49BF-BE40-8E720DB982C5}" presName="spaceB" presStyleCnt="0"/>
      <dgm:spPr/>
    </dgm:pt>
    <dgm:pt modelId="{181CC27F-AC9F-46C1-9325-E46F79E10651}" type="pres">
      <dgm:prSet presAssocID="{82241D99-A090-4DA1-924A-B812107CE878}" presName="space" presStyleCnt="0"/>
      <dgm:spPr/>
    </dgm:pt>
    <dgm:pt modelId="{9F30559B-93C8-4821-BB12-8EF297E163B1}" type="pres">
      <dgm:prSet presAssocID="{29E8DDCB-84C9-4C37-9100-9B33D0BA3E1B}" presName="compositeA" presStyleCnt="0"/>
      <dgm:spPr/>
    </dgm:pt>
    <dgm:pt modelId="{E3EC297C-6896-4A26-AF89-A8B1F0AF13D9}" type="pres">
      <dgm:prSet presAssocID="{29E8DDCB-84C9-4C37-9100-9B33D0BA3E1B}" presName="textA" presStyleLbl="revTx" presStyleIdx="2" presStyleCnt="8">
        <dgm:presLayoutVars>
          <dgm:bulletEnabled val="1"/>
        </dgm:presLayoutVars>
      </dgm:prSet>
      <dgm:spPr/>
    </dgm:pt>
    <dgm:pt modelId="{5CD2CCFD-1439-40B1-807E-4BA309647643}" type="pres">
      <dgm:prSet presAssocID="{29E8DDCB-84C9-4C37-9100-9B33D0BA3E1B}" presName="circleA" presStyleLbl="node1" presStyleIdx="2" presStyleCnt="8"/>
      <dgm:spPr/>
    </dgm:pt>
    <dgm:pt modelId="{220F0B9C-0952-4E51-A495-0E023DD8CAC8}" type="pres">
      <dgm:prSet presAssocID="{29E8DDCB-84C9-4C37-9100-9B33D0BA3E1B}" presName="spaceA" presStyleCnt="0"/>
      <dgm:spPr/>
    </dgm:pt>
    <dgm:pt modelId="{50FA3E91-3D45-44F5-830E-3EF9E231494E}" type="pres">
      <dgm:prSet presAssocID="{42592D48-E3A0-4F8D-A326-C47456B97A3F}" presName="space" presStyleCnt="0"/>
      <dgm:spPr/>
    </dgm:pt>
    <dgm:pt modelId="{393CA67C-DE3C-4B56-8478-C1164A0B19B7}" type="pres">
      <dgm:prSet presAssocID="{52002DCB-48E8-4007-92F5-D7B16C403A08}" presName="compositeB" presStyleCnt="0"/>
      <dgm:spPr/>
    </dgm:pt>
    <dgm:pt modelId="{71569A36-4EB5-4C5F-BF15-0D595353BDF9}" type="pres">
      <dgm:prSet presAssocID="{52002DCB-48E8-4007-92F5-D7B16C403A08}" presName="textB" presStyleLbl="revTx" presStyleIdx="3" presStyleCnt="8">
        <dgm:presLayoutVars>
          <dgm:bulletEnabled val="1"/>
        </dgm:presLayoutVars>
      </dgm:prSet>
      <dgm:spPr/>
    </dgm:pt>
    <dgm:pt modelId="{AB4B5B5D-117E-49BD-B657-309E83CB9105}" type="pres">
      <dgm:prSet presAssocID="{52002DCB-48E8-4007-92F5-D7B16C403A08}" presName="circleB" presStyleLbl="node1" presStyleIdx="3" presStyleCnt="8"/>
      <dgm:spPr/>
    </dgm:pt>
    <dgm:pt modelId="{9AAEDC38-7AE0-4CC8-9FE9-E2E41D2BB766}" type="pres">
      <dgm:prSet presAssocID="{52002DCB-48E8-4007-92F5-D7B16C403A08}" presName="spaceB" presStyleCnt="0"/>
      <dgm:spPr/>
    </dgm:pt>
    <dgm:pt modelId="{9FCE9977-6CB1-44AE-82B7-B09D745D9696}" type="pres">
      <dgm:prSet presAssocID="{3BC59468-FC6D-4FA2-A34C-347FB78993D5}" presName="space" presStyleCnt="0"/>
      <dgm:spPr/>
    </dgm:pt>
    <dgm:pt modelId="{A99BB935-553C-4C65-8FD2-6BA9ADAB72AD}" type="pres">
      <dgm:prSet presAssocID="{293D27CB-B421-4B77-967A-7AEAFABB668B}" presName="compositeA" presStyleCnt="0"/>
      <dgm:spPr/>
    </dgm:pt>
    <dgm:pt modelId="{54222863-34B8-4E5D-AF1C-30BBCB3A363D}" type="pres">
      <dgm:prSet presAssocID="{293D27CB-B421-4B77-967A-7AEAFABB668B}" presName="textA" presStyleLbl="revTx" presStyleIdx="4" presStyleCnt="8">
        <dgm:presLayoutVars>
          <dgm:bulletEnabled val="1"/>
        </dgm:presLayoutVars>
      </dgm:prSet>
      <dgm:spPr/>
    </dgm:pt>
    <dgm:pt modelId="{C9DBBD22-B888-49B2-BF81-D0F5B44B77AE}" type="pres">
      <dgm:prSet presAssocID="{293D27CB-B421-4B77-967A-7AEAFABB668B}" presName="circleA" presStyleLbl="node1" presStyleIdx="4" presStyleCnt="8"/>
      <dgm:spPr/>
    </dgm:pt>
    <dgm:pt modelId="{3B83A6E7-98E8-4917-BDE5-E586EA8994C9}" type="pres">
      <dgm:prSet presAssocID="{293D27CB-B421-4B77-967A-7AEAFABB668B}" presName="spaceA" presStyleCnt="0"/>
      <dgm:spPr/>
    </dgm:pt>
    <dgm:pt modelId="{27C21AAB-4C46-41D8-9E62-FF75DFDB1C97}" type="pres">
      <dgm:prSet presAssocID="{F50255F7-07F7-47E3-A713-5F738F130E36}" presName="space" presStyleCnt="0"/>
      <dgm:spPr/>
    </dgm:pt>
    <dgm:pt modelId="{801CBF89-5A40-4F7D-BA69-37FBBA83146F}" type="pres">
      <dgm:prSet presAssocID="{35252B43-32EB-4F1C-B93C-F9748D726713}" presName="compositeB" presStyleCnt="0"/>
      <dgm:spPr/>
    </dgm:pt>
    <dgm:pt modelId="{531C64CE-8B01-467A-8935-3C3838AA2BFD}" type="pres">
      <dgm:prSet presAssocID="{35252B43-32EB-4F1C-B93C-F9748D726713}" presName="textB" presStyleLbl="revTx" presStyleIdx="5" presStyleCnt="8">
        <dgm:presLayoutVars>
          <dgm:bulletEnabled val="1"/>
        </dgm:presLayoutVars>
      </dgm:prSet>
      <dgm:spPr/>
    </dgm:pt>
    <dgm:pt modelId="{C97029DF-D03D-4AE1-94A6-84A1608C2513}" type="pres">
      <dgm:prSet presAssocID="{35252B43-32EB-4F1C-B93C-F9748D726713}" presName="circleB" presStyleLbl="node1" presStyleIdx="5" presStyleCnt="8"/>
      <dgm:spPr/>
    </dgm:pt>
    <dgm:pt modelId="{37A03B21-B8A4-4CE2-94B3-63C66BDA0789}" type="pres">
      <dgm:prSet presAssocID="{35252B43-32EB-4F1C-B93C-F9748D726713}" presName="spaceB" presStyleCnt="0"/>
      <dgm:spPr/>
    </dgm:pt>
    <dgm:pt modelId="{EBB43F61-2DF1-4ACD-8078-C8139A292BF0}" type="pres">
      <dgm:prSet presAssocID="{BCB4C196-36ED-4DD0-BA28-6620908CD54C}" presName="space" presStyleCnt="0"/>
      <dgm:spPr/>
    </dgm:pt>
    <dgm:pt modelId="{C87F008F-00FF-41B1-ABFA-37A913FE4A8D}" type="pres">
      <dgm:prSet presAssocID="{6DB8FB94-132D-41EA-A268-61EB395F025B}" presName="compositeA" presStyleCnt="0"/>
      <dgm:spPr/>
    </dgm:pt>
    <dgm:pt modelId="{BE1321A0-9786-4A05-9BFE-1C216908C9FD}" type="pres">
      <dgm:prSet presAssocID="{6DB8FB94-132D-41EA-A268-61EB395F025B}" presName="textA" presStyleLbl="revTx" presStyleIdx="6" presStyleCnt="8">
        <dgm:presLayoutVars>
          <dgm:bulletEnabled val="1"/>
        </dgm:presLayoutVars>
      </dgm:prSet>
      <dgm:spPr/>
    </dgm:pt>
    <dgm:pt modelId="{69F62800-6559-449A-95C2-A808591457B9}" type="pres">
      <dgm:prSet presAssocID="{6DB8FB94-132D-41EA-A268-61EB395F025B}" presName="circleA" presStyleLbl="node1" presStyleIdx="6" presStyleCnt="8"/>
      <dgm:spPr/>
    </dgm:pt>
    <dgm:pt modelId="{B73A5952-2230-43FB-A416-34667EB9CCAE}" type="pres">
      <dgm:prSet presAssocID="{6DB8FB94-132D-41EA-A268-61EB395F025B}" presName="spaceA" presStyleCnt="0"/>
      <dgm:spPr/>
    </dgm:pt>
    <dgm:pt modelId="{38DA40BC-7F90-4E1F-9DB2-682B2A03D78A}" type="pres">
      <dgm:prSet presAssocID="{E0101CF1-40B3-490F-AE13-F3B0279EFC62}" presName="space" presStyleCnt="0"/>
      <dgm:spPr/>
    </dgm:pt>
    <dgm:pt modelId="{B60F8C0F-EB04-4148-BA8B-3168D6A99B37}" type="pres">
      <dgm:prSet presAssocID="{39DBE8E3-60B7-4E13-A2AF-F4946E91CC32}" presName="compositeB" presStyleCnt="0"/>
      <dgm:spPr/>
    </dgm:pt>
    <dgm:pt modelId="{0C825E67-F657-422C-B83B-0182E1C45816}" type="pres">
      <dgm:prSet presAssocID="{39DBE8E3-60B7-4E13-A2AF-F4946E91CC32}" presName="textB" presStyleLbl="revTx" presStyleIdx="7" presStyleCnt="8">
        <dgm:presLayoutVars>
          <dgm:bulletEnabled val="1"/>
        </dgm:presLayoutVars>
      </dgm:prSet>
      <dgm:spPr/>
    </dgm:pt>
    <dgm:pt modelId="{058EBE8C-9C90-487E-8F41-A35ECE4D9A0C}" type="pres">
      <dgm:prSet presAssocID="{39DBE8E3-60B7-4E13-A2AF-F4946E91CC32}" presName="circleB" presStyleLbl="node1" presStyleIdx="7" presStyleCnt="8"/>
      <dgm:spPr/>
    </dgm:pt>
    <dgm:pt modelId="{9FACA58D-FE8F-4E57-B53E-E037C3FD1138}" type="pres">
      <dgm:prSet presAssocID="{39DBE8E3-60B7-4E13-A2AF-F4946E91CC32}" presName="spaceB" presStyleCnt="0"/>
      <dgm:spPr/>
    </dgm:pt>
  </dgm:ptLst>
  <dgm:cxnLst>
    <dgm:cxn modelId="{467A7101-AB03-4A5B-BD35-FFE356C83829}" type="presOf" srcId="{29E8DDCB-84C9-4C37-9100-9B33D0BA3E1B}" destId="{E3EC297C-6896-4A26-AF89-A8B1F0AF13D9}" srcOrd="0" destOrd="0" presId="urn:microsoft.com/office/officeart/2005/8/layout/hProcess11"/>
    <dgm:cxn modelId="{0AF20904-46F8-4372-9973-2D3A7D8294B8}" type="presOf" srcId="{460B398A-9243-49BF-BE40-8E720DB982C5}" destId="{F3968A2F-CAE3-4A87-9FDB-3098E158D442}" srcOrd="0" destOrd="0" presId="urn:microsoft.com/office/officeart/2005/8/layout/hProcess11"/>
    <dgm:cxn modelId="{5923920D-A301-461D-9B31-9B9E39DF13B9}" srcId="{E08493BD-6EBC-41D5-AE0E-DAC8B955D32C}" destId="{293D27CB-B421-4B77-967A-7AEAFABB668B}" srcOrd="4" destOrd="0" parTransId="{9EA11A93-7628-461D-9710-9D84BA9AAFCD}" sibTransId="{F50255F7-07F7-47E3-A713-5F738F130E36}"/>
    <dgm:cxn modelId="{D7BBA310-518A-4018-B545-85EA0C024CC5}" type="presOf" srcId="{35252B43-32EB-4F1C-B93C-F9748D726713}" destId="{531C64CE-8B01-467A-8935-3C3838AA2BFD}" srcOrd="0" destOrd="0" presId="urn:microsoft.com/office/officeart/2005/8/layout/hProcess11"/>
    <dgm:cxn modelId="{1EBB8419-DC5E-4A1C-9C5F-91D37D765CC2}" type="presOf" srcId="{6DB8FB94-132D-41EA-A268-61EB395F025B}" destId="{BE1321A0-9786-4A05-9BFE-1C216908C9FD}" srcOrd="0" destOrd="0" presId="urn:microsoft.com/office/officeart/2005/8/layout/hProcess11"/>
    <dgm:cxn modelId="{ED3B4C61-C9CB-4F83-9658-C04FADD70F39}" type="presOf" srcId="{293D27CB-B421-4B77-967A-7AEAFABB668B}" destId="{54222863-34B8-4E5D-AF1C-30BBCB3A363D}" srcOrd="0" destOrd="0" presId="urn:microsoft.com/office/officeart/2005/8/layout/hProcess11"/>
    <dgm:cxn modelId="{4E9E1345-9D12-45A0-8702-C5E3AEDAA9AA}" srcId="{E08493BD-6EBC-41D5-AE0E-DAC8B955D32C}" destId="{AC4522E6-B2E1-4F9D-A55E-D2C079E6CE1D}" srcOrd="0" destOrd="0" parTransId="{80B44C0B-1A4C-4077-B997-FB2823D28218}" sibTransId="{614E0911-386A-434E-B65A-D554C75B0591}"/>
    <dgm:cxn modelId="{FA559950-E07C-44EA-B390-B2D17957A752}" type="presOf" srcId="{52002DCB-48E8-4007-92F5-D7B16C403A08}" destId="{71569A36-4EB5-4C5F-BF15-0D595353BDF9}" srcOrd="0" destOrd="0" presId="urn:microsoft.com/office/officeart/2005/8/layout/hProcess11"/>
    <dgm:cxn modelId="{549B8B7D-CED6-4C14-B0EA-B50819CE257C}" srcId="{E08493BD-6EBC-41D5-AE0E-DAC8B955D32C}" destId="{35252B43-32EB-4F1C-B93C-F9748D726713}" srcOrd="5" destOrd="0" parTransId="{98D6ADA3-6ADD-469C-95AD-39471A4E902F}" sibTransId="{BCB4C196-36ED-4DD0-BA28-6620908CD54C}"/>
    <dgm:cxn modelId="{0D92D3A0-3F4E-4569-B77C-BA31720FC164}" srcId="{E08493BD-6EBC-41D5-AE0E-DAC8B955D32C}" destId="{29E8DDCB-84C9-4C37-9100-9B33D0BA3E1B}" srcOrd="2" destOrd="0" parTransId="{AED1C433-8684-42E4-86F0-E3D65FD28A47}" sibTransId="{42592D48-E3A0-4F8D-A326-C47456B97A3F}"/>
    <dgm:cxn modelId="{650929A6-EE81-4C28-8AC4-A9FFC9EBF974}" srcId="{E08493BD-6EBC-41D5-AE0E-DAC8B955D32C}" destId="{39DBE8E3-60B7-4E13-A2AF-F4946E91CC32}" srcOrd="7" destOrd="0" parTransId="{447E5647-B348-489D-9F1B-ACE4DA72BF44}" sibTransId="{CECCDE3B-6287-4FC5-BDD1-8465A161C687}"/>
    <dgm:cxn modelId="{C68B6CAD-9874-48FE-ABA4-E0073DCDB11E}" srcId="{E08493BD-6EBC-41D5-AE0E-DAC8B955D32C}" destId="{6DB8FB94-132D-41EA-A268-61EB395F025B}" srcOrd="6" destOrd="0" parTransId="{85ECA6A3-B324-4DA4-BBC0-BD1135A9B85F}" sibTransId="{E0101CF1-40B3-490F-AE13-F3B0279EFC62}"/>
    <dgm:cxn modelId="{645FCAB2-F632-4FB4-8AC5-4B02D758ACDE}" type="presOf" srcId="{AC4522E6-B2E1-4F9D-A55E-D2C079E6CE1D}" destId="{A611330E-33E6-4C61-A42B-021E3223A226}" srcOrd="0" destOrd="0" presId="urn:microsoft.com/office/officeart/2005/8/layout/hProcess11"/>
    <dgm:cxn modelId="{6E090CC0-A3AA-492B-8778-11833EC719F0}" type="presOf" srcId="{E08493BD-6EBC-41D5-AE0E-DAC8B955D32C}" destId="{08EFFB71-AEA2-4BFF-9137-5CF6588DED81}" srcOrd="0" destOrd="0" presId="urn:microsoft.com/office/officeart/2005/8/layout/hProcess11"/>
    <dgm:cxn modelId="{536195DD-D0F7-46FD-BB30-098F744F1A2D}" type="presOf" srcId="{39DBE8E3-60B7-4E13-A2AF-F4946E91CC32}" destId="{0C825E67-F657-422C-B83B-0182E1C45816}" srcOrd="0" destOrd="0" presId="urn:microsoft.com/office/officeart/2005/8/layout/hProcess11"/>
    <dgm:cxn modelId="{BED57EEF-39B6-4FBB-9517-40C13B930893}" srcId="{E08493BD-6EBC-41D5-AE0E-DAC8B955D32C}" destId="{52002DCB-48E8-4007-92F5-D7B16C403A08}" srcOrd="3" destOrd="0" parTransId="{ABA441AB-82F6-4997-8C49-B61213AAA39C}" sibTransId="{3BC59468-FC6D-4FA2-A34C-347FB78993D5}"/>
    <dgm:cxn modelId="{2C2FB4F9-2ABA-41DD-B6F9-251C56B330C0}" srcId="{E08493BD-6EBC-41D5-AE0E-DAC8B955D32C}" destId="{460B398A-9243-49BF-BE40-8E720DB982C5}" srcOrd="1" destOrd="0" parTransId="{A86F278C-930B-4468-B170-ECD529E43A7D}" sibTransId="{82241D99-A090-4DA1-924A-B812107CE878}"/>
    <dgm:cxn modelId="{9B221B70-E4FA-4B33-89D2-6788A20DA1EA}" type="presParOf" srcId="{08EFFB71-AEA2-4BFF-9137-5CF6588DED81}" destId="{625FA5D3-2543-4146-BBDE-AB4634A4E29C}" srcOrd="0" destOrd="0" presId="urn:microsoft.com/office/officeart/2005/8/layout/hProcess11"/>
    <dgm:cxn modelId="{7F242DD5-0418-4D7E-8BEA-B97DAB9CFD27}" type="presParOf" srcId="{08EFFB71-AEA2-4BFF-9137-5CF6588DED81}" destId="{FA84006F-B4FF-408B-9608-7C6B5B388F8E}" srcOrd="1" destOrd="0" presId="urn:microsoft.com/office/officeart/2005/8/layout/hProcess11"/>
    <dgm:cxn modelId="{128DEB6E-C76B-47F0-9942-D6D9B853E851}" type="presParOf" srcId="{FA84006F-B4FF-408B-9608-7C6B5B388F8E}" destId="{399D4C19-187F-4B10-9DB3-BC4F3F6DA63C}" srcOrd="0" destOrd="0" presId="urn:microsoft.com/office/officeart/2005/8/layout/hProcess11"/>
    <dgm:cxn modelId="{04012371-9946-44CF-BC38-719C977EF74F}" type="presParOf" srcId="{399D4C19-187F-4B10-9DB3-BC4F3F6DA63C}" destId="{A611330E-33E6-4C61-A42B-021E3223A226}" srcOrd="0" destOrd="0" presId="urn:microsoft.com/office/officeart/2005/8/layout/hProcess11"/>
    <dgm:cxn modelId="{A39DE9D7-DDBD-498F-9AB3-2BDFD78B7421}" type="presParOf" srcId="{399D4C19-187F-4B10-9DB3-BC4F3F6DA63C}" destId="{28FC843F-814F-48AB-B64A-514B04723525}" srcOrd="1" destOrd="0" presId="urn:microsoft.com/office/officeart/2005/8/layout/hProcess11"/>
    <dgm:cxn modelId="{9FF33C63-61F8-4660-9C0B-9E2C2FFFBD0C}" type="presParOf" srcId="{399D4C19-187F-4B10-9DB3-BC4F3F6DA63C}" destId="{68F074E5-DF75-4BC9-8A67-D000012D6A35}" srcOrd="2" destOrd="0" presId="urn:microsoft.com/office/officeart/2005/8/layout/hProcess11"/>
    <dgm:cxn modelId="{EF291D55-5C82-4840-87D1-494A5D89BAB9}" type="presParOf" srcId="{FA84006F-B4FF-408B-9608-7C6B5B388F8E}" destId="{4D331753-7C00-4305-8CFB-1572C72EA53C}" srcOrd="1" destOrd="0" presId="urn:microsoft.com/office/officeart/2005/8/layout/hProcess11"/>
    <dgm:cxn modelId="{1735370A-5176-4660-A7AA-C304335F2500}" type="presParOf" srcId="{FA84006F-B4FF-408B-9608-7C6B5B388F8E}" destId="{6A2E0C1A-E14F-4A82-B424-78EB22EB471F}" srcOrd="2" destOrd="0" presId="urn:microsoft.com/office/officeart/2005/8/layout/hProcess11"/>
    <dgm:cxn modelId="{7BC6CBDC-293B-4C76-9BB1-F643C3664EEE}" type="presParOf" srcId="{6A2E0C1A-E14F-4A82-B424-78EB22EB471F}" destId="{F3968A2F-CAE3-4A87-9FDB-3098E158D442}" srcOrd="0" destOrd="0" presId="urn:microsoft.com/office/officeart/2005/8/layout/hProcess11"/>
    <dgm:cxn modelId="{F33BB21D-D291-4B88-BE5A-A0F4FDBA7414}" type="presParOf" srcId="{6A2E0C1A-E14F-4A82-B424-78EB22EB471F}" destId="{859CF84F-7B67-4FAA-A53D-1EF5A7CAB95F}" srcOrd="1" destOrd="0" presId="urn:microsoft.com/office/officeart/2005/8/layout/hProcess11"/>
    <dgm:cxn modelId="{1EA25537-45EF-44D2-B9E7-93A21E54A378}" type="presParOf" srcId="{6A2E0C1A-E14F-4A82-B424-78EB22EB471F}" destId="{519002B4-11A7-42A4-A7EE-9E7F3F65E9F4}" srcOrd="2" destOrd="0" presId="urn:microsoft.com/office/officeart/2005/8/layout/hProcess11"/>
    <dgm:cxn modelId="{2CE019CB-EC63-4555-8B88-BA73AA05A8A7}" type="presParOf" srcId="{FA84006F-B4FF-408B-9608-7C6B5B388F8E}" destId="{181CC27F-AC9F-46C1-9325-E46F79E10651}" srcOrd="3" destOrd="0" presId="urn:microsoft.com/office/officeart/2005/8/layout/hProcess11"/>
    <dgm:cxn modelId="{0B8F6F3C-61CB-49C0-8DA8-86CBCF5BB759}" type="presParOf" srcId="{FA84006F-B4FF-408B-9608-7C6B5B388F8E}" destId="{9F30559B-93C8-4821-BB12-8EF297E163B1}" srcOrd="4" destOrd="0" presId="urn:microsoft.com/office/officeart/2005/8/layout/hProcess11"/>
    <dgm:cxn modelId="{13E34014-00C1-4BBC-B419-1A75DAB6A3F2}" type="presParOf" srcId="{9F30559B-93C8-4821-BB12-8EF297E163B1}" destId="{E3EC297C-6896-4A26-AF89-A8B1F0AF13D9}" srcOrd="0" destOrd="0" presId="urn:microsoft.com/office/officeart/2005/8/layout/hProcess11"/>
    <dgm:cxn modelId="{534A1091-C210-4097-9663-A410C65297DE}" type="presParOf" srcId="{9F30559B-93C8-4821-BB12-8EF297E163B1}" destId="{5CD2CCFD-1439-40B1-807E-4BA309647643}" srcOrd="1" destOrd="0" presId="urn:microsoft.com/office/officeart/2005/8/layout/hProcess11"/>
    <dgm:cxn modelId="{B8E065FB-05FE-4ED2-8B30-93BDAEDA8FBA}" type="presParOf" srcId="{9F30559B-93C8-4821-BB12-8EF297E163B1}" destId="{220F0B9C-0952-4E51-A495-0E023DD8CAC8}" srcOrd="2" destOrd="0" presId="urn:microsoft.com/office/officeart/2005/8/layout/hProcess11"/>
    <dgm:cxn modelId="{B50E1D40-44DE-405C-A404-8A37D5A3F9B9}" type="presParOf" srcId="{FA84006F-B4FF-408B-9608-7C6B5B388F8E}" destId="{50FA3E91-3D45-44F5-830E-3EF9E231494E}" srcOrd="5" destOrd="0" presId="urn:microsoft.com/office/officeart/2005/8/layout/hProcess11"/>
    <dgm:cxn modelId="{A0DD8388-E907-43E1-BACB-A3AC3D4F6F4D}" type="presParOf" srcId="{FA84006F-B4FF-408B-9608-7C6B5B388F8E}" destId="{393CA67C-DE3C-4B56-8478-C1164A0B19B7}" srcOrd="6" destOrd="0" presId="urn:microsoft.com/office/officeart/2005/8/layout/hProcess11"/>
    <dgm:cxn modelId="{73859F99-A7BA-453D-B827-1F304108E284}" type="presParOf" srcId="{393CA67C-DE3C-4B56-8478-C1164A0B19B7}" destId="{71569A36-4EB5-4C5F-BF15-0D595353BDF9}" srcOrd="0" destOrd="0" presId="urn:microsoft.com/office/officeart/2005/8/layout/hProcess11"/>
    <dgm:cxn modelId="{3F910267-01A4-454A-A34E-1FB387994B77}" type="presParOf" srcId="{393CA67C-DE3C-4B56-8478-C1164A0B19B7}" destId="{AB4B5B5D-117E-49BD-B657-309E83CB9105}" srcOrd="1" destOrd="0" presId="urn:microsoft.com/office/officeart/2005/8/layout/hProcess11"/>
    <dgm:cxn modelId="{732AAFA2-9E23-46C8-9AAF-D6AB70D7F356}" type="presParOf" srcId="{393CA67C-DE3C-4B56-8478-C1164A0B19B7}" destId="{9AAEDC38-7AE0-4CC8-9FE9-E2E41D2BB766}" srcOrd="2" destOrd="0" presId="urn:microsoft.com/office/officeart/2005/8/layout/hProcess11"/>
    <dgm:cxn modelId="{2DBB64C1-4EA2-4F2B-82DD-C3885A47EE56}" type="presParOf" srcId="{FA84006F-B4FF-408B-9608-7C6B5B388F8E}" destId="{9FCE9977-6CB1-44AE-82B7-B09D745D9696}" srcOrd="7" destOrd="0" presId="urn:microsoft.com/office/officeart/2005/8/layout/hProcess11"/>
    <dgm:cxn modelId="{F331DB28-0CF7-40DB-8C2D-090E8E757DB8}" type="presParOf" srcId="{FA84006F-B4FF-408B-9608-7C6B5B388F8E}" destId="{A99BB935-553C-4C65-8FD2-6BA9ADAB72AD}" srcOrd="8" destOrd="0" presId="urn:microsoft.com/office/officeart/2005/8/layout/hProcess11"/>
    <dgm:cxn modelId="{2E1A920A-E488-4ECD-A2C9-0F07A97E8297}" type="presParOf" srcId="{A99BB935-553C-4C65-8FD2-6BA9ADAB72AD}" destId="{54222863-34B8-4E5D-AF1C-30BBCB3A363D}" srcOrd="0" destOrd="0" presId="urn:microsoft.com/office/officeart/2005/8/layout/hProcess11"/>
    <dgm:cxn modelId="{F99145BA-9357-4638-A243-802F2CC58E31}" type="presParOf" srcId="{A99BB935-553C-4C65-8FD2-6BA9ADAB72AD}" destId="{C9DBBD22-B888-49B2-BF81-D0F5B44B77AE}" srcOrd="1" destOrd="0" presId="urn:microsoft.com/office/officeart/2005/8/layout/hProcess11"/>
    <dgm:cxn modelId="{FDC2073E-ED3A-42C6-96A7-A8A91E29B250}" type="presParOf" srcId="{A99BB935-553C-4C65-8FD2-6BA9ADAB72AD}" destId="{3B83A6E7-98E8-4917-BDE5-E586EA8994C9}" srcOrd="2" destOrd="0" presId="urn:microsoft.com/office/officeart/2005/8/layout/hProcess11"/>
    <dgm:cxn modelId="{4785BE8D-C148-42D3-B830-22433686DD05}" type="presParOf" srcId="{FA84006F-B4FF-408B-9608-7C6B5B388F8E}" destId="{27C21AAB-4C46-41D8-9E62-FF75DFDB1C97}" srcOrd="9" destOrd="0" presId="urn:microsoft.com/office/officeart/2005/8/layout/hProcess11"/>
    <dgm:cxn modelId="{8E397577-A229-4B21-8324-EEEABCE939AB}" type="presParOf" srcId="{FA84006F-B4FF-408B-9608-7C6B5B388F8E}" destId="{801CBF89-5A40-4F7D-BA69-37FBBA83146F}" srcOrd="10" destOrd="0" presId="urn:microsoft.com/office/officeart/2005/8/layout/hProcess11"/>
    <dgm:cxn modelId="{7A968DA4-7D67-4E69-B1FD-DF86B5E09B15}" type="presParOf" srcId="{801CBF89-5A40-4F7D-BA69-37FBBA83146F}" destId="{531C64CE-8B01-467A-8935-3C3838AA2BFD}" srcOrd="0" destOrd="0" presId="urn:microsoft.com/office/officeart/2005/8/layout/hProcess11"/>
    <dgm:cxn modelId="{7A348412-21C5-44EC-A230-7E984F2037FC}" type="presParOf" srcId="{801CBF89-5A40-4F7D-BA69-37FBBA83146F}" destId="{C97029DF-D03D-4AE1-94A6-84A1608C2513}" srcOrd="1" destOrd="0" presId="urn:microsoft.com/office/officeart/2005/8/layout/hProcess11"/>
    <dgm:cxn modelId="{5C3CBE47-D010-456F-A144-FFDB0BF5B414}" type="presParOf" srcId="{801CBF89-5A40-4F7D-BA69-37FBBA83146F}" destId="{37A03B21-B8A4-4CE2-94B3-63C66BDA0789}" srcOrd="2" destOrd="0" presId="urn:microsoft.com/office/officeart/2005/8/layout/hProcess11"/>
    <dgm:cxn modelId="{A9DB6066-767B-453F-9D06-0BC79539427D}" type="presParOf" srcId="{FA84006F-B4FF-408B-9608-7C6B5B388F8E}" destId="{EBB43F61-2DF1-4ACD-8078-C8139A292BF0}" srcOrd="11" destOrd="0" presId="urn:microsoft.com/office/officeart/2005/8/layout/hProcess11"/>
    <dgm:cxn modelId="{AF6808EA-C035-41D1-B07E-CBC6FA149C8E}" type="presParOf" srcId="{FA84006F-B4FF-408B-9608-7C6B5B388F8E}" destId="{C87F008F-00FF-41B1-ABFA-37A913FE4A8D}" srcOrd="12" destOrd="0" presId="urn:microsoft.com/office/officeart/2005/8/layout/hProcess11"/>
    <dgm:cxn modelId="{7C9FC6FC-2917-44CF-9DD1-A210D2261466}" type="presParOf" srcId="{C87F008F-00FF-41B1-ABFA-37A913FE4A8D}" destId="{BE1321A0-9786-4A05-9BFE-1C216908C9FD}" srcOrd="0" destOrd="0" presId="urn:microsoft.com/office/officeart/2005/8/layout/hProcess11"/>
    <dgm:cxn modelId="{659E2725-1C32-479E-8193-2B32E55F330B}" type="presParOf" srcId="{C87F008F-00FF-41B1-ABFA-37A913FE4A8D}" destId="{69F62800-6559-449A-95C2-A808591457B9}" srcOrd="1" destOrd="0" presId="urn:microsoft.com/office/officeart/2005/8/layout/hProcess11"/>
    <dgm:cxn modelId="{DC34F987-2FD8-4C6D-9BC4-3A94878CDDB2}" type="presParOf" srcId="{C87F008F-00FF-41B1-ABFA-37A913FE4A8D}" destId="{B73A5952-2230-43FB-A416-34667EB9CCAE}" srcOrd="2" destOrd="0" presId="urn:microsoft.com/office/officeart/2005/8/layout/hProcess11"/>
    <dgm:cxn modelId="{53B93CC4-596F-4039-AD7B-A9D8E15BF187}" type="presParOf" srcId="{FA84006F-B4FF-408B-9608-7C6B5B388F8E}" destId="{38DA40BC-7F90-4E1F-9DB2-682B2A03D78A}" srcOrd="13" destOrd="0" presId="urn:microsoft.com/office/officeart/2005/8/layout/hProcess11"/>
    <dgm:cxn modelId="{C42A0B9D-119C-447D-88F6-08DCF2710CFF}" type="presParOf" srcId="{FA84006F-B4FF-408B-9608-7C6B5B388F8E}" destId="{B60F8C0F-EB04-4148-BA8B-3168D6A99B37}" srcOrd="14" destOrd="0" presId="urn:microsoft.com/office/officeart/2005/8/layout/hProcess11"/>
    <dgm:cxn modelId="{F4E2CCD1-8304-42AB-B969-FD2B1E5AC9FA}" type="presParOf" srcId="{B60F8C0F-EB04-4148-BA8B-3168D6A99B37}" destId="{0C825E67-F657-422C-B83B-0182E1C45816}" srcOrd="0" destOrd="0" presId="urn:microsoft.com/office/officeart/2005/8/layout/hProcess11"/>
    <dgm:cxn modelId="{DCEF5AC4-9E61-4798-860E-4F1F92CD9F50}" type="presParOf" srcId="{B60F8C0F-EB04-4148-BA8B-3168D6A99B37}" destId="{058EBE8C-9C90-487E-8F41-A35ECE4D9A0C}" srcOrd="1" destOrd="0" presId="urn:microsoft.com/office/officeart/2005/8/layout/hProcess11"/>
    <dgm:cxn modelId="{B2F091FB-C751-457C-A8B1-58F9D6F2D46A}" type="presParOf" srcId="{B60F8C0F-EB04-4148-BA8B-3168D6A99B37}" destId="{9FACA58D-FE8F-4E57-B53E-E037C3FD113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64846-3564-44A8-B79A-129692F1E4FA}">
      <dsp:nvSpPr>
        <dsp:cNvPr id="0" name=""/>
        <dsp:cNvSpPr/>
      </dsp:nvSpPr>
      <dsp:spPr>
        <a:xfrm>
          <a:off x="818845" y="0"/>
          <a:ext cx="9280245" cy="554126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8D7BB-8DCB-4276-A6FB-4105BE2CEC92}">
      <dsp:nvSpPr>
        <dsp:cNvPr id="0" name=""/>
        <dsp:cNvSpPr/>
      </dsp:nvSpPr>
      <dsp:spPr>
        <a:xfrm>
          <a:off x="5464" y="1662379"/>
          <a:ext cx="2628194" cy="2216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/>
            <a:t>導入碳盤查：了解企業自身碳排放量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 dirty="0"/>
            <a:t>溫室氣體盤查</a:t>
          </a:r>
          <a:r>
            <a:rPr lang="en-US" sz="1200" kern="1200" dirty="0"/>
            <a:t>(ISO-14064) </a:t>
          </a:r>
          <a:r>
            <a:rPr lang="zh-TW" sz="1200" kern="1200" dirty="0"/>
            <a:t>、產品碳足跡盤查</a:t>
          </a:r>
          <a:r>
            <a:rPr lang="en-US" sz="1200" kern="1200" dirty="0"/>
            <a:t>(ISO-14067)</a:t>
          </a:r>
          <a:endParaRPr lang="zh-TW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/>
            <a:t>取得第三方查證</a:t>
          </a:r>
        </a:p>
      </dsp:txBody>
      <dsp:txXfrm>
        <a:off x="113665" y="1770580"/>
        <a:ext cx="2411792" cy="2000103"/>
      </dsp:txXfrm>
    </dsp:sp>
    <dsp:sp modelId="{A6828163-37F6-46BE-89A0-8F2D064C55FD}">
      <dsp:nvSpPr>
        <dsp:cNvPr id="0" name=""/>
        <dsp:cNvSpPr/>
      </dsp:nvSpPr>
      <dsp:spPr>
        <a:xfrm>
          <a:off x="2765068" y="1662379"/>
          <a:ext cx="2628194" cy="2216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/>
            <a:t>訂定減量目標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/>
            <a:t>確立減量標的與範疇 </a:t>
          </a:r>
          <a:r>
            <a:rPr lang="en-US" sz="1200" kern="1200"/>
            <a:t>(SBTi)</a:t>
          </a:r>
          <a:endParaRPr lang="zh-TW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 dirty="0"/>
            <a:t>盤點能源熱點及減量潛力 </a:t>
          </a:r>
          <a:r>
            <a:rPr lang="en-US" sz="1200" kern="1200" dirty="0"/>
            <a:t>(ISO- 50001)</a:t>
          </a:r>
          <a:endParaRPr lang="zh-TW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/>
            <a:t>提升員工相關認知</a:t>
          </a:r>
        </a:p>
      </dsp:txBody>
      <dsp:txXfrm>
        <a:off x="2873269" y="1770580"/>
        <a:ext cx="2411792" cy="2000103"/>
      </dsp:txXfrm>
    </dsp:sp>
    <dsp:sp modelId="{CE66FB4B-5382-40C0-9DCA-6B47DF038361}">
      <dsp:nvSpPr>
        <dsp:cNvPr id="0" name=""/>
        <dsp:cNvSpPr/>
      </dsp:nvSpPr>
      <dsp:spPr>
        <a:xfrm>
          <a:off x="5524672" y="1662379"/>
          <a:ext cx="2628194" cy="2216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/>
            <a:t>執行減量策略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 dirty="0"/>
            <a:t>採購綠電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 dirty="0"/>
            <a:t>內部碳定價與管理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/>
            <a:t>低碳供應鏈策略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/>
            <a:t>更換節能設備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/>
            <a:t>創新優化製程</a:t>
          </a:r>
        </a:p>
      </dsp:txBody>
      <dsp:txXfrm>
        <a:off x="5632873" y="1770580"/>
        <a:ext cx="2411792" cy="2000103"/>
      </dsp:txXfrm>
    </dsp:sp>
    <dsp:sp modelId="{EA1320DC-BD43-4DC0-94FC-FA31E809A64F}">
      <dsp:nvSpPr>
        <dsp:cNvPr id="0" name=""/>
        <dsp:cNvSpPr/>
      </dsp:nvSpPr>
      <dsp:spPr>
        <a:xfrm>
          <a:off x="8284277" y="1662379"/>
          <a:ext cx="2628194" cy="2216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 dirty="0"/>
            <a:t>達到碳中和／淨零</a:t>
          </a:r>
          <a:r>
            <a:rPr lang="zh-TW" altLang="en-US" sz="1600" kern="1200" dirty="0"/>
            <a:t>排</a:t>
          </a:r>
          <a:r>
            <a:rPr lang="zh-TW" sz="1600" kern="1200" dirty="0"/>
            <a:t>放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/>
            <a:t>購買碳權或發展碳捕捉技術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200" kern="1200"/>
            <a:t>確認減量成效</a:t>
          </a:r>
        </a:p>
      </dsp:txBody>
      <dsp:txXfrm>
        <a:off x="8392478" y="1770580"/>
        <a:ext cx="2411792" cy="2000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FA5D3-2543-4146-BBDE-AB4634A4E29C}">
      <dsp:nvSpPr>
        <dsp:cNvPr id="0" name=""/>
        <dsp:cNvSpPr/>
      </dsp:nvSpPr>
      <dsp:spPr>
        <a:xfrm>
          <a:off x="0" y="1164231"/>
          <a:ext cx="8596668" cy="155230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1330E-33E6-4C61-A42B-021E3223A226}">
      <dsp:nvSpPr>
        <dsp:cNvPr id="0" name=""/>
        <dsp:cNvSpPr/>
      </dsp:nvSpPr>
      <dsp:spPr>
        <a:xfrm>
          <a:off x="306" y="0"/>
          <a:ext cx="926513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成立推動組織</a:t>
          </a:r>
        </a:p>
      </dsp:txBody>
      <dsp:txXfrm>
        <a:off x="306" y="0"/>
        <a:ext cx="926513" cy="1552309"/>
      </dsp:txXfrm>
    </dsp:sp>
    <dsp:sp modelId="{28FC843F-814F-48AB-B64A-514B04723525}">
      <dsp:nvSpPr>
        <dsp:cNvPr id="0" name=""/>
        <dsp:cNvSpPr/>
      </dsp:nvSpPr>
      <dsp:spPr>
        <a:xfrm>
          <a:off x="269525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68A2F-CAE3-4A87-9FDB-3098E158D442}">
      <dsp:nvSpPr>
        <dsp:cNvPr id="0" name=""/>
        <dsp:cNvSpPr/>
      </dsp:nvSpPr>
      <dsp:spPr>
        <a:xfrm>
          <a:off x="973146" y="2328463"/>
          <a:ext cx="926513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邊界設定</a:t>
          </a:r>
        </a:p>
      </dsp:txBody>
      <dsp:txXfrm>
        <a:off x="973146" y="2328463"/>
        <a:ext cx="926513" cy="1552309"/>
      </dsp:txXfrm>
    </dsp:sp>
    <dsp:sp modelId="{859CF84F-7B67-4FAA-A53D-1EF5A7CAB95F}">
      <dsp:nvSpPr>
        <dsp:cNvPr id="0" name=""/>
        <dsp:cNvSpPr/>
      </dsp:nvSpPr>
      <dsp:spPr>
        <a:xfrm>
          <a:off x="1242364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C297C-6896-4A26-AF89-A8B1F0AF13D9}">
      <dsp:nvSpPr>
        <dsp:cNvPr id="0" name=""/>
        <dsp:cNvSpPr/>
      </dsp:nvSpPr>
      <dsp:spPr>
        <a:xfrm>
          <a:off x="1945985" y="0"/>
          <a:ext cx="926513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排放源鑑別</a:t>
          </a:r>
        </a:p>
      </dsp:txBody>
      <dsp:txXfrm>
        <a:off x="1945985" y="0"/>
        <a:ext cx="926513" cy="1552309"/>
      </dsp:txXfrm>
    </dsp:sp>
    <dsp:sp modelId="{5CD2CCFD-1439-40B1-807E-4BA309647643}">
      <dsp:nvSpPr>
        <dsp:cNvPr id="0" name=""/>
        <dsp:cNvSpPr/>
      </dsp:nvSpPr>
      <dsp:spPr>
        <a:xfrm>
          <a:off x="2215203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69A36-4EB5-4C5F-BF15-0D595353BDF9}">
      <dsp:nvSpPr>
        <dsp:cNvPr id="0" name=""/>
        <dsp:cNvSpPr/>
      </dsp:nvSpPr>
      <dsp:spPr>
        <a:xfrm>
          <a:off x="2918824" y="2328463"/>
          <a:ext cx="926513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排放量計算</a:t>
          </a:r>
        </a:p>
      </dsp:txBody>
      <dsp:txXfrm>
        <a:off x="2918824" y="2328463"/>
        <a:ext cx="926513" cy="1552309"/>
      </dsp:txXfrm>
    </dsp:sp>
    <dsp:sp modelId="{AB4B5B5D-117E-49BD-B657-309E83CB9105}">
      <dsp:nvSpPr>
        <dsp:cNvPr id="0" name=""/>
        <dsp:cNvSpPr/>
      </dsp:nvSpPr>
      <dsp:spPr>
        <a:xfrm>
          <a:off x="3188042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22863-34B8-4E5D-AF1C-30BBCB3A363D}">
      <dsp:nvSpPr>
        <dsp:cNvPr id="0" name=""/>
        <dsp:cNvSpPr/>
      </dsp:nvSpPr>
      <dsp:spPr>
        <a:xfrm>
          <a:off x="3891663" y="0"/>
          <a:ext cx="926513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文件化報告</a:t>
          </a:r>
        </a:p>
      </dsp:txBody>
      <dsp:txXfrm>
        <a:off x="3891663" y="0"/>
        <a:ext cx="926513" cy="1552309"/>
      </dsp:txXfrm>
    </dsp:sp>
    <dsp:sp modelId="{C9DBBD22-B888-49B2-BF81-D0F5B44B77AE}">
      <dsp:nvSpPr>
        <dsp:cNvPr id="0" name=""/>
        <dsp:cNvSpPr/>
      </dsp:nvSpPr>
      <dsp:spPr>
        <a:xfrm>
          <a:off x="4160881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C64CE-8B01-467A-8935-3C3838AA2BFD}">
      <dsp:nvSpPr>
        <dsp:cNvPr id="0" name=""/>
        <dsp:cNvSpPr/>
      </dsp:nvSpPr>
      <dsp:spPr>
        <a:xfrm>
          <a:off x="4864502" y="2328463"/>
          <a:ext cx="926513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查證</a:t>
          </a:r>
        </a:p>
      </dsp:txBody>
      <dsp:txXfrm>
        <a:off x="4864502" y="2328463"/>
        <a:ext cx="926513" cy="1552309"/>
      </dsp:txXfrm>
    </dsp:sp>
    <dsp:sp modelId="{C97029DF-D03D-4AE1-94A6-84A1608C2513}">
      <dsp:nvSpPr>
        <dsp:cNvPr id="0" name=""/>
        <dsp:cNvSpPr/>
      </dsp:nvSpPr>
      <dsp:spPr>
        <a:xfrm>
          <a:off x="5133720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21A0-9786-4A05-9BFE-1C216908C9FD}">
      <dsp:nvSpPr>
        <dsp:cNvPr id="0" name=""/>
        <dsp:cNvSpPr/>
      </dsp:nvSpPr>
      <dsp:spPr>
        <a:xfrm>
          <a:off x="5837341" y="0"/>
          <a:ext cx="926513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資訊揭露</a:t>
          </a:r>
        </a:p>
      </dsp:txBody>
      <dsp:txXfrm>
        <a:off x="5837341" y="0"/>
        <a:ext cx="926513" cy="1552309"/>
      </dsp:txXfrm>
    </dsp:sp>
    <dsp:sp modelId="{69F62800-6559-449A-95C2-A808591457B9}">
      <dsp:nvSpPr>
        <dsp:cNvPr id="0" name=""/>
        <dsp:cNvSpPr/>
      </dsp:nvSpPr>
      <dsp:spPr>
        <a:xfrm>
          <a:off x="6106559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25E67-F657-422C-B83B-0182E1C45816}">
      <dsp:nvSpPr>
        <dsp:cNvPr id="0" name=""/>
        <dsp:cNvSpPr/>
      </dsp:nvSpPr>
      <dsp:spPr>
        <a:xfrm>
          <a:off x="6810180" y="2328463"/>
          <a:ext cx="926513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管理改善</a:t>
          </a:r>
        </a:p>
      </dsp:txBody>
      <dsp:txXfrm>
        <a:off x="6810180" y="2328463"/>
        <a:ext cx="926513" cy="1552309"/>
      </dsp:txXfrm>
    </dsp:sp>
    <dsp:sp modelId="{058EBE8C-9C90-487E-8F41-A35ECE4D9A0C}">
      <dsp:nvSpPr>
        <dsp:cNvPr id="0" name=""/>
        <dsp:cNvSpPr/>
      </dsp:nvSpPr>
      <dsp:spPr>
        <a:xfrm>
          <a:off x="7079398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淨零排放企業策略</a:t>
            </a:r>
            <a:r>
              <a:rPr lang="en-US" altLang="zh-TW" sz="6000" b="1" dirty="0">
                <a:solidFill>
                  <a:srgbClr val="0070C0"/>
                </a:solidFill>
              </a:rPr>
              <a:t>(1/3)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如何開始溫室氣體盤查</a:t>
            </a:r>
            <a:br>
              <a:rPr lang="en-US" altLang="zh-TW" dirty="0"/>
            </a:br>
            <a:r>
              <a:rPr lang="en-US" altLang="zh-TW" dirty="0">
                <a:solidFill>
                  <a:schemeClr val="accent2"/>
                </a:solidFill>
              </a:rPr>
              <a:t>ISO 14064-1</a:t>
            </a:r>
            <a:r>
              <a:rPr lang="zh-TW" altLang="en-US" dirty="0">
                <a:solidFill>
                  <a:schemeClr val="accent2"/>
                </a:solidFill>
              </a:rPr>
              <a:t>溫室氣體盤查原則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929706" cy="394760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TW" altLang="en-US" sz="2200" dirty="0"/>
              <a:t>相關性</a:t>
            </a:r>
            <a:r>
              <a:rPr lang="en-US" altLang="zh-TW" sz="2200" dirty="0"/>
              <a:t>(Relevance)</a:t>
            </a:r>
          </a:p>
          <a:p>
            <a:pPr lvl="2"/>
            <a:r>
              <a:rPr lang="zh-TW" altLang="en-US" sz="1900" dirty="0"/>
              <a:t>選擇適合需求之溫室氣體源、匯、儲存庫、數據及方法</a:t>
            </a:r>
          </a:p>
          <a:p>
            <a:pPr lvl="2"/>
            <a:r>
              <a:rPr lang="zh-TW" altLang="en-US" sz="1900" dirty="0"/>
              <a:t>考量預期使用者滿足進行決策所需資訊</a:t>
            </a:r>
            <a:endParaRPr lang="en-US" altLang="zh-TW" sz="1900" dirty="0"/>
          </a:p>
          <a:p>
            <a:pPr lvl="1"/>
            <a:r>
              <a:rPr lang="zh-TW" altLang="en-US" sz="2200" dirty="0"/>
              <a:t>完整性</a:t>
            </a:r>
            <a:r>
              <a:rPr lang="en-US" altLang="zh-TW" sz="2200" dirty="0"/>
              <a:t>(Completeness)</a:t>
            </a:r>
          </a:p>
          <a:p>
            <a:pPr lvl="2"/>
            <a:r>
              <a:rPr lang="zh-TW" altLang="en-US" sz="1900" dirty="0"/>
              <a:t>納入報告之邊界內所有相關的溫室氣體排放與移除</a:t>
            </a:r>
          </a:p>
          <a:p>
            <a:pPr lvl="2"/>
            <a:r>
              <a:rPr lang="zh-TW" altLang="en-US" sz="1900" dirty="0"/>
              <a:t>組織需考量所有涵蓋之營運單位、製程、活動與設施之排放源</a:t>
            </a:r>
          </a:p>
          <a:p>
            <a:pPr lvl="2"/>
            <a:r>
              <a:rPr lang="zh-TW" altLang="en-US" sz="1900" dirty="0"/>
              <a:t>排除部分須說明排除理由</a:t>
            </a:r>
            <a:endParaRPr lang="en-US" altLang="zh-TW" sz="1900" dirty="0"/>
          </a:p>
          <a:p>
            <a:pPr lvl="1"/>
            <a:r>
              <a:rPr lang="zh-TW" altLang="en-US" sz="2200" dirty="0"/>
              <a:t>一致性</a:t>
            </a:r>
            <a:r>
              <a:rPr lang="en-US" altLang="zh-TW" sz="2200" dirty="0"/>
              <a:t>(Consistency)</a:t>
            </a:r>
          </a:p>
          <a:p>
            <a:pPr lvl="2"/>
            <a:r>
              <a:rPr lang="zh-TW" altLang="en-US" sz="1900" dirty="0"/>
              <a:t>使溫室氣體相關資訊具備參考價值</a:t>
            </a:r>
          </a:p>
          <a:p>
            <a:pPr lvl="2"/>
            <a:r>
              <a:rPr lang="zh-TW" altLang="en-US" sz="1900" dirty="0"/>
              <a:t>注意是否與基準年做法一致，且相同設施之前後期間均採行同一量化方法</a:t>
            </a:r>
            <a:endParaRPr lang="en-US" altLang="zh-TW" sz="1900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5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5FCBEF"/>
                </a:solidFill>
              </a:rPr>
              <a:t>如何開始溫室氣體盤查</a:t>
            </a:r>
            <a:br>
              <a:rPr lang="en-US" altLang="zh-TW" sz="3200" dirty="0">
                <a:solidFill>
                  <a:srgbClr val="5FCBEF"/>
                </a:solidFill>
              </a:rPr>
            </a:br>
            <a:r>
              <a:rPr lang="en-US" altLang="zh-TW" sz="3200" dirty="0">
                <a:solidFill>
                  <a:srgbClr val="2E83C3"/>
                </a:solidFill>
              </a:rPr>
              <a:t>ISO 14064-1</a:t>
            </a:r>
            <a:r>
              <a:rPr lang="zh-TW" altLang="en-US" sz="3200" dirty="0">
                <a:solidFill>
                  <a:srgbClr val="2E83C3"/>
                </a:solidFill>
              </a:rPr>
              <a:t>溫室氣體盤查原則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準確性</a:t>
            </a:r>
            <a:r>
              <a:rPr lang="en-US" altLang="zh-TW" sz="2000" dirty="0"/>
              <a:t>(Accuracy)</a:t>
            </a:r>
          </a:p>
          <a:p>
            <a:pPr lvl="1"/>
            <a:r>
              <a:rPr lang="zh-TW" altLang="en-US" sz="1800" dirty="0"/>
              <a:t>依據事實做決策，減少其偏差與不確定性</a:t>
            </a:r>
          </a:p>
          <a:p>
            <a:pPr lvl="1"/>
            <a:r>
              <a:rPr lang="zh-TW" altLang="en-US" sz="1800" dirty="0"/>
              <a:t>活動數據與排放係數，應為最能反應實際排放狀況，且經由定期校驗儀器量測而得，並確認校驗結果符合規範</a:t>
            </a:r>
          </a:p>
          <a:p>
            <a:r>
              <a:rPr lang="zh-TW" altLang="en-US" sz="2000" dirty="0"/>
              <a:t>透明度</a:t>
            </a:r>
            <a:r>
              <a:rPr lang="en-US" altLang="zh-TW" sz="2000" dirty="0"/>
              <a:t>(Transparency)</a:t>
            </a:r>
          </a:p>
          <a:p>
            <a:pPr lvl="1"/>
            <a:r>
              <a:rPr lang="zh-TW" altLang="en-US" sz="1800" dirty="0"/>
              <a:t>使溫室氣體相關資訊能充分的被得知，以利預期使用者做出合理可信的決策</a:t>
            </a:r>
            <a:endParaRPr lang="en-US" altLang="zh-TW" sz="1800" dirty="0"/>
          </a:p>
          <a:p>
            <a:pPr lvl="1"/>
            <a:r>
              <a:rPr lang="zh-TW" altLang="en-US" sz="1800" dirty="0"/>
              <a:t>組織應取得所有與溫室氣體主張相關之佐證資訊如：相關假設、計算方法、文件變更、活動數、排放係數</a:t>
            </a:r>
            <a:r>
              <a:rPr lang="en-US" altLang="zh-TW" sz="1800" dirty="0"/>
              <a:t>…</a:t>
            </a:r>
            <a:r>
              <a:rPr lang="zh-TW" altLang="en-US" sz="1800" dirty="0"/>
              <a:t>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6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如何開始溫室氣體盤查</a:t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23379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0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E73878-C68C-9764-9314-408B0C44AF63}"/>
              </a:ext>
            </a:extLst>
          </p:cNvPr>
          <p:cNvSpPr txBox="1"/>
          <p:nvPr/>
        </p:nvSpPr>
        <p:spPr>
          <a:xfrm>
            <a:off x="677334" y="2058964"/>
            <a:ext cx="84231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ISO(2018)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ISO-14064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 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環保署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(2019)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。溫室氣體排放係數管理表 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勤業眾信聯合會計師事務所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(2022)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。企業因應碳盤查之營運規劃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資誠聯合會計師事務所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(2022)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。碳足跡管理與淨零時代競爭力</a:t>
            </a:r>
            <a:endParaRPr lang="en-US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9314" cy="388077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企業面臨溫室氣體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(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碳管理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相關議題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企業淨零策略規劃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碳盤查標準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GHG Protocol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與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ISO-14064-1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如何開始溫室氣體盤查</a:t>
            </a:r>
            <a:endParaRPr lang="zh-TW" altLang="en-US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企業面臨溫室氣體</a:t>
            </a:r>
            <a:r>
              <a:rPr lang="en-US" altLang="zh-TW" dirty="0"/>
              <a:t>(</a:t>
            </a:r>
            <a:r>
              <a:rPr lang="zh-TW" altLang="en-US" dirty="0"/>
              <a:t>碳管理</a:t>
            </a:r>
            <a:r>
              <a:rPr lang="en-US" altLang="zh-TW" dirty="0"/>
              <a:t>)</a:t>
            </a:r>
            <a:r>
              <a:rPr lang="zh-TW" altLang="en-US" dirty="0"/>
              <a:t>相關議題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歐盟碳邊境調整機制</a:t>
            </a:r>
            <a:r>
              <a:rPr lang="en-US" altLang="zh-TW" dirty="0"/>
              <a:t>(Carbon Border Adjustment Mechanism, CBAM)</a:t>
            </a:r>
          </a:p>
          <a:p>
            <a:pPr lvl="1"/>
            <a:r>
              <a:rPr lang="zh-TW" altLang="en-US" dirty="0"/>
              <a:t>進口</a:t>
            </a:r>
            <a:r>
              <a:rPr lang="en-US" altLang="zh-TW" dirty="0"/>
              <a:t>8</a:t>
            </a:r>
            <a:r>
              <a:rPr lang="zh-TW" altLang="en-US" dirty="0"/>
              <a:t>類產品須申報碳排放量</a:t>
            </a:r>
          </a:p>
          <a:p>
            <a:pPr lvl="1"/>
            <a:r>
              <a:rPr lang="zh-TW" altLang="en-US" dirty="0"/>
              <a:t>每年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31</a:t>
            </a:r>
            <a:r>
              <a:rPr lang="zh-TW" altLang="en-US" dirty="0"/>
              <a:t>前申報前一年度 </a:t>
            </a:r>
            <a:r>
              <a:rPr lang="en-US" altLang="zh-TW" dirty="0"/>
              <a:t>CBAM</a:t>
            </a:r>
            <a:r>
              <a:rPr lang="zh-TW" altLang="en-US" dirty="0"/>
              <a:t>相關資訊</a:t>
            </a:r>
            <a:endParaRPr lang="en-US" altLang="zh-TW" dirty="0"/>
          </a:p>
          <a:p>
            <a:r>
              <a:rPr lang="zh-TW" altLang="en-US" dirty="0"/>
              <a:t>台灣</a:t>
            </a:r>
            <a:r>
              <a:rPr lang="en-US" altLang="zh-TW" dirty="0"/>
              <a:t>2050</a:t>
            </a:r>
            <a:r>
              <a:rPr lang="zh-TW" altLang="en-US" dirty="0"/>
              <a:t>淨零排放目標入法</a:t>
            </a:r>
            <a:endParaRPr lang="en-US" altLang="zh-TW" dirty="0"/>
          </a:p>
          <a:p>
            <a:pPr lvl="1"/>
            <a:r>
              <a:rPr lang="zh-TW" altLang="en-US" dirty="0"/>
              <a:t>首波徵收碳費企業約</a:t>
            </a:r>
            <a:r>
              <a:rPr lang="en-US" altLang="zh-TW" dirty="0"/>
              <a:t>287</a:t>
            </a:r>
            <a:r>
              <a:rPr lang="zh-TW" altLang="en-US" dirty="0"/>
              <a:t>家</a:t>
            </a:r>
            <a:endParaRPr lang="en-US" altLang="zh-TW" dirty="0"/>
          </a:p>
          <a:p>
            <a:r>
              <a:rPr lang="zh-TW" altLang="en-US" dirty="0"/>
              <a:t>上市櫃公司永續發展路徑圖</a:t>
            </a:r>
            <a:endParaRPr lang="en-US" altLang="zh-TW" dirty="0"/>
          </a:p>
          <a:p>
            <a:pPr lvl="1"/>
            <a:r>
              <a:rPr lang="zh-TW" altLang="en-US" dirty="0"/>
              <a:t>按實收資本額及產業分階段推動揭露並查證溫室氣體範疇</a:t>
            </a:r>
            <a:r>
              <a:rPr lang="en-US" altLang="zh-TW" dirty="0"/>
              <a:t>1&amp;2</a:t>
            </a:r>
          </a:p>
          <a:p>
            <a:r>
              <a:rPr lang="zh-TW" altLang="en-US" dirty="0"/>
              <a:t>上下游供應鏈要求</a:t>
            </a:r>
            <a:endParaRPr lang="en-US" altLang="zh-TW" dirty="0"/>
          </a:p>
          <a:p>
            <a:pPr lvl="1"/>
            <a:r>
              <a:rPr lang="zh-TW" altLang="en-US" dirty="0"/>
              <a:t>台積電設備供應商在</a:t>
            </a:r>
            <a:r>
              <a:rPr lang="en-US" altLang="zh-TW" dirty="0"/>
              <a:t>2030</a:t>
            </a:r>
            <a:r>
              <a:rPr lang="zh-TW" altLang="en-US" dirty="0"/>
              <a:t>年前必須節能</a:t>
            </a:r>
            <a:r>
              <a:rPr lang="en-US" altLang="zh-TW" dirty="0"/>
              <a:t>20%</a:t>
            </a:r>
          </a:p>
          <a:p>
            <a:pPr lvl="1"/>
            <a:r>
              <a:rPr lang="zh-TW" altLang="en-US" dirty="0"/>
              <a:t>蘋果供應商行為準則要求揭露溫室氣體範疇</a:t>
            </a:r>
            <a:r>
              <a:rPr lang="en-US" altLang="zh-TW" dirty="0"/>
              <a:t>1&amp;2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56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企業面臨溫室氣體</a:t>
            </a:r>
            <a:r>
              <a:rPr lang="en-US" altLang="zh-TW" dirty="0"/>
              <a:t>(</a:t>
            </a:r>
            <a:r>
              <a:rPr lang="zh-TW" altLang="en-US" dirty="0"/>
              <a:t>碳管理</a:t>
            </a:r>
            <a:r>
              <a:rPr lang="en-US" altLang="zh-TW" dirty="0"/>
              <a:t>)</a:t>
            </a:r>
            <a:r>
              <a:rPr lang="zh-TW" altLang="en-US" dirty="0"/>
              <a:t>相關議題</a:t>
            </a:r>
            <a:br>
              <a:rPr lang="zh-TW" altLang="en-US" dirty="0"/>
            </a:br>
            <a:r>
              <a:rPr lang="zh-TW" altLang="en-US" sz="2200" dirty="0">
                <a:solidFill>
                  <a:schemeClr val="accent2"/>
                </a:solidFill>
              </a:rPr>
              <a:t>上市櫃公司永續發展路徑圖：訂定公司溫室氣體盤查資訊揭露時程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4072"/>
            <a:ext cx="10832665" cy="44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企業淨零策略規劃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40769"/>
              </p:ext>
            </p:extLst>
          </p:nvPr>
        </p:nvGraphicFramePr>
        <p:xfrm>
          <a:off x="429768" y="1252728"/>
          <a:ext cx="10917936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碳盤查標準</a:t>
            </a:r>
            <a:r>
              <a:rPr lang="en-US" altLang="zh-TW" dirty="0"/>
              <a:t>GHG Protocol</a:t>
            </a:r>
            <a:r>
              <a:rPr lang="zh-TW" altLang="en-US" dirty="0"/>
              <a:t>與</a:t>
            </a:r>
            <a:r>
              <a:rPr lang="en-US" altLang="zh-TW" dirty="0"/>
              <a:t>ISO</a:t>
            </a:r>
            <a:r>
              <a:rPr lang="zh-TW" altLang="en-US" dirty="0"/>
              <a:t> </a:t>
            </a:r>
            <a:r>
              <a:rPr lang="en-US" altLang="zh-TW" dirty="0"/>
              <a:t>14064-1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50142" cy="38807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GHG Protocol</a:t>
            </a:r>
          </a:p>
          <a:p>
            <a:pPr lvl="1"/>
            <a:r>
              <a:rPr lang="zh-TW" altLang="en-US" sz="2000" dirty="0"/>
              <a:t>世界企業永續發展委員會</a:t>
            </a:r>
            <a:r>
              <a:rPr lang="en-US" altLang="zh-TW" sz="2000" dirty="0"/>
              <a:t>(WBCSD)</a:t>
            </a:r>
            <a:r>
              <a:rPr lang="zh-TW" altLang="en-US" sz="2000" dirty="0"/>
              <a:t>與世界資源研究所</a:t>
            </a:r>
            <a:r>
              <a:rPr lang="en-US" altLang="zh-TW" sz="2000" dirty="0"/>
              <a:t>(WRI)</a:t>
            </a:r>
            <a:r>
              <a:rPr lang="zh-TW" altLang="en-US" sz="2000" dirty="0"/>
              <a:t>共同發行的「 溫室氣體盤查議定書 」</a:t>
            </a:r>
            <a:endParaRPr lang="en-US" altLang="zh-TW" sz="2000" dirty="0"/>
          </a:p>
          <a:p>
            <a:pPr lvl="1"/>
            <a:r>
              <a:rPr lang="en-US" altLang="zh-TW" sz="2000" dirty="0"/>
              <a:t>2001 </a:t>
            </a:r>
            <a:r>
              <a:rPr lang="zh-TW" altLang="en-US" sz="2000" dirty="0"/>
              <a:t>年正式公告，</a:t>
            </a:r>
            <a:r>
              <a:rPr lang="en-US" altLang="zh-TW" sz="2000" dirty="0"/>
              <a:t>2004 </a:t>
            </a:r>
            <a:r>
              <a:rPr lang="zh-TW" altLang="en-US" sz="2000" dirty="0"/>
              <a:t>年發行第 </a:t>
            </a:r>
            <a:r>
              <a:rPr lang="en-US" altLang="zh-TW" sz="2000" dirty="0"/>
              <a:t>2 </a:t>
            </a:r>
            <a:r>
              <a:rPr lang="zh-TW" altLang="en-US" sz="2000" dirty="0"/>
              <a:t>版</a:t>
            </a:r>
          </a:p>
          <a:p>
            <a:pPr lvl="1"/>
            <a:r>
              <a:rPr lang="zh-TW" altLang="en-US" sz="2000" dirty="0"/>
              <a:t>基於會計準則建立一套計算與報告企業溫室氣體排放量的方法</a:t>
            </a:r>
          </a:p>
          <a:p>
            <a:pPr lvl="1"/>
            <a:r>
              <a:rPr lang="zh-TW" altLang="en-US" sz="2000" dirty="0"/>
              <a:t>目的在於進行知識交流與整合期望，作為溫室氣體交易市場的核心工具</a:t>
            </a:r>
          </a:p>
          <a:p>
            <a:pPr lvl="1"/>
            <a:r>
              <a:rPr lang="zh-TW" altLang="en-US" sz="2000" dirty="0"/>
              <a:t>內容除原則性程序指引，並提供案例及產業別</a:t>
            </a:r>
            <a:r>
              <a:rPr lang="en-US" altLang="zh-TW" sz="2000" dirty="0"/>
              <a:t>/</a:t>
            </a:r>
            <a:r>
              <a:rPr lang="zh-TW" altLang="en-US" sz="2000" dirty="0"/>
              <a:t>設施別之電子化計算工具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42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碳盤查標準</a:t>
            </a:r>
            <a:r>
              <a:rPr lang="en-US" altLang="zh-TW" dirty="0"/>
              <a:t>GHG Protocol</a:t>
            </a:r>
            <a:r>
              <a:rPr lang="zh-TW" altLang="en-US" dirty="0"/>
              <a:t>與</a:t>
            </a:r>
            <a:r>
              <a:rPr lang="en-US" altLang="zh-TW" dirty="0"/>
              <a:t>ISO</a:t>
            </a:r>
            <a:r>
              <a:rPr lang="zh-TW" altLang="en-US" dirty="0"/>
              <a:t> </a:t>
            </a:r>
            <a:r>
              <a:rPr lang="en-US" altLang="zh-TW" dirty="0"/>
              <a:t>14064-1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ISO 14064-1</a:t>
            </a:r>
          </a:p>
          <a:p>
            <a:r>
              <a:rPr lang="zh-TW" altLang="en-US" sz="2400" dirty="0"/>
              <a:t>國際標準組織編撰與公告的「</a:t>
            </a:r>
            <a:r>
              <a:rPr lang="en-US" altLang="zh-TW" sz="2400" dirty="0"/>
              <a:t>ISO</a:t>
            </a:r>
            <a:r>
              <a:rPr lang="zh-TW" altLang="en-US" sz="2400" dirty="0"/>
              <a:t> </a:t>
            </a:r>
            <a:r>
              <a:rPr lang="en-US" altLang="zh-TW" sz="2400" dirty="0"/>
              <a:t>14064-1</a:t>
            </a:r>
            <a:r>
              <a:rPr lang="zh-TW" altLang="en-US" sz="2400" dirty="0"/>
              <a:t>組織型溫室氣體盤查標準」</a:t>
            </a:r>
          </a:p>
          <a:p>
            <a:pPr lvl="1"/>
            <a:r>
              <a:rPr lang="en-US" altLang="zh-TW" sz="2000" dirty="0"/>
              <a:t>2018</a:t>
            </a:r>
            <a:r>
              <a:rPr lang="zh-TW" altLang="en-US" sz="2000" dirty="0"/>
              <a:t>年發行</a:t>
            </a:r>
            <a:r>
              <a:rPr lang="en-US" altLang="zh-TW" sz="2000" dirty="0"/>
              <a:t>14064-1:2018</a:t>
            </a:r>
            <a:r>
              <a:rPr lang="zh-TW" altLang="en-US" sz="2000" dirty="0"/>
              <a:t>版本</a:t>
            </a:r>
          </a:p>
          <a:p>
            <a:pPr lvl="1"/>
            <a:r>
              <a:rPr lang="en-US" altLang="zh-TW" sz="2000" dirty="0"/>
              <a:t>ISO</a:t>
            </a:r>
            <a:r>
              <a:rPr lang="zh-TW" altLang="en-US" sz="2000" dirty="0"/>
              <a:t> </a:t>
            </a:r>
            <a:r>
              <a:rPr lang="en-US" altLang="zh-TW" sz="2000" dirty="0"/>
              <a:t>14064-1</a:t>
            </a:r>
            <a:r>
              <a:rPr lang="zh-TW" altLang="en-US" sz="2000" dirty="0"/>
              <a:t>為</a:t>
            </a:r>
            <a:r>
              <a:rPr lang="en-US" altLang="zh-TW" sz="2000" dirty="0"/>
              <a:t>ISO</a:t>
            </a:r>
            <a:r>
              <a:rPr lang="zh-TW" altLang="en-US" sz="2000" dirty="0"/>
              <a:t> </a:t>
            </a:r>
            <a:r>
              <a:rPr lang="en-US" altLang="zh-TW" sz="2000" dirty="0"/>
              <a:t>14064</a:t>
            </a:r>
            <a:r>
              <a:rPr lang="zh-TW" altLang="en-US" sz="2000" dirty="0"/>
              <a:t>系列標準之一，提供溫室氣體盤查或計畫的量化、監督、報告及確證或查證之清晰度與一致性，以期有益於全球之組織、政府、計畫提案者及利害相關者使用</a:t>
            </a:r>
          </a:p>
          <a:p>
            <a:pPr lvl="1"/>
            <a:r>
              <a:rPr lang="en-US" altLang="zh-TW" sz="2000" dirty="0"/>
              <a:t>2018</a:t>
            </a:r>
            <a:r>
              <a:rPr lang="zh-TW" altLang="en-US" sz="2000" dirty="0"/>
              <a:t>年版本除了</a:t>
            </a:r>
            <a:r>
              <a:rPr lang="en-US" altLang="zh-TW" sz="2000" dirty="0"/>
              <a:t>ISO</a:t>
            </a:r>
            <a:r>
              <a:rPr lang="zh-TW" altLang="en-US" sz="2000" dirty="0"/>
              <a:t> </a:t>
            </a:r>
            <a:r>
              <a:rPr lang="en-US" altLang="zh-TW" sz="2000" dirty="0"/>
              <a:t>14064-1</a:t>
            </a:r>
            <a:r>
              <a:rPr lang="zh-TW" altLang="en-US" sz="2000" dirty="0"/>
              <a:t>本文條文以外，也提供附錄 </a:t>
            </a:r>
            <a:r>
              <a:rPr lang="en-US" altLang="zh-TW" sz="2000" dirty="0"/>
              <a:t>A~H</a:t>
            </a:r>
            <a:r>
              <a:rPr lang="zh-TW" altLang="en-US" sz="2000" dirty="0"/>
              <a:t>作為規範或參考資訊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27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碳盤查標準</a:t>
            </a:r>
            <a:r>
              <a:rPr lang="en-US" altLang="zh-TW" dirty="0"/>
              <a:t>GHG Protocol</a:t>
            </a:r>
            <a:r>
              <a:rPr lang="zh-TW" altLang="en-US" dirty="0"/>
              <a:t>與</a:t>
            </a:r>
            <a:r>
              <a:rPr lang="en-US" altLang="zh-TW" dirty="0"/>
              <a:t>ISO14064-1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33"/>
          <a:stretch/>
        </p:blipFill>
        <p:spPr>
          <a:xfrm>
            <a:off x="563107" y="1600199"/>
            <a:ext cx="10180169" cy="480628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01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如何開始溫室氣體盤查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依盤查目的決定適用的盤查規範與範疇</a:t>
            </a:r>
            <a:endParaRPr lang="en-US" altLang="zh-TW" sz="2400" dirty="0"/>
          </a:p>
          <a:p>
            <a:pPr lvl="1"/>
            <a:r>
              <a:rPr lang="zh-TW" altLang="en-US" sz="2000" dirty="0"/>
              <a:t>科學基礎減量目標倡議 </a:t>
            </a:r>
            <a:r>
              <a:rPr lang="en-US" altLang="zh-TW" sz="2000" dirty="0"/>
              <a:t>(Science Based Target initiative, </a:t>
            </a:r>
            <a:r>
              <a:rPr lang="en-US" altLang="zh-TW" sz="2000" dirty="0" err="1"/>
              <a:t>SBTi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sz="1800" dirty="0" err="1"/>
              <a:t>SBTi</a:t>
            </a:r>
            <a:r>
              <a:rPr lang="zh-TW" altLang="en-US" sz="1800" dirty="0"/>
              <a:t>由碳揭露專案</a:t>
            </a:r>
            <a:r>
              <a:rPr lang="en-US" altLang="zh-TW" sz="1800" dirty="0"/>
              <a:t>(CDP)</a:t>
            </a:r>
            <a:r>
              <a:rPr lang="zh-TW" altLang="en-US" sz="1800" dirty="0"/>
              <a:t>、聯合國全球盟約</a:t>
            </a:r>
            <a:r>
              <a:rPr lang="en-US" altLang="zh-TW" sz="1800" dirty="0"/>
              <a:t>(UN Global Compact)</a:t>
            </a:r>
            <a:r>
              <a:rPr lang="zh-TW" altLang="en-US" sz="1800" dirty="0"/>
              <a:t>、世界資源研究所</a:t>
            </a:r>
            <a:r>
              <a:rPr lang="en-US" altLang="zh-TW" sz="1800" dirty="0"/>
              <a:t>(World Resources Institute)</a:t>
            </a:r>
            <a:r>
              <a:rPr lang="zh-TW" altLang="en-US" sz="1800" dirty="0"/>
              <a:t>及世界自然基金會</a:t>
            </a:r>
            <a:r>
              <a:rPr lang="en-US" altLang="zh-TW" sz="1800" dirty="0"/>
              <a:t>(World Wildlife Fund) </a:t>
            </a:r>
            <a:r>
              <a:rPr lang="zh-TW" altLang="en-US" sz="1800" dirty="0"/>
              <a:t>共同提出，提供工具協助企業將其減碳目標與氣候科學結合，以強化企業減碳信心</a:t>
            </a:r>
          </a:p>
          <a:p>
            <a:pPr lvl="1"/>
            <a:r>
              <a:rPr lang="zh-TW" altLang="en-US" sz="2000" dirty="0"/>
              <a:t>金管會「上市櫃公司永續發展路徑圖」</a:t>
            </a:r>
            <a:endParaRPr lang="en-US" altLang="zh-TW" sz="2000" dirty="0"/>
          </a:p>
          <a:p>
            <a:pPr lvl="1"/>
            <a:r>
              <a:rPr lang="zh-TW" altLang="en-US" sz="2000" dirty="0"/>
              <a:t>歐盟碳邊境調整機制</a:t>
            </a:r>
            <a:r>
              <a:rPr lang="en-US" altLang="zh-TW" sz="2000" dirty="0"/>
              <a:t>CBAM</a:t>
            </a:r>
          </a:p>
          <a:p>
            <a:pPr lvl="1"/>
            <a:r>
              <a:rPr lang="zh-TW" altLang="en-US" sz="2000" dirty="0"/>
              <a:t>供應鏈</a:t>
            </a:r>
            <a:r>
              <a:rPr lang="en-US" altLang="zh-TW" sz="2000" dirty="0"/>
              <a:t>/</a:t>
            </a:r>
            <a:r>
              <a:rPr lang="zh-TW" altLang="en-US" sz="2000" dirty="0"/>
              <a:t>客戶要求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1520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2814</TotalTime>
  <Words>931</Words>
  <Application>Microsoft Office PowerPoint</Application>
  <PresentationFormat>寬螢幕</PresentationFormat>
  <Paragraphs>103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 3</vt:lpstr>
      <vt:lpstr>多面向</vt:lpstr>
      <vt:lpstr>淨零排放企業策略(1/3)</vt:lpstr>
      <vt:lpstr>大綱</vt:lpstr>
      <vt:lpstr>企業面臨溫室氣體(碳管理)相關議題 </vt:lpstr>
      <vt:lpstr>企業面臨溫室氣體(碳管理)相關議題 上市櫃公司永續發展路徑圖：訂定公司溫室氣體盤查資訊揭露時程</vt:lpstr>
      <vt:lpstr>企業淨零策略規劃 </vt:lpstr>
      <vt:lpstr>碳盤查標準GHG Protocol與ISO 14064-1  </vt:lpstr>
      <vt:lpstr>碳盤查標準GHG Protocol與ISO 14064-1 </vt:lpstr>
      <vt:lpstr>碳盤查標準GHG Protocol與ISO14064-1 </vt:lpstr>
      <vt:lpstr>如何開始溫室氣體盤查 </vt:lpstr>
      <vt:lpstr>如何開始溫室氣體盤查 ISO 14064-1溫室氣體盤查原則 </vt:lpstr>
      <vt:lpstr>如何開始溫室氣體盤查 ISO 14064-1溫室氣體盤查原則</vt:lpstr>
      <vt:lpstr>如何開始溫室氣體盤查 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139</cp:revision>
  <dcterms:created xsi:type="dcterms:W3CDTF">2023-11-21T14:13:14Z</dcterms:created>
  <dcterms:modified xsi:type="dcterms:W3CDTF">2024-01-22T13:59:17Z</dcterms:modified>
</cp:coreProperties>
</file>