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23f50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23f50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c23f50c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c23f50c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a10d30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a10d30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82c98ca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82c98ca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9c9a517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9c9a517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a86126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a86126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ef4e59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ef4e59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9ef4e59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9ef4e59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9373d7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9373d7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24c29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24c29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f010e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f010e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527248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52724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45f9fcf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45f9fcf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a527248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a527248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c23f50c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dc23f50c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945f9fcf2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d945f9fcf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8f010e12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8f010e12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f010e1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f010e1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829e307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829e307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Hypervisor : is a software or </a:t>
            </a:r>
            <a:r>
              <a:rPr lang="en"/>
              <a:t>hardware</a:t>
            </a:r>
            <a:r>
              <a:rPr lang="en"/>
              <a:t> that creates and run different virtual machine.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829e3076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829e307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829e3076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829e3076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829e3076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829e3076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894d2ba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894d2ba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Anshul Pathneja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31976" cy="4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9075" cy="42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4644675" y="348100"/>
            <a:ext cx="4166400" cy="4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Creating and Running container from an Image: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udo </a:t>
            </a: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ocker container run hello-world / sudo docker run hello-world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Creating and Running container from an Image with command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container run busy-box echo This is Docker session by anshul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container run busy-box ls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Listing the running containers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ls / sudo docker ps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run busy-box sleep 40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1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on Container</a:t>
            </a:r>
            <a:endParaRPr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Restarting an existing container</a:t>
            </a: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start &lt;container-id&gt;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start -a &lt;container-id&gt;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start &lt;container-id&gt;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start -a &lt;container-id&gt;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Check the log of a container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logs &lt;continae-id&gt;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logs  &lt;container-id&gt;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Removing stopped container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system prune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prune</a:t>
            </a:r>
            <a:endParaRPr b="1" sz="656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 on Container</a:t>
            </a:r>
            <a:endParaRPr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4644675" y="500925"/>
            <a:ext cx="4166400" cy="4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300">
                <a:latin typeface="Times New Roman"/>
                <a:ea typeface="Times New Roman"/>
                <a:cs typeface="Times New Roman"/>
                <a:sym typeface="Times New Roman"/>
              </a:rPr>
              <a:t>Stop</a:t>
            </a:r>
            <a:r>
              <a:rPr b="1" i="1" lang="en" sz="7300">
                <a:latin typeface="Times New Roman"/>
                <a:ea typeface="Times New Roman"/>
                <a:cs typeface="Times New Roman"/>
                <a:sym typeface="Times New Roman"/>
              </a:rPr>
              <a:t> an running container:</a:t>
            </a:r>
            <a:endParaRPr b="1" i="1" sz="7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6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stop &lt;container-id&gt;</a:t>
            </a:r>
            <a:endParaRPr b="1" i="1" sz="6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6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kill &lt;container-id&gt;</a:t>
            </a:r>
            <a:endParaRPr b="1" i="1" sz="6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300">
                <a:latin typeface="Times New Roman"/>
                <a:ea typeface="Times New Roman"/>
                <a:cs typeface="Times New Roman"/>
                <a:sym typeface="Times New Roman"/>
              </a:rPr>
              <a:t>Execute a command inside running container</a:t>
            </a:r>
            <a:endParaRPr b="1" i="1" sz="7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6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exec -it &lt;container-id&gt; &lt;command&gt;</a:t>
            </a:r>
            <a:endParaRPr b="1" i="1" sz="6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6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exec -it &lt;container-id&gt; &lt;command&gt;</a:t>
            </a:r>
            <a:endParaRPr b="1" i="1" sz="6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48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300">
                <a:latin typeface="Times New Roman"/>
                <a:ea typeface="Times New Roman"/>
                <a:cs typeface="Times New Roman"/>
                <a:sym typeface="Times New Roman"/>
              </a:rPr>
              <a:t>Getting a command prompt inside a container</a:t>
            </a:r>
            <a:endParaRPr b="1" i="1" sz="7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65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exec -it &lt;container-id&gt; /bin/bash</a:t>
            </a:r>
            <a:endParaRPr b="1" i="1" sz="6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i="1" lang="en" sz="7200">
                <a:latin typeface="Times New Roman"/>
                <a:ea typeface="Times New Roman"/>
                <a:cs typeface="Times New Roman"/>
                <a:sym typeface="Times New Roman"/>
              </a:rPr>
              <a:t>Listing out all container </a:t>
            </a:r>
            <a:endParaRPr b="1" i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ls -a</a:t>
            </a:r>
            <a:endParaRPr b="1" i="1" sz="72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Times New Roman"/>
              <a:buAutoNum type="alphaLcPeriod"/>
            </a:pPr>
            <a:r>
              <a:rPr b="1" i="1" lang="en" sz="72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ps --all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45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Mapping and </a:t>
            </a: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b="1" lang="en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Variable</a:t>
            </a:r>
            <a:endParaRPr b="1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644675" y="214200"/>
            <a:ext cx="4166400" cy="47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Port Mapping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Times New Roman"/>
              <a:buAutoNum type="alphaLcPeriod"/>
            </a:pPr>
            <a:r>
              <a:rPr b="1" i="1" lang="en" sz="1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run -p 3600:80 -d nginx</a:t>
            </a:r>
            <a:endParaRPr b="1" i="1" sz="19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 Variable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Times New Roman"/>
              <a:buAutoNum type="alphaLcPeriod"/>
            </a:pPr>
            <a:r>
              <a:rPr b="1" i="1" lang="en" sz="1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run -it  -e abc=anshul ubuntu /bin/bash</a:t>
            </a:r>
            <a:endParaRPr b="1" i="1" sz="19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AutoNum type="arabicPeriod"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Copy local files to container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Times New Roman"/>
              <a:buAutoNum type="alphaLcPeriod"/>
            </a:pPr>
            <a:r>
              <a:rPr b="1" i="1" lang="en" sz="1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cp  /home/wm/cop/ &lt;conttainer_id&gt;:/tmp/</a:t>
            </a:r>
            <a:endParaRPr b="1" i="1" sz="19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Inspect changes to files of a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Times New Roman"/>
              <a:buAutoNum type="alphaLcPeriod"/>
            </a:pPr>
            <a:r>
              <a:rPr b="1" i="1" lang="en" sz="1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sudo docker container diff &lt;conttainer_id&gt;</a:t>
            </a:r>
            <a:endParaRPr b="1" i="1" sz="19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Export a running container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900"/>
              <a:buFont typeface="Times New Roman"/>
              <a:buAutoNum type="alphaLcPeriod"/>
            </a:pPr>
            <a:r>
              <a:rPr b="1" i="1" lang="en" sz="19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export &lt;container_id&gt; &gt; myfile1.tar</a:t>
            </a:r>
            <a:endParaRPr b="1" i="1" sz="19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an Image: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ocker search nginx</a:t>
            </a:r>
            <a:endParaRPr b="1"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an image from docker hub: 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ocker image pull nginx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the Image:</a:t>
            </a:r>
            <a:r>
              <a:rPr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ls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all the Inactive Image: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ls -a</a:t>
            </a:r>
            <a:endParaRPr b="1"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unused image: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prune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History of an Image: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history &lt;image_name&gt;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 an Image: </a:t>
            </a:r>
            <a:r>
              <a:rPr b="1" i="1"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image inspect &lt;container-id&gt;</a:t>
            </a:r>
            <a:endParaRPr b="1" i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284950" y="4072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Custom 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from a tar file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import abc.tar &lt;image-name&gt;:&lt;tag-name&gt;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commit: 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commit -c ‘CMD [“redis-server”]’ -m "ubuntu" &lt;container-id&gt; &lt;image-tag-name&gt;:&lt;tag-name&gt;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 Image from DockerFile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/>
          <p:nvPr>
            <p:ph idx="4294967295" type="body"/>
          </p:nvPr>
        </p:nvSpPr>
        <p:spPr>
          <a:xfrm>
            <a:off x="501175" y="1371125"/>
            <a:ext cx="8141700" cy="3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54975"/>
            <a:ext cx="86774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Chroot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chroot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 in Linux/Unix system is used to change the root directory.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changes the root directory for currently running processes as well as its child processes.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cannot access files outside the root directory.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Docker-Volume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mechanism for persisting data generated by and used by the container.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attach a volume to the container.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share a volume among multiple container.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deleting a container volume does not delete.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Volume Types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nymous Volume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 -v /data01 &lt;image_name&gt;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Named Volume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 -v &lt;volume-name&gt;:/data01  &lt;image_name&gt;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 Volume or Host Volume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lphaLcPeriod"/>
            </a:pPr>
            <a:r>
              <a:rPr b="1"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run -v /opt/data01:/data1 &lt;image_name&gt;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Docker-compose Multi Tier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 layer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run --name=mysql -e MYSQL_ROOT_PASSWORD=mypassword -d mysql:5.7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layer</a:t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lphaLcPeriod"/>
            </a:pPr>
            <a:r>
              <a:rPr lang="en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docker container run --name=mywordpress -e WORDPRESS_DB_HOST=172.17.0.2:3306 -e WORDPRESS_DB_USER=root -e WORDPRESS_DB_PASSWORD=mypassword -d wordpress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425" y="72100"/>
            <a:ext cx="4602725" cy="4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872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00" y="128375"/>
            <a:ext cx="8752575" cy="42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Control Groups(cgroups)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Cgroup is group of process.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help of Cgroup we can apply cpu and memory limits on group of process.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track memory and cpu usage.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/sys/fs/cgroup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ystemd-cgls cpu/memory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752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81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https://www.monetdb.org/blog/limit_memory_usage_on_linux_with_cgroups</a:t>
            </a:r>
            <a:endParaRPr sz="812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provides namespaces that allows a process to see only resources that are part of that namespaces.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525" y="2202100"/>
            <a:ext cx="4312700" cy="2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vs VM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9350"/>
            <a:ext cx="8839201" cy="37549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454100" y="-214200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Container VS VM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02150" y="1447050"/>
            <a:ext cx="34032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container can share OS.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 in seconds.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are of few KBs/MBS.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can be created in seconds.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resource usage.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72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are destroyed and re-created rather than moving</a:t>
            </a:r>
            <a:endParaRPr sz="2372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437875" y="1447050"/>
            <a:ext cx="3403200" cy="3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VM has a separate OS.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 in minutes.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VMs are of few GBs.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VM takes a relatively longer time.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resource usage.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VMs can move to new host easily</a:t>
            </a:r>
            <a:endParaRPr sz="20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is an open platform for developing, shipping, and running applications. Docker enables you to separate your applications from your infrastructure so you can deliver software quickly.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Docker?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	(sudo docker version)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75" y="1794000"/>
            <a:ext cx="8520600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77450" y="1045525"/>
            <a:ext cx="4587000" cy="30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Container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Docker-Compose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