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9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0FDE-E062-46A6-A75A-73F8AA34FB2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3DA9-C8FD-4CDB-B93B-8DEEA0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0FDE-E062-46A6-A75A-73F8AA34FB2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3DA9-C8FD-4CDB-B93B-8DEEA0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0FDE-E062-46A6-A75A-73F8AA34FB2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3DA9-C8FD-4CDB-B93B-8DEEA0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5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0FDE-E062-46A6-A75A-73F8AA34FB2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3DA9-C8FD-4CDB-B93B-8DEEA0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1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0FDE-E062-46A6-A75A-73F8AA34FB2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3DA9-C8FD-4CDB-B93B-8DEEA0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0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0FDE-E062-46A6-A75A-73F8AA34FB2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3DA9-C8FD-4CDB-B93B-8DEEA0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0FDE-E062-46A6-A75A-73F8AA34FB2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3DA9-C8FD-4CDB-B93B-8DEEA0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1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0FDE-E062-46A6-A75A-73F8AA34FB2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3DA9-C8FD-4CDB-B93B-8DEEA0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0FDE-E062-46A6-A75A-73F8AA34FB2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3DA9-C8FD-4CDB-B93B-8DEEA0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0FDE-E062-46A6-A75A-73F8AA34FB2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3DA9-C8FD-4CDB-B93B-8DEEA0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0FDE-E062-46A6-A75A-73F8AA34FB2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3DA9-C8FD-4CDB-B93B-8DEEA0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9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0FDE-E062-46A6-A75A-73F8AA34FB2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3DA9-C8FD-4CDB-B93B-8DEEA0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1000" y="304800"/>
            <a:ext cx="18669000" cy="716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971800" y="2438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&lt;/&gt; Coding Ground</a:t>
            </a:r>
            <a:endParaRPr lang="en-US" sz="7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3124200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Coding  </a:t>
            </a:r>
            <a:r>
              <a:rPr lang="en-US" sz="5400" smtClean="0">
                <a:solidFill>
                  <a:schemeClr val="bg1"/>
                </a:solidFill>
              </a:rPr>
              <a:t>Platform </a:t>
            </a:r>
            <a:r>
              <a:rPr lang="en-US" sz="540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Available  for </a:t>
            </a:r>
            <a:r>
              <a:rPr lang="en-US" sz="5400" dirty="0" smtClean="0">
                <a:solidFill>
                  <a:schemeClr val="bg1"/>
                </a:solidFill>
              </a:rPr>
              <a:t>Many </a:t>
            </a:r>
            <a:r>
              <a:rPr lang="en-US" sz="5400" dirty="0" smtClean="0">
                <a:solidFill>
                  <a:schemeClr val="bg1"/>
                </a:solidFill>
              </a:rPr>
              <a:t>Programming  </a:t>
            </a:r>
            <a:r>
              <a:rPr lang="en-US" sz="5400" dirty="0" smtClean="0">
                <a:solidFill>
                  <a:schemeClr val="bg1"/>
                </a:solidFill>
              </a:rPr>
              <a:t>Languages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8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2018-10-06T07:16:24Z</dcterms:created>
  <dcterms:modified xsi:type="dcterms:W3CDTF">2018-11-01T02:45:02Z</dcterms:modified>
</cp:coreProperties>
</file>