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7D0D-61CA-6294-B334-BCA9584F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FCEC-A983-8037-52CE-A1C5AE34A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DEC4-2600-5519-D935-E5F6A2CE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B680-6BF4-6B09-C9DE-73E51C4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5BE7-0DA1-93EE-5B75-541446B1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CD03-519F-6907-0B33-9523E18B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63276-FFB1-C82A-6914-9CE31EAB8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EC54-7A6F-3A26-C16C-0EF5173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6728-7E0D-4C16-4CBB-7656C3B6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BABD-7E4C-DD3F-9D10-7F23A293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B7378-F3BD-6626-C825-0CE4F1AD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AD4DB-95FA-43E4-B90A-A0E73BCB6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BE97-8D57-00A0-F941-3AE75582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1D6A-0D1E-FA61-FDA2-3E60DF18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2F70-9BDE-CB9F-D87C-D62BEB4A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DE51-2322-1B90-B230-1DFA9356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B9A9-E1B8-5216-D374-5DF1CF46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0A9C-84B4-2A20-8146-95A5D5C5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94AE-9EFB-A780-38EE-509A1BC2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57C9-BB99-8585-AD7A-D578DA05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AD19-6AC3-9AFC-AEED-E0DA9F1A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C950-791F-EAAA-7597-985E2E69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572E-72FB-C3DB-3B41-2E25E068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E5B-55AC-BFA5-CEA5-15A079AD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53D2-6544-0C9B-58FC-602A09D4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A17D-E63D-24D4-8ECD-1DE5402D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2E5C-D68C-5A4A-4FCA-6D245BC4C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05C42-E29F-20A8-26CD-A131ABF3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6C0E-F55E-088A-8E6B-63EA99A2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24A85-5AB2-E118-4956-2A17546A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D6931-C86B-F0B1-53E5-065207A9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4CED-F6CE-9870-0B29-C38C2443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52FF-3453-5671-F766-723C9A72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EB187-C6F8-1951-189F-18B55AFC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F4B04-BB16-CD89-30CE-DE1B8E14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0636D-D088-4BB2-24FB-60557D52E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8BA3A-C2A9-47D2-D249-5282BB54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020DF-FAC7-E64E-6BD3-E46A23A2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54EF0-3977-9FE9-553B-CC894D60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773E-CFD8-72B0-ACFC-96ED243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98580-F707-0245-DECB-341667AA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22E36-10F2-EEBA-87F2-6F3575A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72EC3-1510-628B-3BBB-D9E6814F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5DB30-45D4-2C87-FDEA-83E6AA45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31F99-9D89-58B3-EF3A-49319419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A08EF-7454-0684-D6E8-EC3B4A26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96D5-9AEA-8945-C843-2FF264F5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D211-0684-A86F-118A-D6DB8659D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C6A6E-D6B8-DC3B-4DF3-9A349E3F8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7340-B1EE-24E4-6F57-30C55985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99AF-6BC8-12D7-5901-AB4688CA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60C5-E813-3451-7196-3FC213A8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1E0A-0E89-B8D3-9C91-FA20C12D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8FA2C-A594-B172-0F5E-0F6ECC853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B78C9-04B2-1BF2-FE68-BCE519C1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F1F1-AE08-F997-001A-F326403B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1DC2-3BA2-2E00-4284-EFD74629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1694F-8E3C-B0CE-BC67-3206C07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19ED9-1304-49BA-18B8-0BF7DF4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B26F-ADF2-276B-8E43-8C79E7C4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2F427-AF62-23FD-5B9D-C0CD82082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EAF1-F4E9-4519-9135-59D0229F4D2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899A-2A0E-CDEA-A9DB-9673B07E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AFB9-FFDD-2B69-784A-7DD86C023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5568-18EE-4648-8318-05AD1AA0F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27736-23FA-BD24-6E3E-4CF2CAD6D8F1}"/>
              </a:ext>
            </a:extLst>
          </p:cNvPr>
          <p:cNvSpPr txBox="1"/>
          <p:nvPr/>
        </p:nvSpPr>
        <p:spPr>
          <a:xfrm>
            <a:off x="1958081" y="2210539"/>
            <a:ext cx="85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2023-01-15 13:15:21 +HP Laptop. I removed the hard drive from the laptop.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7D994-525C-A86F-CB69-6B52B427F14F}"/>
              </a:ext>
            </a:extLst>
          </p:cNvPr>
          <p:cNvSpPr txBox="1"/>
          <p:nvPr/>
        </p:nvSpPr>
        <p:spPr>
          <a:xfrm>
            <a:off x="2260562" y="2982980"/>
            <a:ext cx="15237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6AAB7-46E4-EA6B-69EE-3E715735B350}"/>
              </a:ext>
            </a:extLst>
          </p:cNvPr>
          <p:cNvSpPr txBox="1"/>
          <p:nvPr/>
        </p:nvSpPr>
        <p:spPr>
          <a:xfrm>
            <a:off x="3948448" y="3451556"/>
            <a:ext cx="13327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EE2EE-52AE-1D01-38E9-872815B8A00F}"/>
              </a:ext>
            </a:extLst>
          </p:cNvPr>
          <p:cNvSpPr txBox="1"/>
          <p:nvPr/>
        </p:nvSpPr>
        <p:spPr>
          <a:xfrm>
            <a:off x="5694938" y="3752746"/>
            <a:ext cx="15237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Entry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7B35A2-5D9D-042D-F5B5-F7ADC974244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22420" y="2579871"/>
            <a:ext cx="0" cy="40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4FA064-122A-2083-CE36-9E10D258001F}"/>
              </a:ext>
            </a:extLst>
          </p:cNvPr>
          <p:cNvCxnSpPr>
            <a:cxnSpLocks/>
          </p:cNvCxnSpPr>
          <p:nvPr/>
        </p:nvCxnSpPr>
        <p:spPr>
          <a:xfrm>
            <a:off x="4585140" y="2579872"/>
            <a:ext cx="0" cy="83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CAC462-A8A7-D664-299C-AB875D769BE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456796" y="2579871"/>
            <a:ext cx="15404" cy="117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167A24-3A1C-65FA-45AF-4F09A8791239}"/>
              </a:ext>
            </a:extLst>
          </p:cNvPr>
          <p:cNvCxnSpPr>
            <a:cxnSpLocks/>
          </p:cNvCxnSpPr>
          <p:nvPr/>
        </p:nvCxnSpPr>
        <p:spPr>
          <a:xfrm>
            <a:off x="2082643" y="2579872"/>
            <a:ext cx="1879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1D1BD5-4721-1FF4-6DF1-192496886481}"/>
              </a:ext>
            </a:extLst>
          </p:cNvPr>
          <p:cNvCxnSpPr>
            <a:cxnSpLocks/>
          </p:cNvCxnSpPr>
          <p:nvPr/>
        </p:nvCxnSpPr>
        <p:spPr>
          <a:xfrm>
            <a:off x="4154189" y="2579872"/>
            <a:ext cx="964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7D999D-08E1-CDB6-668B-3452BE2CBCF9}"/>
              </a:ext>
            </a:extLst>
          </p:cNvPr>
          <p:cNvCxnSpPr>
            <a:cxnSpLocks/>
          </p:cNvCxnSpPr>
          <p:nvPr/>
        </p:nvCxnSpPr>
        <p:spPr>
          <a:xfrm>
            <a:off x="5315992" y="2579872"/>
            <a:ext cx="3661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12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Coleman</dc:creator>
  <cp:lastModifiedBy>Preston Coleman</cp:lastModifiedBy>
  <cp:revision>2</cp:revision>
  <dcterms:created xsi:type="dcterms:W3CDTF">2023-03-14T04:32:18Z</dcterms:created>
  <dcterms:modified xsi:type="dcterms:W3CDTF">2023-03-15T01:31:48Z</dcterms:modified>
</cp:coreProperties>
</file>