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44C8-212F-4285-929E-402B456CC8B9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A9B2-2357-451D-8CEA-CA439A9A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44C8-212F-4285-929E-402B456CC8B9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A9B2-2357-451D-8CEA-CA439A9A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44C8-212F-4285-929E-402B456CC8B9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A9B2-2357-451D-8CEA-CA439A9A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44C8-212F-4285-929E-402B456CC8B9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A9B2-2357-451D-8CEA-CA439A9A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44C8-212F-4285-929E-402B456CC8B9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A9B2-2357-451D-8CEA-CA439A9A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44C8-212F-4285-929E-402B456CC8B9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A9B2-2357-451D-8CEA-CA439A9A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44C8-212F-4285-929E-402B456CC8B9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A9B2-2357-451D-8CEA-CA439A9A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44C8-212F-4285-929E-402B456CC8B9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A9B2-2357-451D-8CEA-CA439A9A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44C8-212F-4285-929E-402B456CC8B9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A9B2-2357-451D-8CEA-CA439A9A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44C8-212F-4285-929E-402B456CC8B9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A9B2-2357-451D-8CEA-CA439A9A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44C8-212F-4285-929E-402B456CC8B9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A9B2-2357-451D-8CEA-CA439A9A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44C8-212F-4285-929E-402B456CC8B9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BA9B2-2357-451D-8CEA-CA439A9A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9686"/>
          <a:stretch>
            <a:fillRect/>
          </a:stretch>
        </p:blipFill>
        <p:spPr bwMode="auto">
          <a:xfrm rot="3036323">
            <a:off x="1977920" y="2688132"/>
            <a:ext cx="2170020" cy="113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098"/>
          <a:stretch>
            <a:fillRect/>
          </a:stretch>
        </p:blipFill>
        <p:spPr bwMode="auto">
          <a:xfrm rot="2032924">
            <a:off x="1719065" y="2105285"/>
            <a:ext cx="1905000" cy="21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098"/>
          <a:stretch>
            <a:fillRect/>
          </a:stretch>
        </p:blipFill>
        <p:spPr bwMode="auto">
          <a:xfrm>
            <a:off x="1066800" y="2438400"/>
            <a:ext cx="2590800" cy="17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978" b="7098"/>
          <a:stretch>
            <a:fillRect/>
          </a:stretch>
        </p:blipFill>
        <p:spPr bwMode="auto">
          <a:xfrm>
            <a:off x="1480746" y="2438400"/>
            <a:ext cx="1795854" cy="17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8229" t="3227" r="8229" b="27429"/>
          <a:stretch>
            <a:fillRect/>
          </a:stretch>
        </p:blipFill>
        <p:spPr bwMode="auto">
          <a:xfrm>
            <a:off x="1371600" y="2971800"/>
            <a:ext cx="1752600" cy="1236507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4" name="Rectangle 3"/>
          <p:cNvSpPr/>
          <p:nvPr/>
        </p:nvSpPr>
        <p:spPr>
          <a:xfrm>
            <a:off x="3200400" y="3048000"/>
            <a:ext cx="4713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Team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Awesome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3886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It is comforting to know that no matter how hard other teams try, they will never be as awesome as TEAM AWESOME!</a:t>
            </a:r>
            <a:endParaRPr lang="en-US" sz="12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4571" t="28487" r="69429" b="52689"/>
          <a:stretch>
            <a:fillRect/>
          </a:stretch>
        </p:blipFill>
        <p:spPr bwMode="auto">
          <a:xfrm>
            <a:off x="3505200" y="2286000"/>
            <a:ext cx="924560" cy="924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41143" t="5378" r="42857" b="77143"/>
          <a:stretch>
            <a:fillRect/>
          </a:stretch>
        </p:blipFill>
        <p:spPr bwMode="auto">
          <a:xfrm>
            <a:off x="2133600" y="2286000"/>
            <a:ext cx="995680" cy="924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70857" t="17479" r="10857" b="61008"/>
          <a:stretch>
            <a:fillRect/>
          </a:stretch>
        </p:blipFill>
        <p:spPr bwMode="auto">
          <a:xfrm>
            <a:off x="3505200" y="3505200"/>
            <a:ext cx="924560" cy="924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 l="58071" t="35210" r="23714" b="44622"/>
          <a:stretch>
            <a:fillRect/>
          </a:stretch>
        </p:blipFill>
        <p:spPr bwMode="auto">
          <a:xfrm>
            <a:off x="4800600" y="3505201"/>
            <a:ext cx="990600" cy="9323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 l="29714" t="48403" r="54286" b="32773"/>
          <a:stretch>
            <a:fillRect/>
          </a:stretch>
        </p:blipFill>
        <p:spPr bwMode="auto">
          <a:xfrm>
            <a:off x="2133600" y="3505200"/>
            <a:ext cx="924560" cy="924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80846"/>
            <a:ext cx="91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438400"/>
            <a:ext cx="762000" cy="82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4196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17350" y="4343400"/>
            <a:ext cx="8070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85800" y="3319046"/>
            <a:ext cx="18125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Member Profiles</a:t>
            </a:r>
            <a:endParaRPr lang="en-US" sz="1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9400" y="3276600"/>
            <a:ext cx="19175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Meeting schedule</a:t>
            </a:r>
            <a:br>
              <a:rPr lang="en-US" sz="1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sz="1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&amp; minutes</a:t>
            </a:r>
            <a:endParaRPr lang="en-US" sz="1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1327" y="5224046"/>
            <a:ext cx="14016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Source code</a:t>
            </a:r>
            <a:endParaRPr lang="en-US" sz="1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5147846"/>
            <a:ext cx="14371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Assignments</a:t>
            </a:r>
            <a:endParaRPr lang="en-US" sz="1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9600" y="2362200"/>
            <a:ext cx="19050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19400" y="2362200"/>
            <a:ext cx="19050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09600" y="4191000"/>
            <a:ext cx="19050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352800" y="4191000"/>
            <a:ext cx="19050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Requirements Document</a:t>
            </a:r>
          </a:p>
          <a:p>
            <a:r>
              <a:rPr lang="en-US" dirty="0" smtClean="0"/>
              <a:t>5 Design Document</a:t>
            </a:r>
          </a:p>
          <a:p>
            <a:r>
              <a:rPr lang="en-US" dirty="0" smtClean="0"/>
              <a:t>6 Quality Assurance Document</a:t>
            </a:r>
          </a:p>
          <a:p>
            <a:r>
              <a:rPr lang="en-US" dirty="0" smtClean="0"/>
              <a:t>3 Research </a:t>
            </a:r>
            <a:r>
              <a:rPr lang="en-US" dirty="0" err="1" smtClean="0"/>
              <a:t>iPhone</a:t>
            </a:r>
            <a:r>
              <a:rPr lang="en-US" dirty="0" smtClean="0"/>
              <a:t> SDK</a:t>
            </a:r>
          </a:p>
          <a:p>
            <a:r>
              <a:rPr lang="en-US" dirty="0" smtClean="0"/>
              <a:t>2 Research Application Frameworks</a:t>
            </a:r>
          </a:p>
          <a:p>
            <a:r>
              <a:rPr lang="en-US" dirty="0" smtClean="0"/>
              <a:t>1 Learn Objective-C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6875" t="8594" r="8750" b="57031"/>
          <a:stretch>
            <a:fillRect/>
          </a:stretch>
        </p:blipFill>
        <p:spPr bwMode="auto">
          <a:xfrm>
            <a:off x="685800" y="1828800"/>
            <a:ext cx="8001000" cy="260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54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School of Computing Science, Simon Fraser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cleyt</dc:creator>
  <cp:lastModifiedBy>cleyt</cp:lastModifiedBy>
  <cp:revision>9</cp:revision>
  <dcterms:created xsi:type="dcterms:W3CDTF">2010-01-15T21:40:28Z</dcterms:created>
  <dcterms:modified xsi:type="dcterms:W3CDTF">2010-01-16T00:26:42Z</dcterms:modified>
</cp:coreProperties>
</file>