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CD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B6EF-41F6-4036-B0A4-4C387E913D82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BB6D-3C0C-40EF-9213-864F2F5884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C054-ADA3-4E0C-9696-6700A1B4D2F7}" type="datetimeFigureOut">
              <a:rPr lang="en-US" smtClean="0"/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666-5A45-47F8-BC82-95577F2F9F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676400" y="129540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Play Game</a:t>
            </a:r>
          </a:p>
          <a:p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Score</a:t>
            </a:r>
            <a:b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Quit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41" name="Freeform 40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43" name="Rounded Rectangle 42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70" name="Isosceles Triangle 69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72" name="Isosceles Triangle 71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Isosceles Triangle 72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48" name="Oval 47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 Same Side Corner Rectangle 50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56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hord 58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hord 60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hord 63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 Same Side Corner Rectangle 64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rc 66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143000" y="3962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_</a:t>
            </a: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Documents and Settings\cleyt\Local Settings\Temporary Internet Files\Content.IE5\08F029HP\MCj04381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1482725" cy="18764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62000" y="381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Fill the blank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3000" y="53528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A  B   C  D</a:t>
            </a:r>
            <a:endParaRPr lang="en-US" sz="72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447800" y="1905000"/>
            <a:ext cx="4724400" cy="3496422"/>
            <a:chOff x="3581400" y="2819400"/>
            <a:chExt cx="4724400" cy="3496422"/>
          </a:xfrm>
        </p:grpSpPr>
        <p:sp>
          <p:nvSpPr>
            <p:cNvPr id="40" name="Freeform 3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35" name="Rounded Rectangle 34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057400" y="1828800"/>
                  <a:ext cx="316293" cy="1524000"/>
                  <a:chOff x="3886200" y="2906110"/>
                  <a:chExt cx="609600" cy="1742090"/>
                </a:xfrm>
              </p:grpSpPr>
              <p:sp>
                <p:nvSpPr>
                  <p:cNvPr id="22" name="Isosceles Triangle 21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24" name="Isosceles Triangle 2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Isosceles Triangle 2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 Same Side Corner Rectangle 32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Chord 4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hord 6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hord 11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 Same Side Corner Rectangle 1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905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-Fill in the blank/match word</a:t>
            </a:r>
          </a:p>
          <a:p>
            <a:r>
              <a:rPr lang="en-US" dirty="0" smtClean="0"/>
              <a:t>-Pick out the noun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School of Computing Science, 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cleyt</dc:creator>
  <cp:lastModifiedBy>cleyt</cp:lastModifiedBy>
  <cp:revision>10</cp:revision>
  <dcterms:created xsi:type="dcterms:W3CDTF">2010-01-20T23:51:01Z</dcterms:created>
  <dcterms:modified xsi:type="dcterms:W3CDTF">2010-01-21T01:14:18Z</dcterms:modified>
</cp:coreProperties>
</file>