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60" r:id="rId3"/>
    <p:sldId id="271" r:id="rId4"/>
    <p:sldId id="272" r:id="rId5"/>
    <p:sldId id="273" r:id="rId6"/>
    <p:sldId id="262" r:id="rId7"/>
    <p:sldId id="267" r:id="rId8"/>
    <p:sldId id="268" r:id="rId9"/>
    <p:sldId id="263" r:id="rId10"/>
    <p:sldId id="264" r:id="rId11"/>
    <p:sldId id="265" r:id="rId12"/>
    <p:sldId id="266" r:id="rId13"/>
    <p:sldId id="259" r:id="rId14"/>
    <p:sldId id="26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CD9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0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AB6EF-41F6-4036-B0A4-4C387E913D82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0BB6D-3C0C-40EF-9213-864F2F588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0BB6D-3C0C-40EF-9213-864F2F58849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0BB6D-3C0C-40EF-9213-864F2F58849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0BB6D-3C0C-40EF-9213-864F2F58849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0BB6D-3C0C-40EF-9213-864F2F58849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0BB6D-3C0C-40EF-9213-864F2F5884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0BB6D-3C0C-40EF-9213-864F2F58849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0BB6D-3C0C-40EF-9213-864F2F58849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0BB6D-3C0C-40EF-9213-864F2F58849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0BB6D-3C0C-40EF-9213-864F2F58849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0BB6D-3C0C-40EF-9213-864F2F5884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0BB6D-3C0C-40EF-9213-864F2F58849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0BB6D-3C0C-40EF-9213-864F2F58849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C054-ADA3-4E0C-9696-6700A1B4D2F7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666-5A45-47F8-BC82-95577F2F9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C054-ADA3-4E0C-9696-6700A1B4D2F7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666-5A45-47F8-BC82-95577F2F9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C054-ADA3-4E0C-9696-6700A1B4D2F7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666-5A45-47F8-BC82-95577F2F9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C054-ADA3-4E0C-9696-6700A1B4D2F7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666-5A45-47F8-BC82-95577F2F9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C054-ADA3-4E0C-9696-6700A1B4D2F7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666-5A45-47F8-BC82-95577F2F9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C054-ADA3-4E0C-9696-6700A1B4D2F7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666-5A45-47F8-BC82-95577F2F9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C054-ADA3-4E0C-9696-6700A1B4D2F7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666-5A45-47F8-BC82-95577F2F9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C054-ADA3-4E0C-9696-6700A1B4D2F7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666-5A45-47F8-BC82-95577F2F9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C054-ADA3-4E0C-9696-6700A1B4D2F7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666-5A45-47F8-BC82-95577F2F9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C054-ADA3-4E0C-9696-6700A1B4D2F7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666-5A45-47F8-BC82-95577F2F9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C054-ADA3-4E0C-9696-6700A1B4D2F7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666-5A45-47F8-BC82-95577F2F9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4C054-ADA3-4E0C-9696-6700A1B4D2F7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DD666-5A45-47F8-BC82-95577F2F9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39" t="1282" r="1899" b="2564"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676400" y="2492276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Comic Sans MS" pitchFamily="66" charset="0"/>
              </a:rPr>
              <a:t>Play Game</a:t>
            </a:r>
            <a:br>
              <a:rPr lang="en-US" sz="72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7200" dirty="0" smtClean="0">
                <a:solidFill>
                  <a:schemeClr val="bg1"/>
                </a:solidFill>
                <a:latin typeface="Comic Sans MS" pitchFamily="66" charset="0"/>
              </a:rPr>
              <a:t>Quit</a:t>
            </a:r>
            <a:endParaRPr lang="en-US" sz="7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267200" y="4021523"/>
            <a:ext cx="4038600" cy="2988877"/>
            <a:chOff x="3581400" y="2819400"/>
            <a:chExt cx="4724400" cy="3496422"/>
          </a:xfrm>
        </p:grpSpPr>
        <p:sp>
          <p:nvSpPr>
            <p:cNvPr id="41" name="Freeform 40"/>
            <p:cNvSpPr/>
            <p:nvPr/>
          </p:nvSpPr>
          <p:spPr>
            <a:xfrm rot="1101466">
              <a:off x="6947109" y="4099628"/>
              <a:ext cx="1229532" cy="2216194"/>
            </a:xfrm>
            <a:custGeom>
              <a:avLst/>
              <a:gdLst>
                <a:gd name="connsiteX0" fmla="*/ 1101852 w 1604772"/>
                <a:gd name="connsiteY0" fmla="*/ 57912 h 2892552"/>
                <a:gd name="connsiteX1" fmla="*/ 662940 w 1604772"/>
                <a:gd name="connsiteY1" fmla="*/ 359664 h 2892552"/>
                <a:gd name="connsiteX2" fmla="*/ 461772 w 1604772"/>
                <a:gd name="connsiteY2" fmla="*/ 935736 h 2892552"/>
                <a:gd name="connsiteX3" fmla="*/ 873252 w 1604772"/>
                <a:gd name="connsiteY3" fmla="*/ 1767840 h 2892552"/>
                <a:gd name="connsiteX4" fmla="*/ 964692 w 1604772"/>
                <a:gd name="connsiteY4" fmla="*/ 2188464 h 2892552"/>
                <a:gd name="connsiteX5" fmla="*/ 388620 w 1604772"/>
                <a:gd name="connsiteY5" fmla="*/ 2645664 h 2892552"/>
                <a:gd name="connsiteX6" fmla="*/ 86868 w 1604772"/>
                <a:gd name="connsiteY6" fmla="*/ 2755392 h 2892552"/>
                <a:gd name="connsiteX7" fmla="*/ 105156 w 1604772"/>
                <a:gd name="connsiteY7" fmla="*/ 2883408 h 2892552"/>
                <a:gd name="connsiteX8" fmla="*/ 717804 w 1604772"/>
                <a:gd name="connsiteY8" fmla="*/ 2700528 h 2892552"/>
                <a:gd name="connsiteX9" fmla="*/ 1202436 w 1604772"/>
                <a:gd name="connsiteY9" fmla="*/ 2307336 h 2892552"/>
                <a:gd name="connsiteX10" fmla="*/ 1211580 w 1604772"/>
                <a:gd name="connsiteY10" fmla="*/ 1941576 h 2892552"/>
                <a:gd name="connsiteX11" fmla="*/ 891540 w 1604772"/>
                <a:gd name="connsiteY11" fmla="*/ 1365504 h 2892552"/>
                <a:gd name="connsiteX12" fmla="*/ 681228 w 1604772"/>
                <a:gd name="connsiteY12" fmla="*/ 871728 h 2892552"/>
                <a:gd name="connsiteX13" fmla="*/ 800100 w 1604772"/>
                <a:gd name="connsiteY13" fmla="*/ 542544 h 2892552"/>
                <a:gd name="connsiteX14" fmla="*/ 1147572 w 1604772"/>
                <a:gd name="connsiteY14" fmla="*/ 268224 h 2892552"/>
                <a:gd name="connsiteX15" fmla="*/ 1339596 w 1604772"/>
                <a:gd name="connsiteY15" fmla="*/ 304800 h 2892552"/>
                <a:gd name="connsiteX16" fmla="*/ 1357884 w 1604772"/>
                <a:gd name="connsiteY16" fmla="*/ 460248 h 2892552"/>
                <a:gd name="connsiteX17" fmla="*/ 1248156 w 1604772"/>
                <a:gd name="connsiteY17" fmla="*/ 524256 h 2892552"/>
                <a:gd name="connsiteX18" fmla="*/ 1257300 w 1604772"/>
                <a:gd name="connsiteY18" fmla="*/ 643128 h 2892552"/>
                <a:gd name="connsiteX19" fmla="*/ 1412748 w 1604772"/>
                <a:gd name="connsiteY19" fmla="*/ 652272 h 2892552"/>
                <a:gd name="connsiteX20" fmla="*/ 1568196 w 1604772"/>
                <a:gd name="connsiteY20" fmla="*/ 524256 h 2892552"/>
                <a:gd name="connsiteX21" fmla="*/ 1577340 w 1604772"/>
                <a:gd name="connsiteY21" fmla="*/ 222504 h 2892552"/>
                <a:gd name="connsiteX22" fmla="*/ 1403604 w 1604772"/>
                <a:gd name="connsiteY22" fmla="*/ 30480 h 2892552"/>
                <a:gd name="connsiteX23" fmla="*/ 1165860 w 1604772"/>
                <a:gd name="connsiteY23" fmla="*/ 39624 h 2892552"/>
                <a:gd name="connsiteX24" fmla="*/ 1101852 w 1604772"/>
                <a:gd name="connsiteY24" fmla="*/ 57912 h 289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04772" h="2892552">
                  <a:moveTo>
                    <a:pt x="1101852" y="57912"/>
                  </a:moveTo>
                  <a:cubicBezTo>
                    <a:pt x="1018032" y="111252"/>
                    <a:pt x="769620" y="213360"/>
                    <a:pt x="662940" y="359664"/>
                  </a:cubicBezTo>
                  <a:cubicBezTo>
                    <a:pt x="556260" y="505968"/>
                    <a:pt x="426720" y="701040"/>
                    <a:pt x="461772" y="935736"/>
                  </a:cubicBezTo>
                  <a:cubicBezTo>
                    <a:pt x="496824" y="1170432"/>
                    <a:pt x="789432" y="1559052"/>
                    <a:pt x="873252" y="1767840"/>
                  </a:cubicBezTo>
                  <a:cubicBezTo>
                    <a:pt x="957072" y="1976628"/>
                    <a:pt x="1045464" y="2042160"/>
                    <a:pt x="964692" y="2188464"/>
                  </a:cubicBezTo>
                  <a:cubicBezTo>
                    <a:pt x="883920" y="2334768"/>
                    <a:pt x="534924" y="2551176"/>
                    <a:pt x="388620" y="2645664"/>
                  </a:cubicBezTo>
                  <a:cubicBezTo>
                    <a:pt x="242316" y="2740152"/>
                    <a:pt x="134112" y="2715768"/>
                    <a:pt x="86868" y="2755392"/>
                  </a:cubicBezTo>
                  <a:cubicBezTo>
                    <a:pt x="39624" y="2795016"/>
                    <a:pt x="0" y="2892552"/>
                    <a:pt x="105156" y="2883408"/>
                  </a:cubicBezTo>
                  <a:cubicBezTo>
                    <a:pt x="210312" y="2874264"/>
                    <a:pt x="534924" y="2796540"/>
                    <a:pt x="717804" y="2700528"/>
                  </a:cubicBezTo>
                  <a:cubicBezTo>
                    <a:pt x="900684" y="2604516"/>
                    <a:pt x="1120140" y="2433828"/>
                    <a:pt x="1202436" y="2307336"/>
                  </a:cubicBezTo>
                  <a:cubicBezTo>
                    <a:pt x="1284732" y="2180844"/>
                    <a:pt x="1263396" y="2098548"/>
                    <a:pt x="1211580" y="1941576"/>
                  </a:cubicBezTo>
                  <a:cubicBezTo>
                    <a:pt x="1159764" y="1784604"/>
                    <a:pt x="979932" y="1543812"/>
                    <a:pt x="891540" y="1365504"/>
                  </a:cubicBezTo>
                  <a:cubicBezTo>
                    <a:pt x="803148" y="1187196"/>
                    <a:pt x="696468" y="1008888"/>
                    <a:pt x="681228" y="871728"/>
                  </a:cubicBezTo>
                  <a:cubicBezTo>
                    <a:pt x="665988" y="734568"/>
                    <a:pt x="722376" y="643128"/>
                    <a:pt x="800100" y="542544"/>
                  </a:cubicBezTo>
                  <a:cubicBezTo>
                    <a:pt x="877824" y="441960"/>
                    <a:pt x="1057656" y="307848"/>
                    <a:pt x="1147572" y="268224"/>
                  </a:cubicBezTo>
                  <a:cubicBezTo>
                    <a:pt x="1237488" y="228600"/>
                    <a:pt x="1304544" y="272796"/>
                    <a:pt x="1339596" y="304800"/>
                  </a:cubicBezTo>
                  <a:cubicBezTo>
                    <a:pt x="1374648" y="336804"/>
                    <a:pt x="1373124" y="423672"/>
                    <a:pt x="1357884" y="460248"/>
                  </a:cubicBezTo>
                  <a:cubicBezTo>
                    <a:pt x="1342644" y="496824"/>
                    <a:pt x="1264920" y="493776"/>
                    <a:pt x="1248156" y="524256"/>
                  </a:cubicBezTo>
                  <a:cubicBezTo>
                    <a:pt x="1231392" y="554736"/>
                    <a:pt x="1229868" y="621792"/>
                    <a:pt x="1257300" y="643128"/>
                  </a:cubicBezTo>
                  <a:cubicBezTo>
                    <a:pt x="1284732" y="664464"/>
                    <a:pt x="1360932" y="672084"/>
                    <a:pt x="1412748" y="652272"/>
                  </a:cubicBezTo>
                  <a:cubicBezTo>
                    <a:pt x="1464564" y="632460"/>
                    <a:pt x="1540764" y="595884"/>
                    <a:pt x="1568196" y="524256"/>
                  </a:cubicBezTo>
                  <a:cubicBezTo>
                    <a:pt x="1595628" y="452628"/>
                    <a:pt x="1604772" y="304800"/>
                    <a:pt x="1577340" y="222504"/>
                  </a:cubicBezTo>
                  <a:cubicBezTo>
                    <a:pt x="1549908" y="140208"/>
                    <a:pt x="1472184" y="60960"/>
                    <a:pt x="1403604" y="30480"/>
                  </a:cubicBezTo>
                  <a:cubicBezTo>
                    <a:pt x="1335024" y="0"/>
                    <a:pt x="1216152" y="33528"/>
                    <a:pt x="1165860" y="39624"/>
                  </a:cubicBezTo>
                  <a:cubicBezTo>
                    <a:pt x="1115568" y="45720"/>
                    <a:pt x="1185672" y="4572"/>
                    <a:pt x="1101852" y="57912"/>
                  </a:cubicBezTo>
                  <a:close/>
                </a:path>
              </a:pathLst>
            </a:custGeom>
            <a:solidFill>
              <a:srgbClr val="996633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38"/>
            <p:cNvGrpSpPr/>
            <p:nvPr/>
          </p:nvGrpSpPr>
          <p:grpSpPr>
            <a:xfrm>
              <a:off x="3581400" y="2819400"/>
              <a:ext cx="4724400" cy="3352800"/>
              <a:chOff x="3581400" y="2819400"/>
              <a:chExt cx="4724400" cy="3352800"/>
            </a:xfrm>
          </p:grpSpPr>
          <p:sp>
            <p:nvSpPr>
              <p:cNvPr id="43" name="Rounded Rectangle 42"/>
              <p:cNvSpPr/>
              <p:nvPr/>
            </p:nvSpPr>
            <p:spPr>
              <a:xfrm rot="12719695">
                <a:off x="6744666" y="5199654"/>
                <a:ext cx="1371600" cy="5334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929318" y="4572000"/>
                <a:ext cx="457200" cy="457200"/>
              </a:xfrm>
              <a:prstGeom prst="ellipse">
                <a:avLst/>
              </a:prstGeom>
              <a:solidFill>
                <a:srgbClr val="FFCD9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 rot="1329745">
                <a:off x="5207859" y="4866397"/>
                <a:ext cx="1371600" cy="5334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>
                <a:off x="6019800" y="3810000"/>
                <a:ext cx="1447800" cy="2362200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28"/>
              <p:cNvGrpSpPr/>
              <p:nvPr/>
            </p:nvGrpSpPr>
            <p:grpSpPr>
              <a:xfrm>
                <a:off x="6477000" y="4876800"/>
                <a:ext cx="533400" cy="914400"/>
                <a:chOff x="1752600" y="1828800"/>
                <a:chExt cx="914400" cy="1600200"/>
              </a:xfrm>
            </p:grpSpPr>
            <p:sp>
              <p:nvSpPr>
                <p:cNvPr id="68" name="Isosceles Triangle 67"/>
                <p:cNvSpPr/>
                <p:nvPr/>
              </p:nvSpPr>
              <p:spPr>
                <a:xfrm flipV="1">
                  <a:off x="1752600" y="1828800"/>
                  <a:ext cx="914400" cy="1600200"/>
                </a:xfrm>
                <a:prstGeom prst="triangle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" name="Group 26"/>
                <p:cNvGrpSpPr/>
                <p:nvPr/>
              </p:nvGrpSpPr>
              <p:grpSpPr>
                <a:xfrm>
                  <a:off x="2057407" y="1828801"/>
                  <a:ext cx="316294" cy="1524001"/>
                  <a:chOff x="3886200" y="2906110"/>
                  <a:chExt cx="609600" cy="1742090"/>
                </a:xfrm>
              </p:grpSpPr>
              <p:sp>
                <p:nvSpPr>
                  <p:cNvPr id="70" name="Isosceles Triangle 69"/>
                  <p:cNvSpPr/>
                  <p:nvPr/>
                </p:nvSpPr>
                <p:spPr>
                  <a:xfrm rot="10800000">
                    <a:off x="3989832" y="2906110"/>
                    <a:ext cx="429768" cy="37049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1" name="Group 25"/>
                  <p:cNvGrpSpPr/>
                  <p:nvPr/>
                </p:nvGrpSpPr>
                <p:grpSpPr>
                  <a:xfrm>
                    <a:off x="3886200" y="3276600"/>
                    <a:ext cx="609600" cy="1371600"/>
                    <a:chOff x="2590800" y="3429000"/>
                    <a:chExt cx="609600" cy="1371600"/>
                  </a:xfrm>
                </p:grpSpPr>
                <p:sp>
                  <p:nvSpPr>
                    <p:cNvPr id="72" name="Isosceles Triangle 71"/>
                    <p:cNvSpPr/>
                    <p:nvPr/>
                  </p:nvSpPr>
                  <p:spPr>
                    <a:xfrm rot="5400000">
                      <a:off x="2362200" y="3962400"/>
                      <a:ext cx="1371600" cy="304800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Isosceles Triangle 72"/>
                    <p:cNvSpPr/>
                    <p:nvPr/>
                  </p:nvSpPr>
                  <p:spPr>
                    <a:xfrm rot="5400000" flipV="1">
                      <a:off x="2057400" y="3962400"/>
                      <a:ext cx="1371600" cy="304800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48" name="Oval 47"/>
              <p:cNvSpPr/>
              <p:nvPr/>
            </p:nvSpPr>
            <p:spPr>
              <a:xfrm>
                <a:off x="6477000" y="5257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553200" y="5562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629400" y="5943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 Same Side Corner Rectangle 50"/>
              <p:cNvSpPr/>
              <p:nvPr/>
            </p:nvSpPr>
            <p:spPr>
              <a:xfrm flipV="1">
                <a:off x="6934200" y="5410200"/>
                <a:ext cx="228600" cy="166255"/>
              </a:xfrm>
              <a:prstGeom prst="round2Same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010400" y="5181600"/>
                <a:ext cx="76200" cy="228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16"/>
              <p:cNvGrpSpPr/>
              <p:nvPr/>
            </p:nvGrpSpPr>
            <p:grpSpPr>
              <a:xfrm>
                <a:off x="5257800" y="3048000"/>
                <a:ext cx="2639290" cy="1905000"/>
                <a:chOff x="4648200" y="2667000"/>
                <a:chExt cx="2639290" cy="1905000"/>
              </a:xfrm>
            </p:grpSpPr>
            <p:sp>
              <p:nvSpPr>
                <p:cNvPr id="56" name="Oval 3"/>
                <p:cNvSpPr/>
                <p:nvPr/>
              </p:nvSpPr>
              <p:spPr>
                <a:xfrm>
                  <a:off x="4648200" y="2667000"/>
                  <a:ext cx="990600" cy="990600"/>
                </a:xfrm>
                <a:prstGeom prst="ellipse">
                  <a:avLst/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4724400" y="2819400"/>
                  <a:ext cx="762000" cy="762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1"/>
                <p:cNvSpPr/>
                <p:nvPr/>
              </p:nvSpPr>
              <p:spPr>
                <a:xfrm>
                  <a:off x="5029200" y="2667000"/>
                  <a:ext cx="1905000" cy="1905000"/>
                </a:xfrm>
                <a:prstGeom prst="ellipse">
                  <a:avLst/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Chord 58"/>
                <p:cNvSpPr/>
                <p:nvPr/>
              </p:nvSpPr>
              <p:spPr>
                <a:xfrm rot="10471282">
                  <a:off x="6220690" y="2715490"/>
                  <a:ext cx="1066800" cy="1066800"/>
                </a:xfrm>
                <a:prstGeom prst="chord">
                  <a:avLst>
                    <a:gd name="adj1" fmla="val 2700000"/>
                    <a:gd name="adj2" fmla="val 16329629"/>
                  </a:avLst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5105400" y="3124200"/>
                  <a:ext cx="1447800" cy="1447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Chord 60"/>
                <p:cNvSpPr/>
                <p:nvPr/>
              </p:nvSpPr>
              <p:spPr>
                <a:xfrm rot="10471282">
                  <a:off x="6283792" y="2882305"/>
                  <a:ext cx="778618" cy="778618"/>
                </a:xfrm>
                <a:prstGeom prst="chord">
                  <a:avLst>
                    <a:gd name="adj1" fmla="val 2700000"/>
                    <a:gd name="adj2" fmla="val 16329629"/>
                  </a:avLst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Oval 8"/>
                <p:cNvSpPr/>
                <p:nvPr/>
              </p:nvSpPr>
              <p:spPr>
                <a:xfrm>
                  <a:off x="5410200" y="35052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6019800" y="35052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Chord 63"/>
                <p:cNvSpPr/>
                <p:nvPr/>
              </p:nvSpPr>
              <p:spPr>
                <a:xfrm rot="17350486">
                  <a:off x="5652598" y="3948602"/>
                  <a:ext cx="457200" cy="457200"/>
                </a:xfrm>
                <a:prstGeom prst="chord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89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ound Same Side Corner Rectangle 64"/>
                <p:cNvSpPr/>
                <p:nvPr/>
              </p:nvSpPr>
              <p:spPr>
                <a:xfrm rot="10800000">
                  <a:off x="5181601" y="3352800"/>
                  <a:ext cx="533400" cy="457201"/>
                </a:xfrm>
                <a:prstGeom prst="round2SameRect">
                  <a:avLst/>
                </a:pr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ound Same Side Corner Rectangle 14"/>
                <p:cNvSpPr/>
                <p:nvPr/>
              </p:nvSpPr>
              <p:spPr>
                <a:xfrm rot="10800000">
                  <a:off x="5867400" y="3352800"/>
                  <a:ext cx="533400" cy="457201"/>
                </a:xfrm>
                <a:prstGeom prst="round2SameRect">
                  <a:avLst/>
                </a:pr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Arc 66"/>
                <p:cNvSpPr/>
                <p:nvPr/>
              </p:nvSpPr>
              <p:spPr>
                <a:xfrm rot="18642319">
                  <a:off x="5685506" y="3391264"/>
                  <a:ext cx="201611" cy="215730"/>
                </a:xfrm>
                <a:prstGeom prst="arc">
                  <a:avLst>
                    <a:gd name="adj1" fmla="val 15508414"/>
                    <a:gd name="adj2" fmla="val 1045417"/>
                  </a:avLst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Oval 53"/>
              <p:cNvSpPr/>
              <p:nvPr/>
            </p:nvSpPr>
            <p:spPr>
              <a:xfrm>
                <a:off x="7848600" y="5638800"/>
                <a:ext cx="457200" cy="457200"/>
              </a:xfrm>
              <a:prstGeom prst="ellipse">
                <a:avLst/>
              </a:prstGeom>
              <a:solidFill>
                <a:srgbClr val="FFCD9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 rot="16200000" flipV="1">
                <a:off x="3390900" y="3009900"/>
                <a:ext cx="1905000" cy="15240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Picture 2" descr="C:\Documents and Settings\cleyt\Local Settings\Temporary Internet Files\Content.IE5\6KAPL56J\MCj044170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28600"/>
            <a:ext cx="1905000" cy="1905000"/>
          </a:xfrm>
          <a:prstGeom prst="rect">
            <a:avLst/>
          </a:prstGeom>
          <a:noFill/>
        </p:spPr>
      </p:pic>
      <p:pic>
        <p:nvPicPr>
          <p:cNvPr id="1028" name="Picture 4" descr="C:\Documents and Settings\cleyt\Local Settings\Temporary Internet Files\Content.IE5\GXC8DC2R\MCj0436895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95300"/>
            <a:ext cx="1714500" cy="1714500"/>
          </a:xfrm>
          <a:prstGeom prst="rect">
            <a:avLst/>
          </a:prstGeom>
          <a:noFill/>
        </p:spPr>
      </p:pic>
      <p:sp>
        <p:nvSpPr>
          <p:cNvPr id="74" name="Rectangle 73"/>
          <p:cNvSpPr/>
          <p:nvPr/>
        </p:nvSpPr>
        <p:spPr>
          <a:xfrm>
            <a:off x="1748880" y="152400"/>
            <a:ext cx="326724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itchFamily="82" charset="0"/>
              </a:rPr>
              <a:t>Hey Kids, its…</a:t>
            </a:r>
            <a:endParaRPr 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442706" y="457200"/>
            <a:ext cx="552266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0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hiller" pitchFamily="82" charset="0"/>
              </a:rPr>
              <a:t>Quiz Monkey</a:t>
            </a:r>
            <a:endParaRPr lang="en-US" sz="10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hiller" pitchFamily="82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53244" y="1676400"/>
            <a:ext cx="482375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itchFamily="82" charset="0"/>
              </a:rPr>
              <a:t>…you’ll go BANANAS!</a:t>
            </a:r>
            <a:endParaRPr 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639" t="1282" r="1899" b="2564"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75" y="1066800"/>
            <a:ext cx="90011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ounded Rectangle 41"/>
          <p:cNvSpPr/>
          <p:nvPr/>
        </p:nvSpPr>
        <p:spPr>
          <a:xfrm>
            <a:off x="1295400" y="5334000"/>
            <a:ext cx="6400800" cy="1143000"/>
          </a:xfrm>
          <a:prstGeom prst="round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ym typeface="Wingdings" pitchFamily="2" charset="2"/>
              </a:rPr>
              <a:t>OK</a:t>
            </a:r>
            <a:endParaRPr lang="en-US" sz="5400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3124200" y="381000"/>
            <a:ext cx="5257800" cy="114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 smtClean="0"/>
              <a:t>Mike Hawke</a:t>
            </a:r>
            <a:endParaRPr lang="en-US" sz="5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762000" y="381000"/>
            <a:ext cx="2209800" cy="1143000"/>
          </a:xfrm>
          <a:prstGeom prst="round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 smtClean="0">
                <a:sym typeface="Wingdings" pitchFamily="2" charset="2"/>
              </a:rPr>
              <a:t>Name: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639" t="1282" r="1899" b="2564"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75" y="1066800"/>
            <a:ext cx="90011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ounded Rectangle 41"/>
          <p:cNvSpPr/>
          <p:nvPr/>
        </p:nvSpPr>
        <p:spPr>
          <a:xfrm>
            <a:off x="1295400" y="5334000"/>
            <a:ext cx="6400800" cy="1143000"/>
          </a:xfrm>
          <a:prstGeom prst="round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ym typeface="Wingdings" pitchFamily="2" charset="2"/>
              </a:rPr>
              <a:t>OK</a:t>
            </a:r>
            <a:endParaRPr lang="en-US" sz="5400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2286000" y="381000"/>
            <a:ext cx="6096000" cy="114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 smtClean="0"/>
              <a:t>420</a:t>
            </a:r>
            <a:endParaRPr lang="en-US" sz="5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762000" y="381000"/>
            <a:ext cx="1371600" cy="1143000"/>
          </a:xfrm>
          <a:prstGeom prst="round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 smtClean="0">
                <a:sym typeface="Wingdings" pitchFamily="2" charset="2"/>
              </a:rPr>
              <a:t>ID: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639" t="1282" r="1899" b="2564"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/>
          <p:nvPr/>
        </p:nvGrpSpPr>
        <p:grpSpPr>
          <a:xfrm>
            <a:off x="4267200" y="4021523"/>
            <a:ext cx="4038600" cy="2988877"/>
            <a:chOff x="3581400" y="2819400"/>
            <a:chExt cx="4724400" cy="3496422"/>
          </a:xfrm>
        </p:grpSpPr>
        <p:sp>
          <p:nvSpPr>
            <p:cNvPr id="10" name="Freeform 9"/>
            <p:cNvSpPr/>
            <p:nvPr/>
          </p:nvSpPr>
          <p:spPr>
            <a:xfrm rot="1101466">
              <a:off x="6947109" y="4099628"/>
              <a:ext cx="1229532" cy="2216194"/>
            </a:xfrm>
            <a:custGeom>
              <a:avLst/>
              <a:gdLst>
                <a:gd name="connsiteX0" fmla="*/ 1101852 w 1604772"/>
                <a:gd name="connsiteY0" fmla="*/ 57912 h 2892552"/>
                <a:gd name="connsiteX1" fmla="*/ 662940 w 1604772"/>
                <a:gd name="connsiteY1" fmla="*/ 359664 h 2892552"/>
                <a:gd name="connsiteX2" fmla="*/ 461772 w 1604772"/>
                <a:gd name="connsiteY2" fmla="*/ 935736 h 2892552"/>
                <a:gd name="connsiteX3" fmla="*/ 873252 w 1604772"/>
                <a:gd name="connsiteY3" fmla="*/ 1767840 h 2892552"/>
                <a:gd name="connsiteX4" fmla="*/ 964692 w 1604772"/>
                <a:gd name="connsiteY4" fmla="*/ 2188464 h 2892552"/>
                <a:gd name="connsiteX5" fmla="*/ 388620 w 1604772"/>
                <a:gd name="connsiteY5" fmla="*/ 2645664 h 2892552"/>
                <a:gd name="connsiteX6" fmla="*/ 86868 w 1604772"/>
                <a:gd name="connsiteY6" fmla="*/ 2755392 h 2892552"/>
                <a:gd name="connsiteX7" fmla="*/ 105156 w 1604772"/>
                <a:gd name="connsiteY7" fmla="*/ 2883408 h 2892552"/>
                <a:gd name="connsiteX8" fmla="*/ 717804 w 1604772"/>
                <a:gd name="connsiteY8" fmla="*/ 2700528 h 2892552"/>
                <a:gd name="connsiteX9" fmla="*/ 1202436 w 1604772"/>
                <a:gd name="connsiteY9" fmla="*/ 2307336 h 2892552"/>
                <a:gd name="connsiteX10" fmla="*/ 1211580 w 1604772"/>
                <a:gd name="connsiteY10" fmla="*/ 1941576 h 2892552"/>
                <a:gd name="connsiteX11" fmla="*/ 891540 w 1604772"/>
                <a:gd name="connsiteY11" fmla="*/ 1365504 h 2892552"/>
                <a:gd name="connsiteX12" fmla="*/ 681228 w 1604772"/>
                <a:gd name="connsiteY12" fmla="*/ 871728 h 2892552"/>
                <a:gd name="connsiteX13" fmla="*/ 800100 w 1604772"/>
                <a:gd name="connsiteY13" fmla="*/ 542544 h 2892552"/>
                <a:gd name="connsiteX14" fmla="*/ 1147572 w 1604772"/>
                <a:gd name="connsiteY14" fmla="*/ 268224 h 2892552"/>
                <a:gd name="connsiteX15" fmla="*/ 1339596 w 1604772"/>
                <a:gd name="connsiteY15" fmla="*/ 304800 h 2892552"/>
                <a:gd name="connsiteX16" fmla="*/ 1357884 w 1604772"/>
                <a:gd name="connsiteY16" fmla="*/ 460248 h 2892552"/>
                <a:gd name="connsiteX17" fmla="*/ 1248156 w 1604772"/>
                <a:gd name="connsiteY17" fmla="*/ 524256 h 2892552"/>
                <a:gd name="connsiteX18" fmla="*/ 1257300 w 1604772"/>
                <a:gd name="connsiteY18" fmla="*/ 643128 h 2892552"/>
                <a:gd name="connsiteX19" fmla="*/ 1412748 w 1604772"/>
                <a:gd name="connsiteY19" fmla="*/ 652272 h 2892552"/>
                <a:gd name="connsiteX20" fmla="*/ 1568196 w 1604772"/>
                <a:gd name="connsiteY20" fmla="*/ 524256 h 2892552"/>
                <a:gd name="connsiteX21" fmla="*/ 1577340 w 1604772"/>
                <a:gd name="connsiteY21" fmla="*/ 222504 h 2892552"/>
                <a:gd name="connsiteX22" fmla="*/ 1403604 w 1604772"/>
                <a:gd name="connsiteY22" fmla="*/ 30480 h 2892552"/>
                <a:gd name="connsiteX23" fmla="*/ 1165860 w 1604772"/>
                <a:gd name="connsiteY23" fmla="*/ 39624 h 2892552"/>
                <a:gd name="connsiteX24" fmla="*/ 1101852 w 1604772"/>
                <a:gd name="connsiteY24" fmla="*/ 57912 h 289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04772" h="2892552">
                  <a:moveTo>
                    <a:pt x="1101852" y="57912"/>
                  </a:moveTo>
                  <a:cubicBezTo>
                    <a:pt x="1018032" y="111252"/>
                    <a:pt x="769620" y="213360"/>
                    <a:pt x="662940" y="359664"/>
                  </a:cubicBezTo>
                  <a:cubicBezTo>
                    <a:pt x="556260" y="505968"/>
                    <a:pt x="426720" y="701040"/>
                    <a:pt x="461772" y="935736"/>
                  </a:cubicBezTo>
                  <a:cubicBezTo>
                    <a:pt x="496824" y="1170432"/>
                    <a:pt x="789432" y="1559052"/>
                    <a:pt x="873252" y="1767840"/>
                  </a:cubicBezTo>
                  <a:cubicBezTo>
                    <a:pt x="957072" y="1976628"/>
                    <a:pt x="1045464" y="2042160"/>
                    <a:pt x="964692" y="2188464"/>
                  </a:cubicBezTo>
                  <a:cubicBezTo>
                    <a:pt x="883920" y="2334768"/>
                    <a:pt x="534924" y="2551176"/>
                    <a:pt x="388620" y="2645664"/>
                  </a:cubicBezTo>
                  <a:cubicBezTo>
                    <a:pt x="242316" y="2740152"/>
                    <a:pt x="134112" y="2715768"/>
                    <a:pt x="86868" y="2755392"/>
                  </a:cubicBezTo>
                  <a:cubicBezTo>
                    <a:pt x="39624" y="2795016"/>
                    <a:pt x="0" y="2892552"/>
                    <a:pt x="105156" y="2883408"/>
                  </a:cubicBezTo>
                  <a:cubicBezTo>
                    <a:pt x="210312" y="2874264"/>
                    <a:pt x="534924" y="2796540"/>
                    <a:pt x="717804" y="2700528"/>
                  </a:cubicBezTo>
                  <a:cubicBezTo>
                    <a:pt x="900684" y="2604516"/>
                    <a:pt x="1120140" y="2433828"/>
                    <a:pt x="1202436" y="2307336"/>
                  </a:cubicBezTo>
                  <a:cubicBezTo>
                    <a:pt x="1284732" y="2180844"/>
                    <a:pt x="1263396" y="2098548"/>
                    <a:pt x="1211580" y="1941576"/>
                  </a:cubicBezTo>
                  <a:cubicBezTo>
                    <a:pt x="1159764" y="1784604"/>
                    <a:pt x="979932" y="1543812"/>
                    <a:pt x="891540" y="1365504"/>
                  </a:cubicBezTo>
                  <a:cubicBezTo>
                    <a:pt x="803148" y="1187196"/>
                    <a:pt x="696468" y="1008888"/>
                    <a:pt x="681228" y="871728"/>
                  </a:cubicBezTo>
                  <a:cubicBezTo>
                    <a:pt x="665988" y="734568"/>
                    <a:pt x="722376" y="643128"/>
                    <a:pt x="800100" y="542544"/>
                  </a:cubicBezTo>
                  <a:cubicBezTo>
                    <a:pt x="877824" y="441960"/>
                    <a:pt x="1057656" y="307848"/>
                    <a:pt x="1147572" y="268224"/>
                  </a:cubicBezTo>
                  <a:cubicBezTo>
                    <a:pt x="1237488" y="228600"/>
                    <a:pt x="1304544" y="272796"/>
                    <a:pt x="1339596" y="304800"/>
                  </a:cubicBezTo>
                  <a:cubicBezTo>
                    <a:pt x="1374648" y="336804"/>
                    <a:pt x="1373124" y="423672"/>
                    <a:pt x="1357884" y="460248"/>
                  </a:cubicBezTo>
                  <a:cubicBezTo>
                    <a:pt x="1342644" y="496824"/>
                    <a:pt x="1264920" y="493776"/>
                    <a:pt x="1248156" y="524256"/>
                  </a:cubicBezTo>
                  <a:cubicBezTo>
                    <a:pt x="1231392" y="554736"/>
                    <a:pt x="1229868" y="621792"/>
                    <a:pt x="1257300" y="643128"/>
                  </a:cubicBezTo>
                  <a:cubicBezTo>
                    <a:pt x="1284732" y="664464"/>
                    <a:pt x="1360932" y="672084"/>
                    <a:pt x="1412748" y="652272"/>
                  </a:cubicBezTo>
                  <a:cubicBezTo>
                    <a:pt x="1464564" y="632460"/>
                    <a:pt x="1540764" y="595884"/>
                    <a:pt x="1568196" y="524256"/>
                  </a:cubicBezTo>
                  <a:cubicBezTo>
                    <a:pt x="1595628" y="452628"/>
                    <a:pt x="1604772" y="304800"/>
                    <a:pt x="1577340" y="222504"/>
                  </a:cubicBezTo>
                  <a:cubicBezTo>
                    <a:pt x="1549908" y="140208"/>
                    <a:pt x="1472184" y="60960"/>
                    <a:pt x="1403604" y="30480"/>
                  </a:cubicBezTo>
                  <a:cubicBezTo>
                    <a:pt x="1335024" y="0"/>
                    <a:pt x="1216152" y="33528"/>
                    <a:pt x="1165860" y="39624"/>
                  </a:cubicBezTo>
                  <a:cubicBezTo>
                    <a:pt x="1115568" y="45720"/>
                    <a:pt x="1185672" y="4572"/>
                    <a:pt x="1101852" y="57912"/>
                  </a:cubicBezTo>
                  <a:close/>
                </a:path>
              </a:pathLst>
            </a:custGeom>
            <a:solidFill>
              <a:srgbClr val="996633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38"/>
            <p:cNvGrpSpPr/>
            <p:nvPr/>
          </p:nvGrpSpPr>
          <p:grpSpPr>
            <a:xfrm>
              <a:off x="3581400" y="2819400"/>
              <a:ext cx="4724400" cy="3352800"/>
              <a:chOff x="3581400" y="2819400"/>
              <a:chExt cx="4724400" cy="3352800"/>
            </a:xfrm>
          </p:grpSpPr>
          <p:sp>
            <p:nvSpPr>
              <p:cNvPr id="12" name="Rounded Rectangle 11"/>
              <p:cNvSpPr/>
              <p:nvPr/>
            </p:nvSpPr>
            <p:spPr>
              <a:xfrm rot="12719695">
                <a:off x="6744666" y="5199654"/>
                <a:ext cx="1371600" cy="5334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929318" y="4572000"/>
                <a:ext cx="457200" cy="457200"/>
              </a:xfrm>
              <a:prstGeom prst="ellipse">
                <a:avLst/>
              </a:prstGeom>
              <a:solidFill>
                <a:srgbClr val="FFCD9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 rot="1329745">
                <a:off x="5207859" y="4866397"/>
                <a:ext cx="1371600" cy="5334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6019800" y="3810000"/>
                <a:ext cx="1447800" cy="2362200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28"/>
              <p:cNvGrpSpPr/>
              <p:nvPr/>
            </p:nvGrpSpPr>
            <p:grpSpPr>
              <a:xfrm>
                <a:off x="6477000" y="4876800"/>
                <a:ext cx="533400" cy="914400"/>
                <a:chOff x="1752600" y="1828800"/>
                <a:chExt cx="914400" cy="1600200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 flipV="1">
                  <a:off x="1752600" y="1828800"/>
                  <a:ext cx="914400" cy="1600200"/>
                </a:xfrm>
                <a:prstGeom prst="triangle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" name="Group 26"/>
                <p:cNvGrpSpPr/>
                <p:nvPr/>
              </p:nvGrpSpPr>
              <p:grpSpPr>
                <a:xfrm>
                  <a:off x="2057407" y="1828801"/>
                  <a:ext cx="316294" cy="1524001"/>
                  <a:chOff x="3886200" y="2906110"/>
                  <a:chExt cx="609600" cy="1742090"/>
                </a:xfrm>
              </p:grpSpPr>
              <p:sp>
                <p:nvSpPr>
                  <p:cNvPr id="41" name="Isosceles Triangle 40"/>
                  <p:cNvSpPr/>
                  <p:nvPr/>
                </p:nvSpPr>
                <p:spPr>
                  <a:xfrm rot="10800000">
                    <a:off x="3989832" y="2906110"/>
                    <a:ext cx="429768" cy="37049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" name="Group 25"/>
                  <p:cNvGrpSpPr/>
                  <p:nvPr/>
                </p:nvGrpSpPr>
                <p:grpSpPr>
                  <a:xfrm>
                    <a:off x="3886200" y="3276600"/>
                    <a:ext cx="609600" cy="1371600"/>
                    <a:chOff x="2590800" y="3429000"/>
                    <a:chExt cx="609600" cy="1371600"/>
                  </a:xfrm>
                </p:grpSpPr>
                <p:sp>
                  <p:nvSpPr>
                    <p:cNvPr id="44" name="Isosceles Triangle 43"/>
                    <p:cNvSpPr/>
                    <p:nvPr/>
                  </p:nvSpPr>
                  <p:spPr>
                    <a:xfrm rot="5400000">
                      <a:off x="2362200" y="3962400"/>
                      <a:ext cx="1371600" cy="304800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Isosceles Triangle 44"/>
                    <p:cNvSpPr/>
                    <p:nvPr/>
                  </p:nvSpPr>
                  <p:spPr>
                    <a:xfrm rot="5400000" flipV="1">
                      <a:off x="2057400" y="3962400"/>
                      <a:ext cx="1371600" cy="304800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17" name="Oval 16"/>
              <p:cNvSpPr/>
              <p:nvPr/>
            </p:nvSpPr>
            <p:spPr>
              <a:xfrm>
                <a:off x="6477000" y="5257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553200" y="5562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629400" y="5943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 Same Side Corner Rectangle 19"/>
              <p:cNvSpPr/>
              <p:nvPr/>
            </p:nvSpPr>
            <p:spPr>
              <a:xfrm flipV="1">
                <a:off x="6934200" y="5410200"/>
                <a:ext cx="228600" cy="166255"/>
              </a:xfrm>
              <a:prstGeom prst="round2Same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010400" y="5181600"/>
                <a:ext cx="76200" cy="228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16"/>
              <p:cNvGrpSpPr/>
              <p:nvPr/>
            </p:nvGrpSpPr>
            <p:grpSpPr>
              <a:xfrm>
                <a:off x="5257800" y="3048000"/>
                <a:ext cx="2639290" cy="1905000"/>
                <a:chOff x="4648200" y="2667000"/>
                <a:chExt cx="2639290" cy="1905000"/>
              </a:xfrm>
            </p:grpSpPr>
            <p:sp>
              <p:nvSpPr>
                <p:cNvPr id="25" name="Oval 3"/>
                <p:cNvSpPr/>
                <p:nvPr/>
              </p:nvSpPr>
              <p:spPr>
                <a:xfrm>
                  <a:off x="4648200" y="2667000"/>
                  <a:ext cx="990600" cy="990600"/>
                </a:xfrm>
                <a:prstGeom prst="ellipse">
                  <a:avLst/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724400" y="2819400"/>
                  <a:ext cx="762000" cy="762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1"/>
                <p:cNvSpPr/>
                <p:nvPr/>
              </p:nvSpPr>
              <p:spPr>
                <a:xfrm>
                  <a:off x="5029200" y="2667000"/>
                  <a:ext cx="1905000" cy="1905000"/>
                </a:xfrm>
                <a:prstGeom prst="ellipse">
                  <a:avLst/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hord 27"/>
                <p:cNvSpPr/>
                <p:nvPr/>
              </p:nvSpPr>
              <p:spPr>
                <a:xfrm rot="10471282">
                  <a:off x="6220690" y="2715490"/>
                  <a:ext cx="1066800" cy="1066800"/>
                </a:xfrm>
                <a:prstGeom prst="chord">
                  <a:avLst>
                    <a:gd name="adj1" fmla="val 2700000"/>
                    <a:gd name="adj2" fmla="val 16329629"/>
                  </a:avLst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5105400" y="3124200"/>
                  <a:ext cx="1447800" cy="1447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hord 29"/>
                <p:cNvSpPr/>
                <p:nvPr/>
              </p:nvSpPr>
              <p:spPr>
                <a:xfrm rot="10471282">
                  <a:off x="6283792" y="2882305"/>
                  <a:ext cx="778618" cy="778618"/>
                </a:xfrm>
                <a:prstGeom prst="chord">
                  <a:avLst>
                    <a:gd name="adj1" fmla="val 2700000"/>
                    <a:gd name="adj2" fmla="val 16329629"/>
                  </a:avLst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8"/>
                <p:cNvSpPr/>
                <p:nvPr/>
              </p:nvSpPr>
              <p:spPr>
                <a:xfrm>
                  <a:off x="5410200" y="35052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6019800" y="35052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hord 32"/>
                <p:cNvSpPr/>
                <p:nvPr/>
              </p:nvSpPr>
              <p:spPr>
                <a:xfrm rot="17350486">
                  <a:off x="5652598" y="3948602"/>
                  <a:ext cx="457200" cy="457200"/>
                </a:xfrm>
                <a:prstGeom prst="chord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89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ound Same Side Corner Rectangle 33"/>
                <p:cNvSpPr/>
                <p:nvPr/>
              </p:nvSpPr>
              <p:spPr>
                <a:xfrm rot="10800000">
                  <a:off x="5181601" y="3352800"/>
                  <a:ext cx="533400" cy="457201"/>
                </a:xfrm>
                <a:prstGeom prst="round2SameRect">
                  <a:avLst/>
                </a:pr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 Same Side Corner Rectangle 14"/>
                <p:cNvSpPr/>
                <p:nvPr/>
              </p:nvSpPr>
              <p:spPr>
                <a:xfrm rot="10800000">
                  <a:off x="5867400" y="3352800"/>
                  <a:ext cx="533400" cy="457201"/>
                </a:xfrm>
                <a:prstGeom prst="round2SameRect">
                  <a:avLst/>
                </a:pr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 rot="18642319">
                  <a:off x="5685506" y="3391264"/>
                  <a:ext cx="201611" cy="215730"/>
                </a:xfrm>
                <a:prstGeom prst="arc">
                  <a:avLst>
                    <a:gd name="adj1" fmla="val 15508414"/>
                    <a:gd name="adj2" fmla="val 1045417"/>
                  </a:avLst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Oval 22"/>
              <p:cNvSpPr/>
              <p:nvPr/>
            </p:nvSpPr>
            <p:spPr>
              <a:xfrm>
                <a:off x="7848600" y="5638800"/>
                <a:ext cx="457200" cy="457200"/>
              </a:xfrm>
              <a:prstGeom prst="ellipse">
                <a:avLst/>
              </a:prstGeom>
              <a:solidFill>
                <a:srgbClr val="FFCD9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rot="16200000" flipV="1">
                <a:off x="3390900" y="3009900"/>
                <a:ext cx="1905000" cy="15240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Rounded Rectangular Callout 46"/>
          <p:cNvSpPr/>
          <p:nvPr/>
        </p:nvSpPr>
        <p:spPr>
          <a:xfrm>
            <a:off x="1752600" y="838200"/>
            <a:ext cx="6096000" cy="2819400"/>
          </a:xfrm>
          <a:prstGeom prst="wedgeRoundRectCallout">
            <a:avLst>
              <a:gd name="adj1" fmla="val 30873"/>
              <a:gd name="adj2" fmla="val 66697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Comic Sans MS" pitchFamily="66" charset="0"/>
              </a:rPr>
              <a:t>Your score has been submitted!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81000" y="5029200"/>
            <a:ext cx="4267200" cy="114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ym typeface="Wingdings" pitchFamily="2" charset="2"/>
              </a:rPr>
              <a:t>OK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447800" y="1905000"/>
            <a:ext cx="4724400" cy="3496422"/>
            <a:chOff x="3581400" y="2819400"/>
            <a:chExt cx="4724400" cy="3496422"/>
          </a:xfrm>
        </p:grpSpPr>
        <p:sp>
          <p:nvSpPr>
            <p:cNvPr id="40" name="Freeform 39"/>
            <p:cNvSpPr/>
            <p:nvPr/>
          </p:nvSpPr>
          <p:spPr>
            <a:xfrm rot="1101466">
              <a:off x="6947109" y="4099628"/>
              <a:ext cx="1229532" cy="2216194"/>
            </a:xfrm>
            <a:custGeom>
              <a:avLst/>
              <a:gdLst>
                <a:gd name="connsiteX0" fmla="*/ 1101852 w 1604772"/>
                <a:gd name="connsiteY0" fmla="*/ 57912 h 2892552"/>
                <a:gd name="connsiteX1" fmla="*/ 662940 w 1604772"/>
                <a:gd name="connsiteY1" fmla="*/ 359664 h 2892552"/>
                <a:gd name="connsiteX2" fmla="*/ 461772 w 1604772"/>
                <a:gd name="connsiteY2" fmla="*/ 935736 h 2892552"/>
                <a:gd name="connsiteX3" fmla="*/ 873252 w 1604772"/>
                <a:gd name="connsiteY3" fmla="*/ 1767840 h 2892552"/>
                <a:gd name="connsiteX4" fmla="*/ 964692 w 1604772"/>
                <a:gd name="connsiteY4" fmla="*/ 2188464 h 2892552"/>
                <a:gd name="connsiteX5" fmla="*/ 388620 w 1604772"/>
                <a:gd name="connsiteY5" fmla="*/ 2645664 h 2892552"/>
                <a:gd name="connsiteX6" fmla="*/ 86868 w 1604772"/>
                <a:gd name="connsiteY6" fmla="*/ 2755392 h 2892552"/>
                <a:gd name="connsiteX7" fmla="*/ 105156 w 1604772"/>
                <a:gd name="connsiteY7" fmla="*/ 2883408 h 2892552"/>
                <a:gd name="connsiteX8" fmla="*/ 717804 w 1604772"/>
                <a:gd name="connsiteY8" fmla="*/ 2700528 h 2892552"/>
                <a:gd name="connsiteX9" fmla="*/ 1202436 w 1604772"/>
                <a:gd name="connsiteY9" fmla="*/ 2307336 h 2892552"/>
                <a:gd name="connsiteX10" fmla="*/ 1211580 w 1604772"/>
                <a:gd name="connsiteY10" fmla="*/ 1941576 h 2892552"/>
                <a:gd name="connsiteX11" fmla="*/ 891540 w 1604772"/>
                <a:gd name="connsiteY11" fmla="*/ 1365504 h 2892552"/>
                <a:gd name="connsiteX12" fmla="*/ 681228 w 1604772"/>
                <a:gd name="connsiteY12" fmla="*/ 871728 h 2892552"/>
                <a:gd name="connsiteX13" fmla="*/ 800100 w 1604772"/>
                <a:gd name="connsiteY13" fmla="*/ 542544 h 2892552"/>
                <a:gd name="connsiteX14" fmla="*/ 1147572 w 1604772"/>
                <a:gd name="connsiteY14" fmla="*/ 268224 h 2892552"/>
                <a:gd name="connsiteX15" fmla="*/ 1339596 w 1604772"/>
                <a:gd name="connsiteY15" fmla="*/ 304800 h 2892552"/>
                <a:gd name="connsiteX16" fmla="*/ 1357884 w 1604772"/>
                <a:gd name="connsiteY16" fmla="*/ 460248 h 2892552"/>
                <a:gd name="connsiteX17" fmla="*/ 1248156 w 1604772"/>
                <a:gd name="connsiteY17" fmla="*/ 524256 h 2892552"/>
                <a:gd name="connsiteX18" fmla="*/ 1257300 w 1604772"/>
                <a:gd name="connsiteY18" fmla="*/ 643128 h 2892552"/>
                <a:gd name="connsiteX19" fmla="*/ 1412748 w 1604772"/>
                <a:gd name="connsiteY19" fmla="*/ 652272 h 2892552"/>
                <a:gd name="connsiteX20" fmla="*/ 1568196 w 1604772"/>
                <a:gd name="connsiteY20" fmla="*/ 524256 h 2892552"/>
                <a:gd name="connsiteX21" fmla="*/ 1577340 w 1604772"/>
                <a:gd name="connsiteY21" fmla="*/ 222504 h 2892552"/>
                <a:gd name="connsiteX22" fmla="*/ 1403604 w 1604772"/>
                <a:gd name="connsiteY22" fmla="*/ 30480 h 2892552"/>
                <a:gd name="connsiteX23" fmla="*/ 1165860 w 1604772"/>
                <a:gd name="connsiteY23" fmla="*/ 39624 h 2892552"/>
                <a:gd name="connsiteX24" fmla="*/ 1101852 w 1604772"/>
                <a:gd name="connsiteY24" fmla="*/ 57912 h 289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04772" h="2892552">
                  <a:moveTo>
                    <a:pt x="1101852" y="57912"/>
                  </a:moveTo>
                  <a:cubicBezTo>
                    <a:pt x="1018032" y="111252"/>
                    <a:pt x="769620" y="213360"/>
                    <a:pt x="662940" y="359664"/>
                  </a:cubicBezTo>
                  <a:cubicBezTo>
                    <a:pt x="556260" y="505968"/>
                    <a:pt x="426720" y="701040"/>
                    <a:pt x="461772" y="935736"/>
                  </a:cubicBezTo>
                  <a:cubicBezTo>
                    <a:pt x="496824" y="1170432"/>
                    <a:pt x="789432" y="1559052"/>
                    <a:pt x="873252" y="1767840"/>
                  </a:cubicBezTo>
                  <a:cubicBezTo>
                    <a:pt x="957072" y="1976628"/>
                    <a:pt x="1045464" y="2042160"/>
                    <a:pt x="964692" y="2188464"/>
                  </a:cubicBezTo>
                  <a:cubicBezTo>
                    <a:pt x="883920" y="2334768"/>
                    <a:pt x="534924" y="2551176"/>
                    <a:pt x="388620" y="2645664"/>
                  </a:cubicBezTo>
                  <a:cubicBezTo>
                    <a:pt x="242316" y="2740152"/>
                    <a:pt x="134112" y="2715768"/>
                    <a:pt x="86868" y="2755392"/>
                  </a:cubicBezTo>
                  <a:cubicBezTo>
                    <a:pt x="39624" y="2795016"/>
                    <a:pt x="0" y="2892552"/>
                    <a:pt x="105156" y="2883408"/>
                  </a:cubicBezTo>
                  <a:cubicBezTo>
                    <a:pt x="210312" y="2874264"/>
                    <a:pt x="534924" y="2796540"/>
                    <a:pt x="717804" y="2700528"/>
                  </a:cubicBezTo>
                  <a:cubicBezTo>
                    <a:pt x="900684" y="2604516"/>
                    <a:pt x="1120140" y="2433828"/>
                    <a:pt x="1202436" y="2307336"/>
                  </a:cubicBezTo>
                  <a:cubicBezTo>
                    <a:pt x="1284732" y="2180844"/>
                    <a:pt x="1263396" y="2098548"/>
                    <a:pt x="1211580" y="1941576"/>
                  </a:cubicBezTo>
                  <a:cubicBezTo>
                    <a:pt x="1159764" y="1784604"/>
                    <a:pt x="979932" y="1543812"/>
                    <a:pt x="891540" y="1365504"/>
                  </a:cubicBezTo>
                  <a:cubicBezTo>
                    <a:pt x="803148" y="1187196"/>
                    <a:pt x="696468" y="1008888"/>
                    <a:pt x="681228" y="871728"/>
                  </a:cubicBezTo>
                  <a:cubicBezTo>
                    <a:pt x="665988" y="734568"/>
                    <a:pt x="722376" y="643128"/>
                    <a:pt x="800100" y="542544"/>
                  </a:cubicBezTo>
                  <a:cubicBezTo>
                    <a:pt x="877824" y="441960"/>
                    <a:pt x="1057656" y="307848"/>
                    <a:pt x="1147572" y="268224"/>
                  </a:cubicBezTo>
                  <a:cubicBezTo>
                    <a:pt x="1237488" y="228600"/>
                    <a:pt x="1304544" y="272796"/>
                    <a:pt x="1339596" y="304800"/>
                  </a:cubicBezTo>
                  <a:cubicBezTo>
                    <a:pt x="1374648" y="336804"/>
                    <a:pt x="1373124" y="423672"/>
                    <a:pt x="1357884" y="460248"/>
                  </a:cubicBezTo>
                  <a:cubicBezTo>
                    <a:pt x="1342644" y="496824"/>
                    <a:pt x="1264920" y="493776"/>
                    <a:pt x="1248156" y="524256"/>
                  </a:cubicBezTo>
                  <a:cubicBezTo>
                    <a:pt x="1231392" y="554736"/>
                    <a:pt x="1229868" y="621792"/>
                    <a:pt x="1257300" y="643128"/>
                  </a:cubicBezTo>
                  <a:cubicBezTo>
                    <a:pt x="1284732" y="664464"/>
                    <a:pt x="1360932" y="672084"/>
                    <a:pt x="1412748" y="652272"/>
                  </a:cubicBezTo>
                  <a:cubicBezTo>
                    <a:pt x="1464564" y="632460"/>
                    <a:pt x="1540764" y="595884"/>
                    <a:pt x="1568196" y="524256"/>
                  </a:cubicBezTo>
                  <a:cubicBezTo>
                    <a:pt x="1595628" y="452628"/>
                    <a:pt x="1604772" y="304800"/>
                    <a:pt x="1577340" y="222504"/>
                  </a:cubicBezTo>
                  <a:cubicBezTo>
                    <a:pt x="1549908" y="140208"/>
                    <a:pt x="1472184" y="60960"/>
                    <a:pt x="1403604" y="30480"/>
                  </a:cubicBezTo>
                  <a:cubicBezTo>
                    <a:pt x="1335024" y="0"/>
                    <a:pt x="1216152" y="33528"/>
                    <a:pt x="1165860" y="39624"/>
                  </a:cubicBezTo>
                  <a:cubicBezTo>
                    <a:pt x="1115568" y="45720"/>
                    <a:pt x="1185672" y="4572"/>
                    <a:pt x="1101852" y="57912"/>
                  </a:cubicBezTo>
                  <a:close/>
                </a:path>
              </a:pathLst>
            </a:custGeom>
            <a:solidFill>
              <a:srgbClr val="9966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581400" y="2819400"/>
              <a:ext cx="4724400" cy="3352800"/>
              <a:chOff x="3581400" y="2819400"/>
              <a:chExt cx="4724400" cy="3352800"/>
            </a:xfrm>
          </p:grpSpPr>
          <p:sp>
            <p:nvSpPr>
              <p:cNvPr id="35" name="Rounded Rectangle 34"/>
              <p:cNvSpPr/>
              <p:nvPr/>
            </p:nvSpPr>
            <p:spPr>
              <a:xfrm rot="12719695">
                <a:off x="6744666" y="5199654"/>
                <a:ext cx="1371600" cy="5334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929318" y="4572000"/>
                <a:ext cx="457200" cy="457200"/>
              </a:xfrm>
              <a:prstGeom prst="ellipse">
                <a:avLst/>
              </a:prstGeom>
              <a:solidFill>
                <a:srgbClr val="FFCD9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1329745">
                <a:off x="5207859" y="4866397"/>
                <a:ext cx="1371600" cy="5334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6019800" y="3810000"/>
                <a:ext cx="1447800" cy="2362200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6477000" y="4876800"/>
                <a:ext cx="533400" cy="914400"/>
                <a:chOff x="1752600" y="1828800"/>
                <a:chExt cx="914400" cy="1600200"/>
              </a:xfrm>
            </p:grpSpPr>
            <p:sp>
              <p:nvSpPr>
                <p:cNvPr id="28" name="Isosceles Triangle 27"/>
                <p:cNvSpPr/>
                <p:nvPr/>
              </p:nvSpPr>
              <p:spPr>
                <a:xfrm flipV="1">
                  <a:off x="1752600" y="1828800"/>
                  <a:ext cx="914400" cy="160020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2057400" y="1828800"/>
                  <a:ext cx="316293" cy="1524000"/>
                  <a:chOff x="3886200" y="2906110"/>
                  <a:chExt cx="609600" cy="1742090"/>
                </a:xfrm>
              </p:grpSpPr>
              <p:sp>
                <p:nvSpPr>
                  <p:cNvPr id="22" name="Isosceles Triangle 21"/>
                  <p:cNvSpPr/>
                  <p:nvPr/>
                </p:nvSpPr>
                <p:spPr>
                  <a:xfrm rot="10800000">
                    <a:off x="3989832" y="2906110"/>
                    <a:ext cx="429768" cy="370490"/>
                  </a:xfrm>
                  <a:prstGeom prst="triangl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3886200" y="3276600"/>
                    <a:ext cx="609600" cy="1371600"/>
                    <a:chOff x="2590800" y="3429000"/>
                    <a:chExt cx="609600" cy="1371600"/>
                  </a:xfrm>
                </p:grpSpPr>
                <p:sp>
                  <p:nvSpPr>
                    <p:cNvPr id="24" name="Isosceles Triangle 23"/>
                    <p:cNvSpPr/>
                    <p:nvPr/>
                  </p:nvSpPr>
                  <p:spPr>
                    <a:xfrm rot="5400000">
                      <a:off x="2362200" y="3962400"/>
                      <a:ext cx="1371600" cy="304800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Isosceles Triangle 24"/>
                    <p:cNvSpPr/>
                    <p:nvPr/>
                  </p:nvSpPr>
                  <p:spPr>
                    <a:xfrm rot="5400000" flipV="1">
                      <a:off x="2057400" y="3962400"/>
                      <a:ext cx="1371600" cy="304800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30" name="Oval 29"/>
              <p:cNvSpPr/>
              <p:nvPr/>
            </p:nvSpPr>
            <p:spPr>
              <a:xfrm>
                <a:off x="6477000" y="5257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53200" y="5562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29400" y="5943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 Same Side Corner Rectangle 32"/>
              <p:cNvSpPr/>
              <p:nvPr/>
            </p:nvSpPr>
            <p:spPr>
              <a:xfrm flipV="1">
                <a:off x="6934200" y="5410200"/>
                <a:ext cx="228600" cy="166255"/>
              </a:xfrm>
              <a:prstGeom prst="round2Same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010400" y="5181600"/>
                <a:ext cx="76200" cy="2286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5257800" y="3048000"/>
                <a:ext cx="2639290" cy="1905000"/>
                <a:chOff x="4648200" y="2667000"/>
                <a:chExt cx="2639290" cy="190500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4648200" y="2667000"/>
                  <a:ext cx="990600" cy="990600"/>
                </a:xfrm>
                <a:prstGeom prst="ellipse">
                  <a:avLst/>
                </a:prstGeom>
                <a:solidFill>
                  <a:srgbClr val="99663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724400" y="2819400"/>
                  <a:ext cx="762000" cy="762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Oval 1"/>
                <p:cNvSpPr/>
                <p:nvPr/>
              </p:nvSpPr>
              <p:spPr>
                <a:xfrm>
                  <a:off x="5029200" y="2667000"/>
                  <a:ext cx="1905000" cy="1905000"/>
                </a:xfrm>
                <a:prstGeom prst="ellipse">
                  <a:avLst/>
                </a:prstGeom>
                <a:solidFill>
                  <a:srgbClr val="99663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Chord 4"/>
                <p:cNvSpPr/>
                <p:nvPr/>
              </p:nvSpPr>
              <p:spPr>
                <a:xfrm rot="10471282">
                  <a:off x="6220690" y="2715490"/>
                  <a:ext cx="1066800" cy="1066800"/>
                </a:xfrm>
                <a:prstGeom prst="chord">
                  <a:avLst>
                    <a:gd name="adj1" fmla="val 2700000"/>
                    <a:gd name="adj2" fmla="val 16329629"/>
                  </a:avLst>
                </a:prstGeom>
                <a:solidFill>
                  <a:srgbClr val="99663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5105400" y="3124200"/>
                  <a:ext cx="1447800" cy="1447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Chord 6"/>
                <p:cNvSpPr/>
                <p:nvPr/>
              </p:nvSpPr>
              <p:spPr>
                <a:xfrm rot="10471282">
                  <a:off x="6283792" y="2882305"/>
                  <a:ext cx="778618" cy="778618"/>
                </a:xfrm>
                <a:prstGeom prst="chord">
                  <a:avLst>
                    <a:gd name="adj1" fmla="val 2700000"/>
                    <a:gd name="adj2" fmla="val 16329629"/>
                  </a:avLst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5410200" y="35052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6019800" y="35052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Chord 11"/>
                <p:cNvSpPr/>
                <p:nvPr/>
              </p:nvSpPr>
              <p:spPr>
                <a:xfrm rot="17350486">
                  <a:off x="5652598" y="3948602"/>
                  <a:ext cx="457200" cy="457200"/>
                </a:xfrm>
                <a:prstGeom prst="chord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89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ound Same Side Corner Rectangle 13"/>
                <p:cNvSpPr/>
                <p:nvPr/>
              </p:nvSpPr>
              <p:spPr>
                <a:xfrm rot="10800000">
                  <a:off x="5181601" y="3352800"/>
                  <a:ext cx="533400" cy="457201"/>
                </a:xfrm>
                <a:prstGeom prst="round2SameRect">
                  <a:avLst/>
                </a:prstGeom>
                <a:noFill/>
                <a:ln w="7620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ound Same Side Corner Rectangle 14"/>
                <p:cNvSpPr/>
                <p:nvPr/>
              </p:nvSpPr>
              <p:spPr>
                <a:xfrm rot="10800000">
                  <a:off x="5867400" y="3352800"/>
                  <a:ext cx="533400" cy="457201"/>
                </a:xfrm>
                <a:prstGeom prst="round2SameRect">
                  <a:avLst/>
                </a:prstGeom>
                <a:noFill/>
                <a:ln w="762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Arc 15"/>
                <p:cNvSpPr/>
                <p:nvPr/>
              </p:nvSpPr>
              <p:spPr>
                <a:xfrm rot="18642319">
                  <a:off x="5685506" y="3391264"/>
                  <a:ext cx="201611" cy="215730"/>
                </a:xfrm>
                <a:prstGeom prst="arc">
                  <a:avLst>
                    <a:gd name="adj1" fmla="val 15508414"/>
                    <a:gd name="adj2" fmla="val 1045417"/>
                  </a:avLst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Oval 35"/>
              <p:cNvSpPr/>
              <p:nvPr/>
            </p:nvSpPr>
            <p:spPr>
              <a:xfrm>
                <a:off x="7848600" y="5638800"/>
                <a:ext cx="457200" cy="457200"/>
              </a:xfrm>
              <a:prstGeom prst="ellipse">
                <a:avLst/>
              </a:prstGeom>
              <a:solidFill>
                <a:srgbClr val="FFCD9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 rot="16200000" flipV="1">
                <a:off x="3390900" y="3009900"/>
                <a:ext cx="1905000" cy="152400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cleyt\Local Settings\Temporary Internet Files\Content.IE5\6KAPL56J\MCj0441706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228600"/>
            <a:ext cx="1905000" cy="1905000"/>
          </a:xfrm>
          <a:prstGeom prst="rect">
            <a:avLst/>
          </a:prstGeom>
          <a:noFill/>
        </p:spPr>
      </p:pic>
      <p:pic>
        <p:nvPicPr>
          <p:cNvPr id="4" name="Picture 4" descr="C:\Documents and Settings\cleyt\Local Settings\Temporary Internet Files\Content.IE5\GXC8DC2R\MCj0436895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95300"/>
            <a:ext cx="1714500" cy="17145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748880" y="152400"/>
            <a:ext cx="326724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itchFamily="82" charset="0"/>
              </a:rPr>
              <a:t>Hey Kids, its…</a:t>
            </a:r>
            <a:endParaRPr 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2706" y="457200"/>
            <a:ext cx="552266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0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hiller" pitchFamily="82" charset="0"/>
              </a:rPr>
              <a:t>Quiz Monkey</a:t>
            </a:r>
            <a:endParaRPr lang="en-US" sz="10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hiller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3244" y="1676400"/>
            <a:ext cx="482375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itchFamily="82" charset="0"/>
              </a:rPr>
              <a:t>…you’ll go BANANAS!</a:t>
            </a:r>
            <a:endParaRPr 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0" y="3733800"/>
            <a:ext cx="3962400" cy="190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3200" y="402967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User Name: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Password: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91000" y="4105870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62200" y="30480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Student Progress Monitoring System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Teacher’s Login Page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91000" y="4639270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86200" y="5181600"/>
            <a:ext cx="7620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Login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cleyt\Local Settings\Temporary Internet Files\Content.IE5\6KAPL56J\MCj0441706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228600"/>
            <a:ext cx="1905000" cy="1905000"/>
          </a:xfrm>
          <a:prstGeom prst="rect">
            <a:avLst/>
          </a:prstGeom>
          <a:noFill/>
        </p:spPr>
      </p:pic>
      <p:pic>
        <p:nvPicPr>
          <p:cNvPr id="4" name="Picture 4" descr="C:\Documents and Settings\cleyt\Local Settings\Temporary Internet Files\Content.IE5\GXC8DC2R\MCj0436895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95300"/>
            <a:ext cx="1714500" cy="17145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748880" y="152400"/>
            <a:ext cx="326724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itchFamily="82" charset="0"/>
              </a:rPr>
              <a:t>Hey Kids, its…</a:t>
            </a:r>
            <a:endParaRPr 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2706" y="457200"/>
            <a:ext cx="552266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0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hiller" pitchFamily="82" charset="0"/>
              </a:rPr>
              <a:t>Quiz Monkey</a:t>
            </a:r>
            <a:endParaRPr lang="en-US" sz="10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hiller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3244" y="1676400"/>
            <a:ext cx="482375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itchFamily="82" charset="0"/>
              </a:rPr>
              <a:t>…you’ll go BANANAS!</a:t>
            </a:r>
            <a:endParaRPr 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3200400"/>
            <a:ext cx="3962400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62200" y="3352800"/>
            <a:ext cx="358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Student Name: 	Mike Hawke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Student ID:	420</a:t>
            </a:r>
            <a:br>
              <a:rPr lang="en-US" sz="1400" dirty="0" smtClean="0">
                <a:solidFill>
                  <a:schemeClr val="tx2"/>
                </a:solidFill>
              </a:rPr>
            </a:br>
            <a:r>
              <a:rPr lang="en-US" sz="1400" dirty="0" smtClean="0">
                <a:solidFill>
                  <a:schemeClr val="tx2"/>
                </a:solidFill>
              </a:rPr>
              <a:t>Scores:</a:t>
            </a:r>
          </a:p>
          <a:p>
            <a:pPr>
              <a:buFontTx/>
              <a:buChar char="-"/>
            </a:pPr>
            <a:r>
              <a:rPr lang="en-US" sz="1400" dirty="0" smtClean="0">
                <a:solidFill>
                  <a:schemeClr val="tx2"/>
                </a:solidFill>
              </a:rPr>
              <a:t>Game 1: 3/10</a:t>
            </a:r>
          </a:p>
          <a:p>
            <a:pPr>
              <a:buFontTx/>
              <a:buChar char="-"/>
            </a:pPr>
            <a:r>
              <a:rPr lang="en-US" sz="1400" dirty="0" smtClean="0">
                <a:solidFill>
                  <a:schemeClr val="tx2"/>
                </a:solidFill>
              </a:rPr>
              <a:t>Game 2: 4/10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2200" y="25908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Student Progress Monitoring System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09800" y="4800600"/>
            <a:ext cx="3962400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62200" y="4953000"/>
            <a:ext cx="3657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Student Name: 	Suzy Smarterthanmike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Student ID:	123</a:t>
            </a:r>
            <a:br>
              <a:rPr lang="en-US" sz="1400" dirty="0" smtClean="0">
                <a:solidFill>
                  <a:schemeClr val="tx2"/>
                </a:solidFill>
              </a:rPr>
            </a:br>
            <a:r>
              <a:rPr lang="en-US" sz="1400" dirty="0" smtClean="0">
                <a:solidFill>
                  <a:schemeClr val="tx2"/>
                </a:solidFill>
              </a:rPr>
              <a:t>Scores:</a:t>
            </a:r>
          </a:p>
          <a:p>
            <a:pPr>
              <a:buFontTx/>
              <a:buChar char="-"/>
            </a:pPr>
            <a:r>
              <a:rPr lang="en-US" sz="1400" dirty="0" smtClean="0">
                <a:solidFill>
                  <a:schemeClr val="tx2"/>
                </a:solidFill>
              </a:rPr>
              <a:t>Game 1: 9/10</a:t>
            </a:r>
          </a:p>
          <a:p>
            <a:pPr>
              <a:buFontTx/>
              <a:buChar char="-"/>
            </a:pPr>
            <a:r>
              <a:rPr lang="en-US" sz="1400" dirty="0" smtClean="0">
                <a:solidFill>
                  <a:schemeClr val="tx2"/>
                </a:solidFill>
              </a:rPr>
              <a:t>Game 2: 10/10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639" t="1282" r="1899" b="2564"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447800" y="39624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Comic Sans MS" pitchFamily="66" charset="0"/>
              </a:rPr>
              <a:t>C</a:t>
            </a:r>
            <a:r>
              <a:rPr lang="en-US" sz="7200" dirty="0" smtClean="0">
                <a:solidFill>
                  <a:srgbClr val="FFFF00"/>
                </a:solidFill>
                <a:latin typeface="Comic Sans MS" pitchFamily="66" charset="0"/>
              </a:rPr>
              <a:t>_</a:t>
            </a:r>
            <a:r>
              <a:rPr lang="en-US" sz="7200" dirty="0" smtClean="0">
                <a:solidFill>
                  <a:schemeClr val="bg1"/>
                </a:solidFill>
                <a:latin typeface="Comic Sans MS" pitchFamily="66" charset="0"/>
              </a:rPr>
              <a:t>T</a:t>
            </a:r>
            <a:endParaRPr lang="en-US" sz="7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2050" name="Picture 2" descr="C:\Documents and Settings\cleyt\Local Settings\Temporary Internet Files\Content.IE5\08F029HP\MCj0438167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1905000"/>
            <a:ext cx="1482725" cy="1876425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914400" y="6096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Comic Sans MS" pitchFamily="66" charset="0"/>
              </a:rPr>
              <a:t>Fill in the blank</a:t>
            </a:r>
            <a:endParaRPr lang="en-US" sz="7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47800" y="5352871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FFFF00"/>
                </a:solidFill>
                <a:latin typeface="Comic Sans MS" pitchFamily="66" charset="0"/>
              </a:rPr>
              <a:t>A  B   C  D</a:t>
            </a:r>
            <a:endParaRPr lang="en-US" sz="72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" y="5181600"/>
            <a:ext cx="1143000" cy="114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ym typeface="Wingdings" pitchFamily="2" charset="2"/>
              </a:rPr>
              <a:t>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639" t="1282" r="1899" b="2564"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447800" y="32766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 smtClean="0">
                <a:solidFill>
                  <a:srgbClr val="FFFF00"/>
                </a:solidFill>
                <a:latin typeface="Comic Sans MS" pitchFamily="66" charset="0"/>
              </a:rPr>
              <a:t>Cook</a:t>
            </a:r>
            <a:r>
              <a:rPr lang="en-US" sz="7200" dirty="0" smtClean="0">
                <a:solidFill>
                  <a:srgbClr val="FFFF00"/>
                </a:solidFill>
                <a:latin typeface="Comic Sans MS" pitchFamily="66" charset="0"/>
              </a:rPr>
              <a:t>    </a:t>
            </a:r>
            <a:r>
              <a:rPr lang="en-US" sz="7200" u="sng" dirty="0" smtClean="0">
                <a:solidFill>
                  <a:srgbClr val="FFFF00"/>
                </a:solidFill>
                <a:latin typeface="Comic Sans MS" pitchFamily="66" charset="0"/>
              </a:rPr>
              <a:t>Fun</a:t>
            </a:r>
            <a:endParaRPr lang="en-US" sz="7200" u="sng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14400" y="6096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Comic Sans MS" pitchFamily="66" charset="0"/>
              </a:rPr>
              <a:t>Find the misspelled word</a:t>
            </a:r>
            <a:endParaRPr lang="en-US" sz="7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00200" y="47244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 err="1" smtClean="0">
                <a:solidFill>
                  <a:srgbClr val="FFFF00"/>
                </a:solidFill>
                <a:latin typeface="Comic Sans MS" pitchFamily="66" charset="0"/>
              </a:rPr>
              <a:t>Leter</a:t>
            </a:r>
            <a:r>
              <a:rPr lang="en-US" sz="7200" dirty="0" smtClean="0">
                <a:solidFill>
                  <a:srgbClr val="FFFF00"/>
                </a:solidFill>
                <a:latin typeface="Comic Sans MS" pitchFamily="66" charset="0"/>
              </a:rPr>
              <a:t>  </a:t>
            </a:r>
            <a:r>
              <a:rPr lang="en-US" sz="7200" u="sng" dirty="0" smtClean="0">
                <a:solidFill>
                  <a:srgbClr val="FFFF00"/>
                </a:solidFill>
                <a:latin typeface="Comic Sans MS" pitchFamily="66" charset="0"/>
              </a:rPr>
              <a:t>Yellow</a:t>
            </a:r>
            <a:endParaRPr lang="en-US" sz="7200" u="sng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" y="5181600"/>
            <a:ext cx="1143000" cy="114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ym typeface="Wingdings" pitchFamily="2" charset="2"/>
              </a:rPr>
              <a:t>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639" t="1282" r="1899" b="2564"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752600" y="3276600"/>
            <a:ext cx="617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 smtClean="0">
                <a:solidFill>
                  <a:srgbClr val="FFFF00"/>
                </a:solidFill>
                <a:latin typeface="Comic Sans MS" pitchFamily="66" charset="0"/>
              </a:rPr>
              <a:t>Sally</a:t>
            </a:r>
            <a:r>
              <a:rPr lang="en-US" sz="7200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7200" u="sng" dirty="0" smtClean="0">
                <a:solidFill>
                  <a:srgbClr val="FFFF00"/>
                </a:solidFill>
                <a:latin typeface="Comic Sans MS" pitchFamily="66" charset="0"/>
              </a:rPr>
              <a:t>is</a:t>
            </a:r>
            <a:r>
              <a:rPr lang="en-US" sz="7200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7200" u="sng" dirty="0" smtClean="0">
                <a:solidFill>
                  <a:srgbClr val="FFFF00"/>
                </a:solidFill>
                <a:latin typeface="Comic Sans MS" pitchFamily="66" charset="0"/>
              </a:rPr>
              <a:t>a</a:t>
            </a:r>
            <a:r>
              <a:rPr lang="en-US" sz="7200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7200" u="sng" dirty="0" smtClean="0">
                <a:solidFill>
                  <a:srgbClr val="FFFF00"/>
                </a:solidFill>
                <a:latin typeface="Comic Sans MS" pitchFamily="66" charset="0"/>
              </a:rPr>
              <a:t>very</a:t>
            </a:r>
            <a:r>
              <a:rPr lang="en-US" sz="7200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7200" u="sng" dirty="0" smtClean="0">
                <a:solidFill>
                  <a:srgbClr val="FFFF00"/>
                </a:solidFill>
                <a:latin typeface="Comic Sans MS" pitchFamily="66" charset="0"/>
              </a:rPr>
              <a:t>special</a:t>
            </a:r>
            <a:r>
              <a:rPr lang="en-US" sz="7200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7200" u="sng" dirty="0" smtClean="0">
                <a:solidFill>
                  <a:srgbClr val="FFFF00"/>
                </a:solidFill>
                <a:latin typeface="Comic Sans MS" pitchFamily="66" charset="0"/>
              </a:rPr>
              <a:t>person</a:t>
            </a:r>
            <a:endParaRPr lang="en-US" sz="7200" u="sng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14400" y="6096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Comic Sans MS" pitchFamily="66" charset="0"/>
              </a:rPr>
              <a:t>Find the adjectives</a:t>
            </a:r>
            <a:endParaRPr lang="en-US" sz="7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" y="5181600"/>
            <a:ext cx="1143000" cy="114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ym typeface="Wingdings" pitchFamily="2" charset="2"/>
              </a:rPr>
              <a:t>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639" t="1282" r="1899" b="2564"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981200" y="3886200"/>
            <a:ext cx="617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 smtClean="0">
                <a:solidFill>
                  <a:srgbClr val="FFFF00"/>
                </a:solidFill>
                <a:latin typeface="Comic Sans MS" pitchFamily="66" charset="0"/>
              </a:rPr>
              <a:t>Billy</a:t>
            </a:r>
            <a:r>
              <a:rPr lang="en-US" sz="7200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7200" u="sng" dirty="0" smtClean="0">
                <a:solidFill>
                  <a:srgbClr val="FFFF00"/>
                </a:solidFill>
                <a:latin typeface="Comic Sans MS" pitchFamily="66" charset="0"/>
              </a:rPr>
              <a:t>eats grass</a:t>
            </a:r>
            <a:endParaRPr lang="en-US" sz="7200" u="sng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14400" y="6096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Comic Sans MS" pitchFamily="66" charset="0"/>
              </a:rPr>
              <a:t>Find the verbs</a:t>
            </a:r>
            <a:endParaRPr lang="en-US" sz="7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" y="5181600"/>
            <a:ext cx="1143000" cy="114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ym typeface="Wingdings" pitchFamily="2" charset="2"/>
              </a:rPr>
              <a:t></a:t>
            </a:r>
            <a:endParaRPr lang="en-US" sz="5400" b="1" dirty="0"/>
          </a:p>
        </p:txBody>
      </p:sp>
      <p:grpSp>
        <p:nvGrpSpPr>
          <p:cNvPr id="89" name="Group 88"/>
          <p:cNvGrpSpPr/>
          <p:nvPr/>
        </p:nvGrpSpPr>
        <p:grpSpPr>
          <a:xfrm>
            <a:off x="4343400" y="1981200"/>
            <a:ext cx="1450975" cy="1828800"/>
            <a:chOff x="3810000" y="1828800"/>
            <a:chExt cx="1450975" cy="1828800"/>
          </a:xfrm>
        </p:grpSpPr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3810000" y="1828800"/>
              <a:ext cx="1450975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4000500" y="2813050"/>
              <a:ext cx="152400" cy="238125"/>
            </a:xfrm>
            <a:custGeom>
              <a:avLst/>
              <a:gdLst/>
              <a:ahLst/>
              <a:cxnLst>
                <a:cxn ang="0">
                  <a:pos x="94" y="68"/>
                </a:cxn>
                <a:cxn ang="0">
                  <a:pos x="94" y="68"/>
                </a:cxn>
                <a:cxn ang="0">
                  <a:pos x="96" y="82"/>
                </a:cxn>
                <a:cxn ang="0">
                  <a:pos x="94" y="98"/>
                </a:cxn>
                <a:cxn ang="0">
                  <a:pos x="92" y="110"/>
                </a:cxn>
                <a:cxn ang="0">
                  <a:pos x="88" y="122"/>
                </a:cxn>
                <a:cxn ang="0">
                  <a:pos x="82" y="132"/>
                </a:cxn>
                <a:cxn ang="0">
                  <a:pos x="76" y="140"/>
                </a:cxn>
                <a:cxn ang="0">
                  <a:pos x="68" y="146"/>
                </a:cxn>
                <a:cxn ang="0">
                  <a:pos x="58" y="150"/>
                </a:cxn>
                <a:cxn ang="0">
                  <a:pos x="58" y="150"/>
                </a:cxn>
                <a:cxn ang="0">
                  <a:pos x="50" y="150"/>
                </a:cxn>
                <a:cxn ang="0">
                  <a:pos x="40" y="146"/>
                </a:cxn>
                <a:cxn ang="0">
                  <a:pos x="30" y="140"/>
                </a:cxn>
                <a:cxn ang="0">
                  <a:pos x="22" y="132"/>
                </a:cxn>
                <a:cxn ang="0">
                  <a:pos x="14" y="122"/>
                </a:cxn>
                <a:cxn ang="0">
                  <a:pos x="8" y="110"/>
                </a:cxn>
                <a:cxn ang="0">
                  <a:pos x="4" y="96"/>
                </a:cxn>
                <a:cxn ang="0">
                  <a:pos x="0" y="82"/>
                </a:cxn>
                <a:cxn ang="0">
                  <a:pos x="0" y="82"/>
                </a:cxn>
                <a:cxn ang="0">
                  <a:pos x="0" y="68"/>
                </a:cxn>
                <a:cxn ang="0">
                  <a:pos x="0" y="52"/>
                </a:cxn>
                <a:cxn ang="0">
                  <a:pos x="2" y="40"/>
                </a:cxn>
                <a:cxn ang="0">
                  <a:pos x="6" y="28"/>
                </a:cxn>
                <a:cxn ang="0">
                  <a:pos x="12" y="18"/>
                </a:cxn>
                <a:cxn ang="0">
                  <a:pos x="18" y="10"/>
                </a:cxn>
                <a:cxn ang="0">
                  <a:pos x="26" y="4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46" y="0"/>
                </a:cxn>
                <a:cxn ang="0">
                  <a:pos x="56" y="4"/>
                </a:cxn>
                <a:cxn ang="0">
                  <a:pos x="64" y="10"/>
                </a:cxn>
                <a:cxn ang="0">
                  <a:pos x="72" y="18"/>
                </a:cxn>
                <a:cxn ang="0">
                  <a:pos x="80" y="28"/>
                </a:cxn>
                <a:cxn ang="0">
                  <a:pos x="86" y="40"/>
                </a:cxn>
                <a:cxn ang="0">
                  <a:pos x="90" y="52"/>
                </a:cxn>
                <a:cxn ang="0">
                  <a:pos x="94" y="68"/>
                </a:cxn>
                <a:cxn ang="0">
                  <a:pos x="94" y="68"/>
                </a:cxn>
              </a:cxnLst>
              <a:rect l="0" t="0" r="r" b="b"/>
              <a:pathLst>
                <a:path w="96" h="150">
                  <a:moveTo>
                    <a:pt x="94" y="68"/>
                  </a:moveTo>
                  <a:lnTo>
                    <a:pt x="94" y="68"/>
                  </a:lnTo>
                  <a:lnTo>
                    <a:pt x="96" y="82"/>
                  </a:lnTo>
                  <a:lnTo>
                    <a:pt x="94" y="98"/>
                  </a:lnTo>
                  <a:lnTo>
                    <a:pt x="92" y="110"/>
                  </a:lnTo>
                  <a:lnTo>
                    <a:pt x="88" y="122"/>
                  </a:lnTo>
                  <a:lnTo>
                    <a:pt x="82" y="132"/>
                  </a:lnTo>
                  <a:lnTo>
                    <a:pt x="76" y="140"/>
                  </a:lnTo>
                  <a:lnTo>
                    <a:pt x="68" y="146"/>
                  </a:lnTo>
                  <a:lnTo>
                    <a:pt x="58" y="150"/>
                  </a:lnTo>
                  <a:lnTo>
                    <a:pt x="58" y="150"/>
                  </a:lnTo>
                  <a:lnTo>
                    <a:pt x="50" y="150"/>
                  </a:lnTo>
                  <a:lnTo>
                    <a:pt x="40" y="146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4" y="122"/>
                  </a:lnTo>
                  <a:lnTo>
                    <a:pt x="8" y="110"/>
                  </a:lnTo>
                  <a:lnTo>
                    <a:pt x="4" y="96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68"/>
                  </a:lnTo>
                  <a:lnTo>
                    <a:pt x="0" y="52"/>
                  </a:lnTo>
                  <a:lnTo>
                    <a:pt x="2" y="40"/>
                  </a:lnTo>
                  <a:lnTo>
                    <a:pt x="6" y="28"/>
                  </a:lnTo>
                  <a:lnTo>
                    <a:pt x="12" y="18"/>
                  </a:lnTo>
                  <a:lnTo>
                    <a:pt x="18" y="10"/>
                  </a:lnTo>
                  <a:lnTo>
                    <a:pt x="26" y="4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56" y="4"/>
                  </a:lnTo>
                  <a:lnTo>
                    <a:pt x="64" y="10"/>
                  </a:lnTo>
                  <a:lnTo>
                    <a:pt x="72" y="18"/>
                  </a:lnTo>
                  <a:lnTo>
                    <a:pt x="80" y="28"/>
                  </a:lnTo>
                  <a:lnTo>
                    <a:pt x="86" y="40"/>
                  </a:lnTo>
                  <a:lnTo>
                    <a:pt x="90" y="52"/>
                  </a:lnTo>
                  <a:lnTo>
                    <a:pt x="94" y="68"/>
                  </a:lnTo>
                  <a:lnTo>
                    <a:pt x="94" y="68"/>
                  </a:lnTo>
                  <a:close/>
                </a:path>
              </a:pathLst>
            </a:custGeom>
            <a:solidFill>
              <a:srgbClr val="D097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4908550" y="2816225"/>
              <a:ext cx="155575" cy="234950"/>
            </a:xfrm>
            <a:custGeom>
              <a:avLst/>
              <a:gdLst/>
              <a:ahLst/>
              <a:cxnLst>
                <a:cxn ang="0">
                  <a:pos x="96" y="82"/>
                </a:cxn>
                <a:cxn ang="0">
                  <a:pos x="96" y="82"/>
                </a:cxn>
                <a:cxn ang="0">
                  <a:pos x="92" y="96"/>
                </a:cxn>
                <a:cxn ang="0">
                  <a:pos x="86" y="110"/>
                </a:cxn>
                <a:cxn ang="0">
                  <a:pos x="80" y="122"/>
                </a:cxn>
                <a:cxn ang="0">
                  <a:pos x="72" y="132"/>
                </a:cxn>
                <a:cxn ang="0">
                  <a:pos x="64" y="140"/>
                </a:cxn>
                <a:cxn ang="0">
                  <a:pos x="56" y="146"/>
                </a:cxn>
                <a:cxn ang="0">
                  <a:pos x="46" y="148"/>
                </a:cxn>
                <a:cxn ang="0">
                  <a:pos x="36" y="148"/>
                </a:cxn>
                <a:cxn ang="0">
                  <a:pos x="36" y="148"/>
                </a:cxn>
                <a:cxn ang="0">
                  <a:pos x="28" y="144"/>
                </a:cxn>
                <a:cxn ang="0">
                  <a:pos x="20" y="138"/>
                </a:cxn>
                <a:cxn ang="0">
                  <a:pos x="12" y="130"/>
                </a:cxn>
                <a:cxn ang="0">
                  <a:pos x="6" y="120"/>
                </a:cxn>
                <a:cxn ang="0">
                  <a:pos x="4" y="108"/>
                </a:cxn>
                <a:cxn ang="0">
                  <a:pos x="0" y="96"/>
                </a:cxn>
                <a:cxn ang="0">
                  <a:pos x="0" y="80"/>
                </a:cxn>
                <a:cxn ang="0">
                  <a:pos x="2" y="66"/>
                </a:cxn>
                <a:cxn ang="0">
                  <a:pos x="2" y="66"/>
                </a:cxn>
                <a:cxn ang="0">
                  <a:pos x="6" y="52"/>
                </a:cxn>
                <a:cxn ang="0">
                  <a:pos x="10" y="38"/>
                </a:cxn>
                <a:cxn ang="0">
                  <a:pos x="18" y="26"/>
                </a:cxn>
                <a:cxn ang="0">
                  <a:pos x="24" y="16"/>
                </a:cxn>
                <a:cxn ang="0">
                  <a:pos x="34" y="8"/>
                </a:cxn>
                <a:cxn ang="0">
                  <a:pos x="42" y="2"/>
                </a:cxn>
                <a:cxn ang="0">
                  <a:pos x="52" y="0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70" y="2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90" y="28"/>
                </a:cxn>
                <a:cxn ang="0">
                  <a:pos x="94" y="38"/>
                </a:cxn>
                <a:cxn ang="0">
                  <a:pos x="96" y="52"/>
                </a:cxn>
                <a:cxn ang="0">
                  <a:pos x="98" y="66"/>
                </a:cxn>
                <a:cxn ang="0">
                  <a:pos x="96" y="82"/>
                </a:cxn>
                <a:cxn ang="0">
                  <a:pos x="96" y="82"/>
                </a:cxn>
              </a:cxnLst>
              <a:rect l="0" t="0" r="r" b="b"/>
              <a:pathLst>
                <a:path w="98" h="148">
                  <a:moveTo>
                    <a:pt x="96" y="82"/>
                  </a:moveTo>
                  <a:lnTo>
                    <a:pt x="96" y="82"/>
                  </a:lnTo>
                  <a:lnTo>
                    <a:pt x="92" y="96"/>
                  </a:lnTo>
                  <a:lnTo>
                    <a:pt x="86" y="110"/>
                  </a:lnTo>
                  <a:lnTo>
                    <a:pt x="80" y="122"/>
                  </a:lnTo>
                  <a:lnTo>
                    <a:pt x="72" y="132"/>
                  </a:lnTo>
                  <a:lnTo>
                    <a:pt x="64" y="140"/>
                  </a:lnTo>
                  <a:lnTo>
                    <a:pt x="56" y="146"/>
                  </a:lnTo>
                  <a:lnTo>
                    <a:pt x="46" y="148"/>
                  </a:lnTo>
                  <a:lnTo>
                    <a:pt x="36" y="148"/>
                  </a:lnTo>
                  <a:lnTo>
                    <a:pt x="36" y="148"/>
                  </a:lnTo>
                  <a:lnTo>
                    <a:pt x="28" y="144"/>
                  </a:lnTo>
                  <a:lnTo>
                    <a:pt x="20" y="138"/>
                  </a:lnTo>
                  <a:lnTo>
                    <a:pt x="12" y="130"/>
                  </a:lnTo>
                  <a:lnTo>
                    <a:pt x="6" y="120"/>
                  </a:lnTo>
                  <a:lnTo>
                    <a:pt x="4" y="108"/>
                  </a:lnTo>
                  <a:lnTo>
                    <a:pt x="0" y="96"/>
                  </a:lnTo>
                  <a:lnTo>
                    <a:pt x="0" y="80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6" y="52"/>
                  </a:lnTo>
                  <a:lnTo>
                    <a:pt x="10" y="38"/>
                  </a:lnTo>
                  <a:lnTo>
                    <a:pt x="18" y="26"/>
                  </a:lnTo>
                  <a:lnTo>
                    <a:pt x="24" y="16"/>
                  </a:lnTo>
                  <a:lnTo>
                    <a:pt x="34" y="8"/>
                  </a:lnTo>
                  <a:lnTo>
                    <a:pt x="42" y="2"/>
                  </a:lnTo>
                  <a:lnTo>
                    <a:pt x="5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70" y="2"/>
                  </a:lnTo>
                  <a:lnTo>
                    <a:pt x="78" y="8"/>
                  </a:lnTo>
                  <a:lnTo>
                    <a:pt x="86" y="16"/>
                  </a:lnTo>
                  <a:lnTo>
                    <a:pt x="90" y="28"/>
                  </a:lnTo>
                  <a:lnTo>
                    <a:pt x="94" y="38"/>
                  </a:lnTo>
                  <a:lnTo>
                    <a:pt x="96" y="52"/>
                  </a:lnTo>
                  <a:lnTo>
                    <a:pt x="98" y="66"/>
                  </a:lnTo>
                  <a:lnTo>
                    <a:pt x="96" y="82"/>
                  </a:lnTo>
                  <a:lnTo>
                    <a:pt x="96" y="82"/>
                  </a:lnTo>
                  <a:close/>
                </a:path>
              </a:pathLst>
            </a:custGeom>
            <a:solidFill>
              <a:srgbClr val="D097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4384675" y="3238500"/>
              <a:ext cx="323850" cy="396875"/>
            </a:xfrm>
            <a:prstGeom prst="rect">
              <a:avLst/>
            </a:prstGeom>
            <a:solidFill>
              <a:srgbClr val="B8865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4038600" y="2286000"/>
              <a:ext cx="920750" cy="108585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34" y="568"/>
                </a:cxn>
                <a:cxn ang="0">
                  <a:pos x="34" y="568"/>
                </a:cxn>
                <a:cxn ang="0">
                  <a:pos x="36" y="592"/>
                </a:cxn>
                <a:cxn ang="0">
                  <a:pos x="42" y="614"/>
                </a:cxn>
                <a:cxn ang="0">
                  <a:pos x="54" y="632"/>
                </a:cxn>
                <a:cxn ang="0">
                  <a:pos x="68" y="650"/>
                </a:cxn>
                <a:cxn ang="0">
                  <a:pos x="84" y="664"/>
                </a:cxn>
                <a:cxn ang="0">
                  <a:pos x="104" y="674"/>
                </a:cxn>
                <a:cxn ang="0">
                  <a:pos x="126" y="682"/>
                </a:cxn>
                <a:cxn ang="0">
                  <a:pos x="148" y="684"/>
                </a:cxn>
                <a:cxn ang="0">
                  <a:pos x="432" y="684"/>
                </a:cxn>
                <a:cxn ang="0">
                  <a:pos x="432" y="684"/>
                </a:cxn>
                <a:cxn ang="0">
                  <a:pos x="456" y="682"/>
                </a:cxn>
                <a:cxn ang="0">
                  <a:pos x="478" y="674"/>
                </a:cxn>
                <a:cxn ang="0">
                  <a:pos x="498" y="664"/>
                </a:cxn>
                <a:cxn ang="0">
                  <a:pos x="514" y="650"/>
                </a:cxn>
                <a:cxn ang="0">
                  <a:pos x="528" y="632"/>
                </a:cxn>
                <a:cxn ang="0">
                  <a:pos x="540" y="614"/>
                </a:cxn>
                <a:cxn ang="0">
                  <a:pos x="546" y="592"/>
                </a:cxn>
                <a:cxn ang="0">
                  <a:pos x="548" y="568"/>
                </a:cxn>
                <a:cxn ang="0">
                  <a:pos x="580" y="54"/>
                </a:cxn>
                <a:cxn ang="0">
                  <a:pos x="580" y="54"/>
                </a:cxn>
                <a:cxn ang="0">
                  <a:pos x="508" y="38"/>
                </a:cxn>
                <a:cxn ang="0">
                  <a:pos x="434" y="22"/>
                </a:cxn>
                <a:cxn ang="0">
                  <a:pos x="360" y="10"/>
                </a:cxn>
                <a:cxn ang="0">
                  <a:pos x="324" y="6"/>
                </a:cxn>
                <a:cxn ang="0">
                  <a:pos x="286" y="2"/>
                </a:cxn>
                <a:cxn ang="0">
                  <a:pos x="250" y="0"/>
                </a:cxn>
                <a:cxn ang="0">
                  <a:pos x="214" y="0"/>
                </a:cxn>
                <a:cxn ang="0">
                  <a:pos x="178" y="2"/>
                </a:cxn>
                <a:cxn ang="0">
                  <a:pos x="140" y="4"/>
                </a:cxn>
                <a:cxn ang="0">
                  <a:pos x="106" y="10"/>
                </a:cxn>
                <a:cxn ang="0">
                  <a:pos x="70" y="18"/>
                </a:cxn>
                <a:cxn ang="0">
                  <a:pos x="34" y="3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580" h="684">
                  <a:moveTo>
                    <a:pt x="0" y="42"/>
                  </a:moveTo>
                  <a:lnTo>
                    <a:pt x="34" y="568"/>
                  </a:lnTo>
                  <a:lnTo>
                    <a:pt x="34" y="568"/>
                  </a:lnTo>
                  <a:lnTo>
                    <a:pt x="36" y="592"/>
                  </a:lnTo>
                  <a:lnTo>
                    <a:pt x="42" y="614"/>
                  </a:lnTo>
                  <a:lnTo>
                    <a:pt x="54" y="632"/>
                  </a:lnTo>
                  <a:lnTo>
                    <a:pt x="68" y="650"/>
                  </a:lnTo>
                  <a:lnTo>
                    <a:pt x="84" y="664"/>
                  </a:lnTo>
                  <a:lnTo>
                    <a:pt x="104" y="674"/>
                  </a:lnTo>
                  <a:lnTo>
                    <a:pt x="126" y="682"/>
                  </a:lnTo>
                  <a:lnTo>
                    <a:pt x="148" y="684"/>
                  </a:lnTo>
                  <a:lnTo>
                    <a:pt x="432" y="684"/>
                  </a:lnTo>
                  <a:lnTo>
                    <a:pt x="432" y="684"/>
                  </a:lnTo>
                  <a:lnTo>
                    <a:pt x="456" y="682"/>
                  </a:lnTo>
                  <a:lnTo>
                    <a:pt x="478" y="674"/>
                  </a:lnTo>
                  <a:lnTo>
                    <a:pt x="498" y="664"/>
                  </a:lnTo>
                  <a:lnTo>
                    <a:pt x="514" y="650"/>
                  </a:lnTo>
                  <a:lnTo>
                    <a:pt x="528" y="632"/>
                  </a:lnTo>
                  <a:lnTo>
                    <a:pt x="540" y="614"/>
                  </a:lnTo>
                  <a:lnTo>
                    <a:pt x="546" y="592"/>
                  </a:lnTo>
                  <a:lnTo>
                    <a:pt x="548" y="568"/>
                  </a:lnTo>
                  <a:lnTo>
                    <a:pt x="580" y="54"/>
                  </a:lnTo>
                  <a:lnTo>
                    <a:pt x="580" y="54"/>
                  </a:lnTo>
                  <a:lnTo>
                    <a:pt x="508" y="38"/>
                  </a:lnTo>
                  <a:lnTo>
                    <a:pt x="434" y="22"/>
                  </a:lnTo>
                  <a:lnTo>
                    <a:pt x="360" y="10"/>
                  </a:lnTo>
                  <a:lnTo>
                    <a:pt x="324" y="6"/>
                  </a:lnTo>
                  <a:lnTo>
                    <a:pt x="286" y="2"/>
                  </a:lnTo>
                  <a:lnTo>
                    <a:pt x="250" y="0"/>
                  </a:lnTo>
                  <a:lnTo>
                    <a:pt x="214" y="0"/>
                  </a:lnTo>
                  <a:lnTo>
                    <a:pt x="178" y="2"/>
                  </a:lnTo>
                  <a:lnTo>
                    <a:pt x="140" y="4"/>
                  </a:lnTo>
                  <a:lnTo>
                    <a:pt x="106" y="10"/>
                  </a:lnTo>
                  <a:lnTo>
                    <a:pt x="70" y="18"/>
                  </a:lnTo>
                  <a:lnTo>
                    <a:pt x="34" y="3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E3A5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4483100" y="2981325"/>
              <a:ext cx="76200" cy="60325"/>
            </a:xfrm>
            <a:custGeom>
              <a:avLst/>
              <a:gdLst/>
              <a:ahLst/>
              <a:cxnLst>
                <a:cxn ang="0">
                  <a:pos x="48" y="34"/>
                </a:cxn>
                <a:cxn ang="0">
                  <a:pos x="48" y="34"/>
                </a:cxn>
                <a:cxn ang="0">
                  <a:pos x="46" y="34"/>
                </a:cxn>
                <a:cxn ang="0">
                  <a:pos x="44" y="36"/>
                </a:cxn>
                <a:cxn ang="0">
                  <a:pos x="38" y="38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4" y="36"/>
                </a:cxn>
                <a:cxn ang="0">
                  <a:pos x="2" y="34"/>
                </a:cxn>
                <a:cxn ang="0">
                  <a:pos x="0" y="3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12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6" y="2"/>
                </a:cxn>
                <a:cxn ang="0">
                  <a:pos x="48" y="4"/>
                </a:cxn>
                <a:cxn ang="0">
                  <a:pos x="48" y="34"/>
                </a:cxn>
              </a:cxnLst>
              <a:rect l="0" t="0" r="r" b="b"/>
              <a:pathLst>
                <a:path w="48" h="38">
                  <a:moveTo>
                    <a:pt x="48" y="34"/>
                  </a:moveTo>
                  <a:lnTo>
                    <a:pt x="48" y="34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38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4" y="36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12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48" y="34"/>
                  </a:lnTo>
                  <a:close/>
                </a:path>
              </a:pathLst>
            </a:custGeom>
            <a:solidFill>
              <a:srgbClr val="E3A5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4483100" y="2981325"/>
              <a:ext cx="76200" cy="603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6" y="4"/>
                </a:cxn>
                <a:cxn ang="0">
                  <a:pos x="48" y="6"/>
                </a:cxn>
                <a:cxn ang="0">
                  <a:pos x="48" y="34"/>
                </a:cxn>
                <a:cxn ang="0">
                  <a:pos x="48" y="34"/>
                </a:cxn>
                <a:cxn ang="0">
                  <a:pos x="46" y="34"/>
                </a:cxn>
                <a:cxn ang="0">
                  <a:pos x="44" y="36"/>
                </a:cxn>
                <a:cxn ang="0">
                  <a:pos x="38" y="38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4" y="36"/>
                </a:cxn>
                <a:cxn ang="0">
                  <a:pos x="2" y="34"/>
                </a:cxn>
                <a:cxn ang="0">
                  <a:pos x="0" y="3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8" h="38">
                  <a:moveTo>
                    <a:pt x="12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38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4" y="36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3A5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4486275" y="2984500"/>
              <a:ext cx="73025" cy="571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42" y="2"/>
                </a:cxn>
                <a:cxn ang="0">
                  <a:pos x="44" y="2"/>
                </a:cxn>
                <a:cxn ang="0">
                  <a:pos x="46" y="4"/>
                </a:cxn>
                <a:cxn ang="0">
                  <a:pos x="46" y="32"/>
                </a:cxn>
                <a:cxn ang="0">
                  <a:pos x="46" y="32"/>
                </a:cxn>
                <a:cxn ang="0">
                  <a:pos x="44" y="32"/>
                </a:cxn>
                <a:cxn ang="0">
                  <a:pos x="42" y="34"/>
                </a:cxn>
                <a:cxn ang="0">
                  <a:pos x="34" y="36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2" y="34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46" h="36">
                  <a:moveTo>
                    <a:pt x="10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44" y="2"/>
                  </a:lnTo>
                  <a:lnTo>
                    <a:pt x="46" y="4"/>
                  </a:lnTo>
                  <a:lnTo>
                    <a:pt x="46" y="32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2" y="34"/>
                  </a:lnTo>
                  <a:lnTo>
                    <a:pt x="34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4A66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4486275" y="2984500"/>
              <a:ext cx="73025" cy="571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42" y="2"/>
                </a:cxn>
                <a:cxn ang="0">
                  <a:pos x="44" y="4"/>
                </a:cxn>
                <a:cxn ang="0">
                  <a:pos x="46" y="4"/>
                </a:cxn>
                <a:cxn ang="0">
                  <a:pos x="46" y="32"/>
                </a:cxn>
                <a:cxn ang="0">
                  <a:pos x="46" y="32"/>
                </a:cxn>
                <a:cxn ang="0">
                  <a:pos x="44" y="32"/>
                </a:cxn>
                <a:cxn ang="0">
                  <a:pos x="42" y="34"/>
                </a:cxn>
                <a:cxn ang="0">
                  <a:pos x="34" y="36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2" y="34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46" h="36">
                  <a:moveTo>
                    <a:pt x="10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44" y="4"/>
                  </a:lnTo>
                  <a:lnTo>
                    <a:pt x="46" y="4"/>
                  </a:lnTo>
                  <a:lnTo>
                    <a:pt x="46" y="32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2" y="34"/>
                  </a:lnTo>
                  <a:lnTo>
                    <a:pt x="34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4A7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4486275" y="2987675"/>
              <a:ext cx="69850" cy="508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42" y="0"/>
                </a:cxn>
                <a:cxn ang="0">
                  <a:pos x="44" y="4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42" y="32"/>
                </a:cxn>
                <a:cxn ang="0">
                  <a:pos x="34" y="32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2" y="32"/>
                </a:cxn>
                <a:cxn ang="0">
                  <a:pos x="0" y="3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44" h="32">
                  <a:moveTo>
                    <a:pt x="10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4" y="4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2" y="32"/>
                  </a:lnTo>
                  <a:lnTo>
                    <a:pt x="34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4A9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4486275" y="2987675"/>
              <a:ext cx="69850" cy="508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42" y="2"/>
                </a:cxn>
                <a:cxn ang="0">
                  <a:pos x="44" y="4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42" y="32"/>
                </a:cxn>
                <a:cxn ang="0">
                  <a:pos x="34" y="32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4" y="32"/>
                </a:cxn>
                <a:cxn ang="0">
                  <a:pos x="0" y="3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44" h="32">
                  <a:moveTo>
                    <a:pt x="10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44" y="4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2" y="32"/>
                  </a:lnTo>
                  <a:lnTo>
                    <a:pt x="34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4" y="32"/>
                  </a:lnTo>
                  <a:lnTo>
                    <a:pt x="0" y="3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4A96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4486275" y="2990850"/>
              <a:ext cx="69850" cy="476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42" y="0"/>
                </a:cxn>
                <a:cxn ang="0">
                  <a:pos x="44" y="4"/>
                </a:cxn>
                <a:cxn ang="0">
                  <a:pos x="44" y="28"/>
                </a:cxn>
                <a:cxn ang="0">
                  <a:pos x="44" y="28"/>
                </a:cxn>
                <a:cxn ang="0">
                  <a:pos x="42" y="30"/>
                </a:cxn>
                <a:cxn ang="0">
                  <a:pos x="34" y="30"/>
                </a:cxn>
                <a:cxn ang="0">
                  <a:pos x="10" y="30"/>
                </a:cxn>
                <a:cxn ang="0">
                  <a:pos x="10" y="30"/>
                </a:cxn>
                <a:cxn ang="0">
                  <a:pos x="4" y="30"/>
                </a:cxn>
                <a:cxn ang="0">
                  <a:pos x="0" y="28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44" h="30">
                  <a:moveTo>
                    <a:pt x="10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4" y="4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42" y="30"/>
                  </a:lnTo>
                  <a:lnTo>
                    <a:pt x="34" y="30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4" y="30"/>
                  </a:lnTo>
                  <a:lnTo>
                    <a:pt x="0" y="28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5AA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4486275" y="2990850"/>
              <a:ext cx="69850" cy="476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42" y="2"/>
                </a:cxn>
                <a:cxn ang="0">
                  <a:pos x="44" y="4"/>
                </a:cxn>
                <a:cxn ang="0">
                  <a:pos x="44" y="28"/>
                </a:cxn>
                <a:cxn ang="0">
                  <a:pos x="44" y="28"/>
                </a:cxn>
                <a:cxn ang="0">
                  <a:pos x="42" y="30"/>
                </a:cxn>
                <a:cxn ang="0">
                  <a:pos x="34" y="30"/>
                </a:cxn>
                <a:cxn ang="0">
                  <a:pos x="10" y="30"/>
                </a:cxn>
                <a:cxn ang="0">
                  <a:pos x="10" y="30"/>
                </a:cxn>
                <a:cxn ang="0">
                  <a:pos x="4" y="30"/>
                </a:cxn>
                <a:cxn ang="0">
                  <a:pos x="0" y="28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44" h="30">
                  <a:moveTo>
                    <a:pt x="10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44" y="4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42" y="30"/>
                  </a:lnTo>
                  <a:lnTo>
                    <a:pt x="34" y="30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4" y="30"/>
                  </a:lnTo>
                  <a:lnTo>
                    <a:pt x="0" y="28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5AB7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4489450" y="2994025"/>
              <a:ext cx="66675" cy="444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40" y="0"/>
                </a:cxn>
                <a:cxn ang="0">
                  <a:pos x="42" y="4"/>
                </a:cxn>
                <a:cxn ang="0">
                  <a:pos x="42" y="26"/>
                </a:cxn>
                <a:cxn ang="0">
                  <a:pos x="42" y="26"/>
                </a:cxn>
                <a:cxn ang="0">
                  <a:pos x="40" y="28"/>
                </a:cxn>
                <a:cxn ang="0">
                  <a:pos x="32" y="28"/>
                </a:cxn>
                <a:cxn ang="0">
                  <a:pos x="8" y="28"/>
                </a:cxn>
                <a:cxn ang="0">
                  <a:pos x="8" y="28"/>
                </a:cxn>
                <a:cxn ang="0">
                  <a:pos x="2" y="28"/>
                </a:cxn>
                <a:cxn ang="0">
                  <a:pos x="0" y="2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42" h="28">
                  <a:moveTo>
                    <a:pt x="8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2" y="4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0" y="28"/>
                  </a:lnTo>
                  <a:lnTo>
                    <a:pt x="32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5AC7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4489450" y="2994025"/>
              <a:ext cx="66675" cy="444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8" y="2"/>
                </a:cxn>
                <a:cxn ang="0">
                  <a:pos x="42" y="4"/>
                </a:cxn>
                <a:cxn ang="0">
                  <a:pos x="42" y="26"/>
                </a:cxn>
                <a:cxn ang="0">
                  <a:pos x="42" y="26"/>
                </a:cxn>
                <a:cxn ang="0">
                  <a:pos x="38" y="28"/>
                </a:cxn>
                <a:cxn ang="0">
                  <a:pos x="32" y="28"/>
                </a:cxn>
                <a:cxn ang="0">
                  <a:pos x="8" y="28"/>
                </a:cxn>
                <a:cxn ang="0">
                  <a:pos x="8" y="28"/>
                </a:cxn>
                <a:cxn ang="0">
                  <a:pos x="2" y="28"/>
                </a:cxn>
                <a:cxn ang="0">
                  <a:pos x="0" y="2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42" h="28">
                  <a:moveTo>
                    <a:pt x="8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2" y="4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38" y="28"/>
                  </a:lnTo>
                  <a:lnTo>
                    <a:pt x="32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6AD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4489450" y="2997200"/>
              <a:ext cx="66675" cy="412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8" y="0"/>
                </a:cxn>
                <a:cxn ang="0">
                  <a:pos x="42" y="2"/>
                </a:cxn>
                <a:cxn ang="0">
                  <a:pos x="42" y="24"/>
                </a:cxn>
                <a:cxn ang="0">
                  <a:pos x="42" y="24"/>
                </a:cxn>
                <a:cxn ang="0">
                  <a:pos x="38" y="26"/>
                </a:cxn>
                <a:cxn ang="0">
                  <a:pos x="32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2" y="26"/>
                </a:cxn>
                <a:cxn ang="0">
                  <a:pos x="0" y="24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42" h="26">
                  <a:moveTo>
                    <a:pt x="10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6"/>
                  </a:lnTo>
                  <a:lnTo>
                    <a:pt x="32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6AE7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4489450" y="2997200"/>
              <a:ext cx="66675" cy="412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8" y="2"/>
                </a:cxn>
                <a:cxn ang="0">
                  <a:pos x="42" y="4"/>
                </a:cxn>
                <a:cxn ang="0">
                  <a:pos x="42" y="24"/>
                </a:cxn>
                <a:cxn ang="0">
                  <a:pos x="42" y="24"/>
                </a:cxn>
                <a:cxn ang="0">
                  <a:pos x="38" y="26"/>
                </a:cxn>
                <a:cxn ang="0">
                  <a:pos x="32" y="26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2" y="26"/>
                </a:cxn>
                <a:cxn ang="0">
                  <a:pos x="0" y="2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42" h="26">
                  <a:moveTo>
                    <a:pt x="10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2" y="4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6"/>
                  </a:lnTo>
                  <a:lnTo>
                    <a:pt x="32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7AF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489450" y="3000375"/>
              <a:ext cx="66675" cy="381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8" y="0"/>
                </a:cxn>
                <a:cxn ang="0">
                  <a:pos x="42" y="2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24"/>
                </a:cxn>
                <a:cxn ang="0">
                  <a:pos x="32" y="24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42" h="24">
                  <a:moveTo>
                    <a:pt x="10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24"/>
                  </a:lnTo>
                  <a:lnTo>
                    <a:pt x="32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7B07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489450" y="3000375"/>
              <a:ext cx="63500" cy="381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8" y="2"/>
                </a:cxn>
                <a:cxn ang="0">
                  <a:pos x="40" y="4"/>
                </a:cxn>
                <a:cxn ang="0">
                  <a:pos x="40" y="22"/>
                </a:cxn>
                <a:cxn ang="0">
                  <a:pos x="40" y="22"/>
                </a:cxn>
                <a:cxn ang="0">
                  <a:pos x="38" y="24"/>
                </a:cxn>
                <a:cxn ang="0">
                  <a:pos x="32" y="24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40" h="24">
                  <a:moveTo>
                    <a:pt x="10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38" y="24"/>
                  </a:lnTo>
                  <a:lnTo>
                    <a:pt x="32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7B17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4492625" y="3003550"/>
              <a:ext cx="60325" cy="349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6" y="0"/>
                </a:cxn>
                <a:cxn ang="0">
                  <a:pos x="38" y="2"/>
                </a:cxn>
                <a:cxn ang="0">
                  <a:pos x="38" y="20"/>
                </a:cxn>
                <a:cxn ang="0">
                  <a:pos x="38" y="20"/>
                </a:cxn>
                <a:cxn ang="0">
                  <a:pos x="36" y="22"/>
                </a:cxn>
                <a:cxn ang="0">
                  <a:pos x="30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2" y="22"/>
                </a:cxn>
                <a:cxn ang="0">
                  <a:pos x="0" y="2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38" h="22">
                  <a:moveTo>
                    <a:pt x="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0" y="22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7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4492625" y="3003550"/>
              <a:ext cx="60325" cy="349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6" y="2"/>
                </a:cxn>
                <a:cxn ang="0">
                  <a:pos x="38" y="4"/>
                </a:cxn>
                <a:cxn ang="0">
                  <a:pos x="38" y="20"/>
                </a:cxn>
                <a:cxn ang="0">
                  <a:pos x="38" y="20"/>
                </a:cxn>
                <a:cxn ang="0">
                  <a:pos x="36" y="20"/>
                </a:cxn>
                <a:cxn ang="0">
                  <a:pos x="30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2" y="20"/>
                </a:cxn>
                <a:cxn ang="0">
                  <a:pos x="0" y="2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38" h="22">
                  <a:moveTo>
                    <a:pt x="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0" y="22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7B27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492625" y="3006725"/>
              <a:ext cx="60325" cy="317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6" y="0"/>
                </a:cxn>
                <a:cxn ang="0">
                  <a:pos x="38" y="2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18"/>
                </a:cxn>
                <a:cxn ang="0">
                  <a:pos x="30" y="20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2" y="18"/>
                </a:cxn>
                <a:cxn ang="0">
                  <a:pos x="0" y="18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38" h="20">
                  <a:moveTo>
                    <a:pt x="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18"/>
                  </a:lnTo>
                  <a:lnTo>
                    <a:pt x="3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8B4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4492625" y="3006725"/>
              <a:ext cx="60325" cy="317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6" y="2"/>
                </a:cxn>
                <a:cxn ang="0">
                  <a:pos x="38" y="2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18"/>
                </a:cxn>
                <a:cxn ang="0">
                  <a:pos x="30" y="20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2" y="18"/>
                </a:cxn>
                <a:cxn ang="0">
                  <a:pos x="0" y="18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38" h="20">
                  <a:moveTo>
                    <a:pt x="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18"/>
                  </a:lnTo>
                  <a:lnTo>
                    <a:pt x="3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8B58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4492625" y="3009900"/>
              <a:ext cx="6032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6" y="0"/>
                </a:cxn>
                <a:cxn ang="0">
                  <a:pos x="38" y="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6" y="16"/>
                </a:cxn>
                <a:cxn ang="0">
                  <a:pos x="30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2" y="16"/>
                </a:cxn>
                <a:cxn ang="0">
                  <a:pos x="0" y="16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38" h="18">
                  <a:moveTo>
                    <a:pt x="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0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8B6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4492625" y="3009900"/>
              <a:ext cx="6032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6" y="2"/>
                </a:cxn>
                <a:cxn ang="0">
                  <a:pos x="38" y="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6" y="16"/>
                </a:cxn>
                <a:cxn ang="0">
                  <a:pos x="30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4" y="16"/>
                </a:cxn>
                <a:cxn ang="0">
                  <a:pos x="0" y="16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38" h="18">
                  <a:moveTo>
                    <a:pt x="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0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9B78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4495800" y="3013075"/>
              <a:ext cx="57150" cy="254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2" y="0"/>
                </a:cxn>
                <a:cxn ang="0">
                  <a:pos x="36" y="2"/>
                </a:cxn>
                <a:cxn ang="0">
                  <a:pos x="36" y="14"/>
                </a:cxn>
                <a:cxn ang="0">
                  <a:pos x="36" y="14"/>
                </a:cxn>
                <a:cxn ang="0">
                  <a:pos x="32" y="14"/>
                </a:cxn>
                <a:cxn ang="0">
                  <a:pos x="28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2" y="14"/>
                </a:cxn>
                <a:cxn ang="0">
                  <a:pos x="0" y="14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36" h="16">
                  <a:moveTo>
                    <a:pt x="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9B88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4495800" y="3013075"/>
              <a:ext cx="53975" cy="254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4" y="2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2" y="14"/>
                </a:cxn>
                <a:cxn ang="0">
                  <a:pos x="0" y="14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34" h="16">
                  <a:moveTo>
                    <a:pt x="8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9B8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4495800" y="3016250"/>
              <a:ext cx="53975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2" y="0"/>
                </a:cxn>
                <a:cxn ang="0">
                  <a:pos x="34" y="2"/>
                </a:cxn>
                <a:cxn ang="0">
                  <a:pos x="34" y="12"/>
                </a:cxn>
                <a:cxn ang="0">
                  <a:pos x="34" y="12"/>
                </a:cxn>
                <a:cxn ang="0">
                  <a:pos x="32" y="12"/>
                </a:cxn>
                <a:cxn ang="0">
                  <a:pos x="26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2" y="12"/>
                </a:cxn>
                <a:cxn ang="0">
                  <a:pos x="0" y="1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34" h="12">
                  <a:moveTo>
                    <a:pt x="8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4" y="2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2" y="12"/>
                  </a:lnTo>
                  <a:lnTo>
                    <a:pt x="2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ABA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4495800" y="3016250"/>
              <a:ext cx="53975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4" y="2"/>
                </a:cxn>
                <a:cxn ang="0">
                  <a:pos x="34" y="12"/>
                </a:cxn>
                <a:cxn ang="0">
                  <a:pos x="34" y="12"/>
                </a:cxn>
                <a:cxn ang="0">
                  <a:pos x="26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0" y="1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34" h="12">
                  <a:moveTo>
                    <a:pt x="8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34" y="2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2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0" y="12"/>
                  </a:lnTo>
                  <a:lnTo>
                    <a:pt x="0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ABB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4495800" y="3019425"/>
              <a:ext cx="53975" cy="158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4" y="0"/>
                </a:cxn>
                <a:cxn ang="0">
                  <a:pos x="34" y="10"/>
                </a:cxn>
                <a:cxn ang="0">
                  <a:pos x="34" y="10"/>
                </a:cxn>
                <a:cxn ang="0">
                  <a:pos x="26" y="1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34" h="10">
                  <a:moveTo>
                    <a:pt x="8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34" y="0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2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ABC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4495800" y="3019425"/>
              <a:ext cx="53975" cy="158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4" y="2"/>
                </a:cxn>
                <a:cxn ang="0">
                  <a:pos x="34" y="10"/>
                </a:cxn>
                <a:cxn ang="0">
                  <a:pos x="34" y="10"/>
                </a:cxn>
                <a:cxn ang="0">
                  <a:pos x="26" y="1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0" y="1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34" h="10">
                  <a:moveTo>
                    <a:pt x="8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34" y="2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2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0" y="10"/>
                  </a:lnTo>
                  <a:lnTo>
                    <a:pt x="0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ABC8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498975" y="3022600"/>
              <a:ext cx="50800" cy="12700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32" y="0"/>
                </a:cxn>
                <a:cxn ang="0">
                  <a:pos x="32" y="8"/>
                </a:cxn>
              </a:cxnLst>
              <a:rect l="0" t="0" r="r" b="b"/>
              <a:pathLst>
                <a:path w="32" h="8">
                  <a:moveTo>
                    <a:pt x="32" y="8"/>
                  </a:moveTo>
                  <a:lnTo>
                    <a:pt x="32" y="8"/>
                  </a:lnTo>
                  <a:lnTo>
                    <a:pt x="2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rgbClr val="EBBE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479925" y="3044825"/>
              <a:ext cx="88900" cy="25400"/>
            </a:xfrm>
            <a:custGeom>
              <a:avLst/>
              <a:gdLst/>
              <a:ahLst/>
              <a:cxnLst>
                <a:cxn ang="0">
                  <a:pos x="56" y="8"/>
                </a:cxn>
                <a:cxn ang="0">
                  <a:pos x="56" y="8"/>
                </a:cxn>
                <a:cxn ang="0">
                  <a:pos x="54" y="12"/>
                </a:cxn>
                <a:cxn ang="0">
                  <a:pos x="52" y="14"/>
                </a:cxn>
                <a:cxn ang="0">
                  <a:pos x="50" y="16"/>
                </a:cxn>
                <a:cxn ang="0">
                  <a:pos x="48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50" y="0"/>
                </a:cxn>
                <a:cxn ang="0">
                  <a:pos x="52" y="2"/>
                </a:cxn>
                <a:cxn ang="0">
                  <a:pos x="54" y="4"/>
                </a:cxn>
                <a:cxn ang="0">
                  <a:pos x="56" y="8"/>
                </a:cxn>
                <a:cxn ang="0">
                  <a:pos x="56" y="8"/>
                </a:cxn>
              </a:cxnLst>
              <a:rect l="0" t="0" r="r" b="b"/>
              <a:pathLst>
                <a:path w="56" h="16">
                  <a:moveTo>
                    <a:pt x="56" y="8"/>
                  </a:moveTo>
                  <a:lnTo>
                    <a:pt x="56" y="8"/>
                  </a:lnTo>
                  <a:lnTo>
                    <a:pt x="54" y="12"/>
                  </a:lnTo>
                  <a:lnTo>
                    <a:pt x="52" y="14"/>
                  </a:lnTo>
                  <a:lnTo>
                    <a:pt x="50" y="16"/>
                  </a:lnTo>
                  <a:lnTo>
                    <a:pt x="4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54" y="4"/>
                  </a:lnTo>
                  <a:lnTo>
                    <a:pt x="56" y="8"/>
                  </a:lnTo>
                  <a:lnTo>
                    <a:pt x="56" y="8"/>
                  </a:lnTo>
                  <a:close/>
                </a:path>
              </a:pathLst>
            </a:custGeom>
            <a:solidFill>
              <a:srgbClr val="B886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38625" y="3387725"/>
              <a:ext cx="596900" cy="269875"/>
            </a:xfrm>
            <a:custGeom>
              <a:avLst/>
              <a:gdLst/>
              <a:ahLst/>
              <a:cxnLst>
                <a:cxn ang="0">
                  <a:pos x="296" y="0"/>
                </a:cxn>
                <a:cxn ang="0">
                  <a:pos x="296" y="0"/>
                </a:cxn>
                <a:cxn ang="0">
                  <a:pos x="294" y="16"/>
                </a:cxn>
                <a:cxn ang="0">
                  <a:pos x="290" y="32"/>
                </a:cxn>
                <a:cxn ang="0">
                  <a:pos x="282" y="44"/>
                </a:cxn>
                <a:cxn ang="0">
                  <a:pos x="272" y="56"/>
                </a:cxn>
                <a:cxn ang="0">
                  <a:pos x="258" y="66"/>
                </a:cxn>
                <a:cxn ang="0">
                  <a:pos x="240" y="74"/>
                </a:cxn>
                <a:cxn ang="0">
                  <a:pos x="218" y="78"/>
                </a:cxn>
                <a:cxn ang="0">
                  <a:pos x="194" y="80"/>
                </a:cxn>
                <a:cxn ang="0">
                  <a:pos x="194" y="80"/>
                </a:cxn>
                <a:cxn ang="0">
                  <a:pos x="168" y="78"/>
                </a:cxn>
                <a:cxn ang="0">
                  <a:pos x="148" y="74"/>
                </a:cxn>
                <a:cxn ang="0">
                  <a:pos x="130" y="66"/>
                </a:cxn>
                <a:cxn ang="0">
                  <a:pos x="118" y="56"/>
                </a:cxn>
                <a:cxn ang="0">
                  <a:pos x="108" y="44"/>
                </a:cxn>
                <a:cxn ang="0">
                  <a:pos x="100" y="32"/>
                </a:cxn>
                <a:cxn ang="0">
                  <a:pos x="96" y="16"/>
                </a:cxn>
                <a:cxn ang="0">
                  <a:pos x="94" y="0"/>
                </a:cxn>
                <a:cxn ang="0">
                  <a:pos x="0" y="0"/>
                </a:cxn>
                <a:cxn ang="0">
                  <a:pos x="0" y="170"/>
                </a:cxn>
                <a:cxn ang="0">
                  <a:pos x="376" y="170"/>
                </a:cxn>
                <a:cxn ang="0">
                  <a:pos x="376" y="0"/>
                </a:cxn>
                <a:cxn ang="0">
                  <a:pos x="296" y="0"/>
                </a:cxn>
              </a:cxnLst>
              <a:rect l="0" t="0" r="r" b="b"/>
              <a:pathLst>
                <a:path w="376" h="170">
                  <a:moveTo>
                    <a:pt x="296" y="0"/>
                  </a:moveTo>
                  <a:lnTo>
                    <a:pt x="296" y="0"/>
                  </a:lnTo>
                  <a:lnTo>
                    <a:pt x="294" y="16"/>
                  </a:lnTo>
                  <a:lnTo>
                    <a:pt x="290" y="32"/>
                  </a:lnTo>
                  <a:lnTo>
                    <a:pt x="282" y="44"/>
                  </a:lnTo>
                  <a:lnTo>
                    <a:pt x="272" y="56"/>
                  </a:lnTo>
                  <a:lnTo>
                    <a:pt x="258" y="66"/>
                  </a:lnTo>
                  <a:lnTo>
                    <a:pt x="240" y="74"/>
                  </a:lnTo>
                  <a:lnTo>
                    <a:pt x="218" y="78"/>
                  </a:lnTo>
                  <a:lnTo>
                    <a:pt x="194" y="80"/>
                  </a:lnTo>
                  <a:lnTo>
                    <a:pt x="194" y="80"/>
                  </a:lnTo>
                  <a:lnTo>
                    <a:pt x="168" y="78"/>
                  </a:lnTo>
                  <a:lnTo>
                    <a:pt x="148" y="74"/>
                  </a:lnTo>
                  <a:lnTo>
                    <a:pt x="130" y="66"/>
                  </a:lnTo>
                  <a:lnTo>
                    <a:pt x="118" y="56"/>
                  </a:lnTo>
                  <a:lnTo>
                    <a:pt x="108" y="44"/>
                  </a:lnTo>
                  <a:lnTo>
                    <a:pt x="100" y="32"/>
                  </a:lnTo>
                  <a:lnTo>
                    <a:pt x="96" y="16"/>
                  </a:lnTo>
                  <a:lnTo>
                    <a:pt x="94" y="0"/>
                  </a:lnTo>
                  <a:lnTo>
                    <a:pt x="0" y="0"/>
                  </a:lnTo>
                  <a:lnTo>
                    <a:pt x="0" y="170"/>
                  </a:lnTo>
                  <a:lnTo>
                    <a:pt x="376" y="170"/>
                  </a:lnTo>
                  <a:lnTo>
                    <a:pt x="376" y="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626F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156075" y="3390900"/>
              <a:ext cx="82550" cy="266700"/>
            </a:xfrm>
            <a:custGeom>
              <a:avLst/>
              <a:gdLst/>
              <a:ahLst/>
              <a:cxnLst>
                <a:cxn ang="0">
                  <a:pos x="26" y="22"/>
                </a:cxn>
                <a:cxn ang="0">
                  <a:pos x="26" y="22"/>
                </a:cxn>
                <a:cxn ang="0">
                  <a:pos x="20" y="34"/>
                </a:cxn>
                <a:cxn ang="0">
                  <a:pos x="16" y="52"/>
                </a:cxn>
                <a:cxn ang="0">
                  <a:pos x="8" y="102"/>
                </a:cxn>
                <a:cxn ang="0">
                  <a:pos x="2" y="148"/>
                </a:cxn>
                <a:cxn ang="0">
                  <a:pos x="0" y="168"/>
                </a:cxn>
                <a:cxn ang="0">
                  <a:pos x="52" y="168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44" y="4"/>
                </a:cxn>
                <a:cxn ang="0">
                  <a:pos x="36" y="12"/>
                </a:cxn>
                <a:cxn ang="0">
                  <a:pos x="26" y="22"/>
                </a:cxn>
                <a:cxn ang="0">
                  <a:pos x="26" y="22"/>
                </a:cxn>
              </a:cxnLst>
              <a:rect l="0" t="0" r="r" b="b"/>
              <a:pathLst>
                <a:path w="52" h="168">
                  <a:moveTo>
                    <a:pt x="26" y="22"/>
                  </a:moveTo>
                  <a:lnTo>
                    <a:pt x="26" y="22"/>
                  </a:lnTo>
                  <a:lnTo>
                    <a:pt x="20" y="34"/>
                  </a:lnTo>
                  <a:lnTo>
                    <a:pt x="16" y="52"/>
                  </a:lnTo>
                  <a:lnTo>
                    <a:pt x="8" y="102"/>
                  </a:lnTo>
                  <a:lnTo>
                    <a:pt x="2" y="148"/>
                  </a:lnTo>
                  <a:lnTo>
                    <a:pt x="0" y="168"/>
                  </a:lnTo>
                  <a:lnTo>
                    <a:pt x="52" y="168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4" y="4"/>
                  </a:lnTo>
                  <a:lnTo>
                    <a:pt x="36" y="12"/>
                  </a:lnTo>
                  <a:lnTo>
                    <a:pt x="26" y="22"/>
                  </a:lnTo>
                  <a:lnTo>
                    <a:pt x="26" y="22"/>
                  </a:lnTo>
                  <a:close/>
                </a:path>
              </a:pathLst>
            </a:custGeom>
            <a:solidFill>
              <a:srgbClr val="626F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835525" y="3390900"/>
              <a:ext cx="82550" cy="266700"/>
            </a:xfrm>
            <a:custGeom>
              <a:avLst/>
              <a:gdLst/>
              <a:ahLst/>
              <a:cxnLst>
                <a:cxn ang="0">
                  <a:pos x="26" y="22"/>
                </a:cxn>
                <a:cxn ang="0">
                  <a:pos x="26" y="22"/>
                </a:cxn>
                <a:cxn ang="0">
                  <a:pos x="32" y="34"/>
                </a:cxn>
                <a:cxn ang="0">
                  <a:pos x="36" y="52"/>
                </a:cxn>
                <a:cxn ang="0">
                  <a:pos x="44" y="102"/>
                </a:cxn>
                <a:cxn ang="0">
                  <a:pos x="50" y="148"/>
                </a:cxn>
                <a:cxn ang="0">
                  <a:pos x="52" y="168"/>
                </a:cxn>
                <a:cxn ang="0">
                  <a:pos x="0" y="16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16" y="12"/>
                </a:cxn>
                <a:cxn ang="0">
                  <a:pos x="26" y="22"/>
                </a:cxn>
                <a:cxn ang="0">
                  <a:pos x="26" y="22"/>
                </a:cxn>
              </a:cxnLst>
              <a:rect l="0" t="0" r="r" b="b"/>
              <a:pathLst>
                <a:path w="52" h="168">
                  <a:moveTo>
                    <a:pt x="26" y="22"/>
                  </a:moveTo>
                  <a:lnTo>
                    <a:pt x="26" y="22"/>
                  </a:lnTo>
                  <a:lnTo>
                    <a:pt x="32" y="34"/>
                  </a:lnTo>
                  <a:lnTo>
                    <a:pt x="36" y="52"/>
                  </a:lnTo>
                  <a:lnTo>
                    <a:pt x="44" y="102"/>
                  </a:lnTo>
                  <a:lnTo>
                    <a:pt x="50" y="148"/>
                  </a:lnTo>
                  <a:lnTo>
                    <a:pt x="52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4"/>
                  </a:lnTo>
                  <a:lnTo>
                    <a:pt x="16" y="12"/>
                  </a:lnTo>
                  <a:lnTo>
                    <a:pt x="26" y="22"/>
                  </a:lnTo>
                  <a:lnTo>
                    <a:pt x="26" y="22"/>
                  </a:lnTo>
                  <a:close/>
                </a:path>
              </a:pathLst>
            </a:custGeom>
            <a:solidFill>
              <a:srgbClr val="626F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124325" y="2686050"/>
              <a:ext cx="273050" cy="177800"/>
            </a:xfrm>
            <a:custGeom>
              <a:avLst/>
              <a:gdLst/>
              <a:ahLst/>
              <a:cxnLst>
                <a:cxn ang="0">
                  <a:pos x="6" y="112"/>
                </a:cxn>
                <a:cxn ang="0">
                  <a:pos x="6" y="112"/>
                </a:cxn>
                <a:cxn ang="0">
                  <a:pos x="20" y="100"/>
                </a:cxn>
                <a:cxn ang="0">
                  <a:pos x="34" y="88"/>
                </a:cxn>
                <a:cxn ang="0">
                  <a:pos x="54" y="74"/>
                </a:cxn>
                <a:cxn ang="0">
                  <a:pos x="78" y="62"/>
                </a:cxn>
                <a:cxn ang="0">
                  <a:pos x="92" y="56"/>
                </a:cxn>
                <a:cxn ang="0">
                  <a:pos x="104" y="52"/>
                </a:cxn>
                <a:cxn ang="0">
                  <a:pos x="118" y="50"/>
                </a:cxn>
                <a:cxn ang="0">
                  <a:pos x="134" y="50"/>
                </a:cxn>
                <a:cxn ang="0">
                  <a:pos x="148" y="52"/>
                </a:cxn>
                <a:cxn ang="0">
                  <a:pos x="162" y="58"/>
                </a:cxn>
                <a:cxn ang="0">
                  <a:pos x="172" y="0"/>
                </a:cxn>
                <a:cxn ang="0">
                  <a:pos x="158" y="8"/>
                </a:cxn>
                <a:cxn ang="0">
                  <a:pos x="158" y="8"/>
                </a:cxn>
                <a:cxn ang="0">
                  <a:pos x="138" y="8"/>
                </a:cxn>
                <a:cxn ang="0">
                  <a:pos x="118" y="12"/>
                </a:cxn>
                <a:cxn ang="0">
                  <a:pos x="94" y="18"/>
                </a:cxn>
                <a:cxn ang="0">
                  <a:pos x="80" y="24"/>
                </a:cxn>
                <a:cxn ang="0">
                  <a:pos x="66" y="30"/>
                </a:cxn>
                <a:cxn ang="0">
                  <a:pos x="54" y="38"/>
                </a:cxn>
                <a:cxn ang="0">
                  <a:pos x="40" y="46"/>
                </a:cxn>
                <a:cxn ang="0">
                  <a:pos x="28" y="58"/>
                </a:cxn>
                <a:cxn ang="0">
                  <a:pos x="18" y="70"/>
                </a:cxn>
                <a:cxn ang="0">
                  <a:pos x="8" y="86"/>
                </a:cxn>
                <a:cxn ang="0">
                  <a:pos x="0" y="104"/>
                </a:cxn>
                <a:cxn ang="0">
                  <a:pos x="6" y="112"/>
                </a:cxn>
              </a:cxnLst>
              <a:rect l="0" t="0" r="r" b="b"/>
              <a:pathLst>
                <a:path w="172" h="112">
                  <a:moveTo>
                    <a:pt x="6" y="112"/>
                  </a:moveTo>
                  <a:lnTo>
                    <a:pt x="6" y="112"/>
                  </a:lnTo>
                  <a:lnTo>
                    <a:pt x="20" y="100"/>
                  </a:lnTo>
                  <a:lnTo>
                    <a:pt x="34" y="88"/>
                  </a:lnTo>
                  <a:lnTo>
                    <a:pt x="54" y="74"/>
                  </a:lnTo>
                  <a:lnTo>
                    <a:pt x="78" y="62"/>
                  </a:lnTo>
                  <a:lnTo>
                    <a:pt x="92" y="56"/>
                  </a:lnTo>
                  <a:lnTo>
                    <a:pt x="104" y="52"/>
                  </a:lnTo>
                  <a:lnTo>
                    <a:pt x="118" y="50"/>
                  </a:lnTo>
                  <a:lnTo>
                    <a:pt x="134" y="50"/>
                  </a:lnTo>
                  <a:lnTo>
                    <a:pt x="148" y="52"/>
                  </a:lnTo>
                  <a:lnTo>
                    <a:pt x="162" y="58"/>
                  </a:lnTo>
                  <a:lnTo>
                    <a:pt x="172" y="0"/>
                  </a:lnTo>
                  <a:lnTo>
                    <a:pt x="158" y="8"/>
                  </a:lnTo>
                  <a:lnTo>
                    <a:pt x="158" y="8"/>
                  </a:lnTo>
                  <a:lnTo>
                    <a:pt x="138" y="8"/>
                  </a:lnTo>
                  <a:lnTo>
                    <a:pt x="118" y="12"/>
                  </a:lnTo>
                  <a:lnTo>
                    <a:pt x="94" y="18"/>
                  </a:lnTo>
                  <a:lnTo>
                    <a:pt x="80" y="24"/>
                  </a:lnTo>
                  <a:lnTo>
                    <a:pt x="66" y="30"/>
                  </a:lnTo>
                  <a:lnTo>
                    <a:pt x="54" y="38"/>
                  </a:lnTo>
                  <a:lnTo>
                    <a:pt x="40" y="46"/>
                  </a:lnTo>
                  <a:lnTo>
                    <a:pt x="28" y="58"/>
                  </a:lnTo>
                  <a:lnTo>
                    <a:pt x="18" y="70"/>
                  </a:lnTo>
                  <a:lnTo>
                    <a:pt x="8" y="86"/>
                  </a:lnTo>
                  <a:lnTo>
                    <a:pt x="0" y="104"/>
                  </a:lnTo>
                  <a:lnTo>
                    <a:pt x="6" y="112"/>
                  </a:lnTo>
                  <a:close/>
                </a:path>
              </a:pathLst>
            </a:custGeom>
            <a:solidFill>
              <a:srgbClr val="C542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651375" y="2701925"/>
              <a:ext cx="288925" cy="152400"/>
            </a:xfrm>
            <a:custGeom>
              <a:avLst/>
              <a:gdLst/>
              <a:ahLst/>
              <a:cxnLst>
                <a:cxn ang="0">
                  <a:pos x="176" y="96"/>
                </a:cxn>
                <a:cxn ang="0">
                  <a:pos x="176" y="96"/>
                </a:cxn>
                <a:cxn ang="0">
                  <a:pos x="162" y="88"/>
                </a:cxn>
                <a:cxn ang="0">
                  <a:pos x="146" y="80"/>
                </a:cxn>
                <a:cxn ang="0">
                  <a:pos x="126" y="72"/>
                </a:cxn>
                <a:cxn ang="0">
                  <a:pos x="102" y="66"/>
                </a:cxn>
                <a:cxn ang="0">
                  <a:pos x="90" y="64"/>
                </a:cxn>
                <a:cxn ang="0">
                  <a:pos x="76" y="64"/>
                </a:cxn>
                <a:cxn ang="0">
                  <a:pos x="64" y="64"/>
                </a:cxn>
                <a:cxn ang="0">
                  <a:pos x="50" y="66"/>
                </a:cxn>
                <a:cxn ang="0">
                  <a:pos x="36" y="70"/>
                </a:cxn>
                <a:cxn ang="0">
                  <a:pos x="22" y="76"/>
                </a:cxn>
                <a:cxn ang="0">
                  <a:pos x="0" y="0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32" y="4"/>
                </a:cxn>
                <a:cxn ang="0">
                  <a:pos x="54" y="6"/>
                </a:cxn>
                <a:cxn ang="0">
                  <a:pos x="80" y="10"/>
                </a:cxn>
                <a:cxn ang="0">
                  <a:pos x="94" y="14"/>
                </a:cxn>
                <a:cxn ang="0">
                  <a:pos x="108" y="18"/>
                </a:cxn>
                <a:cxn ang="0">
                  <a:pos x="122" y="24"/>
                </a:cxn>
                <a:cxn ang="0">
                  <a:pos x="136" y="32"/>
                </a:cxn>
                <a:cxn ang="0">
                  <a:pos x="148" y="42"/>
                </a:cxn>
                <a:cxn ang="0">
                  <a:pos x="160" y="54"/>
                </a:cxn>
                <a:cxn ang="0">
                  <a:pos x="172" y="68"/>
                </a:cxn>
                <a:cxn ang="0">
                  <a:pos x="182" y="86"/>
                </a:cxn>
                <a:cxn ang="0">
                  <a:pos x="176" y="96"/>
                </a:cxn>
              </a:cxnLst>
              <a:rect l="0" t="0" r="r" b="b"/>
              <a:pathLst>
                <a:path w="182" h="96">
                  <a:moveTo>
                    <a:pt x="176" y="96"/>
                  </a:moveTo>
                  <a:lnTo>
                    <a:pt x="176" y="96"/>
                  </a:lnTo>
                  <a:lnTo>
                    <a:pt x="162" y="88"/>
                  </a:lnTo>
                  <a:lnTo>
                    <a:pt x="146" y="80"/>
                  </a:lnTo>
                  <a:lnTo>
                    <a:pt x="126" y="72"/>
                  </a:lnTo>
                  <a:lnTo>
                    <a:pt x="102" y="66"/>
                  </a:lnTo>
                  <a:lnTo>
                    <a:pt x="90" y="64"/>
                  </a:lnTo>
                  <a:lnTo>
                    <a:pt x="76" y="64"/>
                  </a:lnTo>
                  <a:lnTo>
                    <a:pt x="64" y="64"/>
                  </a:lnTo>
                  <a:lnTo>
                    <a:pt x="50" y="66"/>
                  </a:lnTo>
                  <a:lnTo>
                    <a:pt x="36" y="70"/>
                  </a:lnTo>
                  <a:lnTo>
                    <a:pt x="22" y="76"/>
                  </a:lnTo>
                  <a:lnTo>
                    <a:pt x="0" y="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32" y="4"/>
                  </a:lnTo>
                  <a:lnTo>
                    <a:pt x="54" y="6"/>
                  </a:lnTo>
                  <a:lnTo>
                    <a:pt x="80" y="10"/>
                  </a:lnTo>
                  <a:lnTo>
                    <a:pt x="94" y="14"/>
                  </a:lnTo>
                  <a:lnTo>
                    <a:pt x="108" y="18"/>
                  </a:lnTo>
                  <a:lnTo>
                    <a:pt x="122" y="24"/>
                  </a:lnTo>
                  <a:lnTo>
                    <a:pt x="136" y="32"/>
                  </a:lnTo>
                  <a:lnTo>
                    <a:pt x="148" y="42"/>
                  </a:lnTo>
                  <a:lnTo>
                    <a:pt x="160" y="54"/>
                  </a:lnTo>
                  <a:lnTo>
                    <a:pt x="172" y="68"/>
                  </a:lnTo>
                  <a:lnTo>
                    <a:pt x="182" y="86"/>
                  </a:lnTo>
                  <a:lnTo>
                    <a:pt x="176" y="96"/>
                  </a:lnTo>
                  <a:close/>
                </a:path>
              </a:pathLst>
            </a:custGeom>
            <a:solidFill>
              <a:srgbClr val="C542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3911600" y="1895475"/>
              <a:ext cx="1177925" cy="955675"/>
            </a:xfrm>
            <a:custGeom>
              <a:avLst/>
              <a:gdLst/>
              <a:ahLst/>
              <a:cxnLst>
                <a:cxn ang="0">
                  <a:pos x="102" y="562"/>
                </a:cxn>
                <a:cxn ang="0">
                  <a:pos x="76" y="496"/>
                </a:cxn>
                <a:cxn ang="0">
                  <a:pos x="38" y="390"/>
                </a:cxn>
                <a:cxn ang="0">
                  <a:pos x="32" y="340"/>
                </a:cxn>
                <a:cxn ang="0">
                  <a:pos x="12" y="352"/>
                </a:cxn>
                <a:cxn ang="0">
                  <a:pos x="48" y="236"/>
                </a:cxn>
                <a:cxn ang="0">
                  <a:pos x="6" y="244"/>
                </a:cxn>
                <a:cxn ang="0">
                  <a:pos x="20" y="202"/>
                </a:cxn>
                <a:cxn ang="0">
                  <a:pos x="114" y="150"/>
                </a:cxn>
                <a:cxn ang="0">
                  <a:pos x="104" y="86"/>
                </a:cxn>
                <a:cxn ang="0">
                  <a:pos x="140" y="112"/>
                </a:cxn>
                <a:cxn ang="0">
                  <a:pos x="180" y="78"/>
                </a:cxn>
                <a:cxn ang="0">
                  <a:pos x="218" y="66"/>
                </a:cxn>
                <a:cxn ang="0">
                  <a:pos x="254" y="110"/>
                </a:cxn>
                <a:cxn ang="0">
                  <a:pos x="258" y="22"/>
                </a:cxn>
                <a:cxn ang="0">
                  <a:pos x="278" y="4"/>
                </a:cxn>
                <a:cxn ang="0">
                  <a:pos x="322" y="58"/>
                </a:cxn>
                <a:cxn ang="0">
                  <a:pos x="352" y="32"/>
                </a:cxn>
                <a:cxn ang="0">
                  <a:pos x="398" y="98"/>
                </a:cxn>
                <a:cxn ang="0">
                  <a:pos x="436" y="46"/>
                </a:cxn>
                <a:cxn ang="0">
                  <a:pos x="468" y="18"/>
                </a:cxn>
                <a:cxn ang="0">
                  <a:pos x="478" y="60"/>
                </a:cxn>
                <a:cxn ang="0">
                  <a:pos x="482" y="84"/>
                </a:cxn>
                <a:cxn ang="0">
                  <a:pos x="534" y="56"/>
                </a:cxn>
                <a:cxn ang="0">
                  <a:pos x="526" y="120"/>
                </a:cxn>
                <a:cxn ang="0">
                  <a:pos x="612" y="118"/>
                </a:cxn>
                <a:cxn ang="0">
                  <a:pos x="606" y="140"/>
                </a:cxn>
                <a:cxn ang="0">
                  <a:pos x="654" y="154"/>
                </a:cxn>
                <a:cxn ang="0">
                  <a:pos x="684" y="168"/>
                </a:cxn>
                <a:cxn ang="0">
                  <a:pos x="696" y="224"/>
                </a:cxn>
                <a:cxn ang="0">
                  <a:pos x="720" y="242"/>
                </a:cxn>
                <a:cxn ang="0">
                  <a:pos x="730" y="298"/>
                </a:cxn>
                <a:cxn ang="0">
                  <a:pos x="732" y="368"/>
                </a:cxn>
                <a:cxn ang="0">
                  <a:pos x="700" y="342"/>
                </a:cxn>
                <a:cxn ang="0">
                  <a:pos x="712" y="406"/>
                </a:cxn>
                <a:cxn ang="0">
                  <a:pos x="708" y="450"/>
                </a:cxn>
                <a:cxn ang="0">
                  <a:pos x="682" y="528"/>
                </a:cxn>
                <a:cxn ang="0">
                  <a:pos x="654" y="594"/>
                </a:cxn>
                <a:cxn ang="0">
                  <a:pos x="638" y="402"/>
                </a:cxn>
                <a:cxn ang="0">
                  <a:pos x="598" y="422"/>
                </a:cxn>
                <a:cxn ang="0">
                  <a:pos x="610" y="350"/>
                </a:cxn>
                <a:cxn ang="0">
                  <a:pos x="558" y="312"/>
                </a:cxn>
                <a:cxn ang="0">
                  <a:pos x="556" y="332"/>
                </a:cxn>
                <a:cxn ang="0">
                  <a:pos x="534" y="340"/>
                </a:cxn>
                <a:cxn ang="0">
                  <a:pos x="476" y="312"/>
                </a:cxn>
                <a:cxn ang="0">
                  <a:pos x="494" y="380"/>
                </a:cxn>
                <a:cxn ang="0">
                  <a:pos x="418" y="302"/>
                </a:cxn>
                <a:cxn ang="0">
                  <a:pos x="358" y="368"/>
                </a:cxn>
                <a:cxn ang="0">
                  <a:pos x="328" y="322"/>
                </a:cxn>
                <a:cxn ang="0">
                  <a:pos x="312" y="304"/>
                </a:cxn>
                <a:cxn ang="0">
                  <a:pos x="256" y="354"/>
                </a:cxn>
                <a:cxn ang="0">
                  <a:pos x="250" y="280"/>
                </a:cxn>
                <a:cxn ang="0">
                  <a:pos x="212" y="342"/>
                </a:cxn>
                <a:cxn ang="0">
                  <a:pos x="196" y="382"/>
                </a:cxn>
                <a:cxn ang="0">
                  <a:pos x="168" y="362"/>
                </a:cxn>
                <a:cxn ang="0">
                  <a:pos x="208" y="440"/>
                </a:cxn>
                <a:cxn ang="0">
                  <a:pos x="164" y="430"/>
                </a:cxn>
                <a:cxn ang="0">
                  <a:pos x="144" y="482"/>
                </a:cxn>
                <a:cxn ang="0">
                  <a:pos x="122" y="602"/>
                </a:cxn>
              </a:cxnLst>
              <a:rect l="0" t="0" r="r" b="b"/>
              <a:pathLst>
                <a:path w="742" h="602">
                  <a:moveTo>
                    <a:pt x="122" y="602"/>
                  </a:moveTo>
                  <a:lnTo>
                    <a:pt x="122" y="602"/>
                  </a:lnTo>
                  <a:lnTo>
                    <a:pt x="118" y="586"/>
                  </a:lnTo>
                  <a:lnTo>
                    <a:pt x="112" y="572"/>
                  </a:lnTo>
                  <a:lnTo>
                    <a:pt x="108" y="566"/>
                  </a:lnTo>
                  <a:lnTo>
                    <a:pt x="102" y="562"/>
                  </a:lnTo>
                  <a:lnTo>
                    <a:pt x="102" y="562"/>
                  </a:lnTo>
                  <a:lnTo>
                    <a:pt x="98" y="554"/>
                  </a:lnTo>
                  <a:lnTo>
                    <a:pt x="92" y="542"/>
                  </a:lnTo>
                  <a:lnTo>
                    <a:pt x="86" y="510"/>
                  </a:lnTo>
                  <a:lnTo>
                    <a:pt x="84" y="480"/>
                  </a:lnTo>
                  <a:lnTo>
                    <a:pt x="82" y="466"/>
                  </a:lnTo>
                  <a:lnTo>
                    <a:pt x="76" y="496"/>
                  </a:lnTo>
                  <a:lnTo>
                    <a:pt x="76" y="496"/>
                  </a:lnTo>
                  <a:lnTo>
                    <a:pt x="68" y="486"/>
                  </a:lnTo>
                  <a:lnTo>
                    <a:pt x="58" y="472"/>
                  </a:lnTo>
                  <a:lnTo>
                    <a:pt x="50" y="454"/>
                  </a:lnTo>
                  <a:lnTo>
                    <a:pt x="42" y="432"/>
                  </a:lnTo>
                  <a:lnTo>
                    <a:pt x="40" y="418"/>
                  </a:lnTo>
                  <a:lnTo>
                    <a:pt x="38" y="406"/>
                  </a:lnTo>
                  <a:lnTo>
                    <a:pt x="38" y="390"/>
                  </a:lnTo>
                  <a:lnTo>
                    <a:pt x="38" y="376"/>
                  </a:lnTo>
                  <a:lnTo>
                    <a:pt x="42" y="360"/>
                  </a:lnTo>
                  <a:lnTo>
                    <a:pt x="46" y="342"/>
                  </a:lnTo>
                  <a:lnTo>
                    <a:pt x="46" y="342"/>
                  </a:lnTo>
                  <a:lnTo>
                    <a:pt x="42" y="342"/>
                  </a:lnTo>
                  <a:lnTo>
                    <a:pt x="36" y="340"/>
                  </a:lnTo>
                  <a:lnTo>
                    <a:pt x="32" y="340"/>
                  </a:lnTo>
                  <a:lnTo>
                    <a:pt x="26" y="342"/>
                  </a:lnTo>
                  <a:lnTo>
                    <a:pt x="22" y="348"/>
                  </a:lnTo>
                  <a:lnTo>
                    <a:pt x="18" y="354"/>
                  </a:lnTo>
                  <a:lnTo>
                    <a:pt x="18" y="354"/>
                  </a:lnTo>
                  <a:lnTo>
                    <a:pt x="18" y="358"/>
                  </a:lnTo>
                  <a:lnTo>
                    <a:pt x="16" y="358"/>
                  </a:lnTo>
                  <a:lnTo>
                    <a:pt x="12" y="352"/>
                  </a:lnTo>
                  <a:lnTo>
                    <a:pt x="12" y="336"/>
                  </a:lnTo>
                  <a:lnTo>
                    <a:pt x="12" y="316"/>
                  </a:lnTo>
                  <a:lnTo>
                    <a:pt x="16" y="294"/>
                  </a:lnTo>
                  <a:lnTo>
                    <a:pt x="26" y="270"/>
                  </a:lnTo>
                  <a:lnTo>
                    <a:pt x="32" y="258"/>
                  </a:lnTo>
                  <a:lnTo>
                    <a:pt x="38" y="246"/>
                  </a:lnTo>
                  <a:lnTo>
                    <a:pt x="48" y="236"/>
                  </a:lnTo>
                  <a:lnTo>
                    <a:pt x="58" y="228"/>
                  </a:lnTo>
                  <a:lnTo>
                    <a:pt x="58" y="228"/>
                  </a:lnTo>
                  <a:lnTo>
                    <a:pt x="44" y="230"/>
                  </a:lnTo>
                  <a:lnTo>
                    <a:pt x="30" y="232"/>
                  </a:lnTo>
                  <a:lnTo>
                    <a:pt x="14" y="240"/>
                  </a:lnTo>
                  <a:lnTo>
                    <a:pt x="14" y="240"/>
                  </a:lnTo>
                  <a:lnTo>
                    <a:pt x="6" y="244"/>
                  </a:lnTo>
                  <a:lnTo>
                    <a:pt x="6" y="244"/>
                  </a:lnTo>
                  <a:lnTo>
                    <a:pt x="2" y="244"/>
                  </a:lnTo>
                  <a:lnTo>
                    <a:pt x="0" y="244"/>
                  </a:lnTo>
                  <a:lnTo>
                    <a:pt x="0" y="240"/>
                  </a:lnTo>
                  <a:lnTo>
                    <a:pt x="0" y="234"/>
                  </a:lnTo>
                  <a:lnTo>
                    <a:pt x="8" y="220"/>
                  </a:lnTo>
                  <a:lnTo>
                    <a:pt x="20" y="202"/>
                  </a:lnTo>
                  <a:lnTo>
                    <a:pt x="28" y="192"/>
                  </a:lnTo>
                  <a:lnTo>
                    <a:pt x="40" y="184"/>
                  </a:lnTo>
                  <a:lnTo>
                    <a:pt x="52" y="174"/>
                  </a:lnTo>
                  <a:lnTo>
                    <a:pt x="64" y="166"/>
                  </a:lnTo>
                  <a:lnTo>
                    <a:pt x="80" y="160"/>
                  </a:lnTo>
                  <a:lnTo>
                    <a:pt x="96" y="154"/>
                  </a:lnTo>
                  <a:lnTo>
                    <a:pt x="114" y="150"/>
                  </a:lnTo>
                  <a:lnTo>
                    <a:pt x="134" y="150"/>
                  </a:lnTo>
                  <a:lnTo>
                    <a:pt x="134" y="150"/>
                  </a:lnTo>
                  <a:lnTo>
                    <a:pt x="128" y="142"/>
                  </a:lnTo>
                  <a:lnTo>
                    <a:pt x="114" y="124"/>
                  </a:lnTo>
                  <a:lnTo>
                    <a:pt x="108" y="112"/>
                  </a:lnTo>
                  <a:lnTo>
                    <a:pt x="104" y="100"/>
                  </a:lnTo>
                  <a:lnTo>
                    <a:pt x="104" y="86"/>
                  </a:lnTo>
                  <a:lnTo>
                    <a:pt x="104" y="80"/>
                  </a:lnTo>
                  <a:lnTo>
                    <a:pt x="106" y="74"/>
                  </a:lnTo>
                  <a:lnTo>
                    <a:pt x="106" y="74"/>
                  </a:lnTo>
                  <a:lnTo>
                    <a:pt x="110" y="80"/>
                  </a:lnTo>
                  <a:lnTo>
                    <a:pt x="120" y="96"/>
                  </a:lnTo>
                  <a:lnTo>
                    <a:pt x="130" y="104"/>
                  </a:lnTo>
                  <a:lnTo>
                    <a:pt x="140" y="112"/>
                  </a:lnTo>
                  <a:lnTo>
                    <a:pt x="154" y="118"/>
                  </a:lnTo>
                  <a:lnTo>
                    <a:pt x="170" y="122"/>
                  </a:lnTo>
                  <a:lnTo>
                    <a:pt x="170" y="122"/>
                  </a:lnTo>
                  <a:lnTo>
                    <a:pt x="170" y="112"/>
                  </a:lnTo>
                  <a:lnTo>
                    <a:pt x="172" y="102"/>
                  </a:lnTo>
                  <a:lnTo>
                    <a:pt x="174" y="90"/>
                  </a:lnTo>
                  <a:lnTo>
                    <a:pt x="180" y="78"/>
                  </a:lnTo>
                  <a:lnTo>
                    <a:pt x="188" y="66"/>
                  </a:lnTo>
                  <a:lnTo>
                    <a:pt x="202" y="56"/>
                  </a:lnTo>
                  <a:lnTo>
                    <a:pt x="210" y="52"/>
                  </a:lnTo>
                  <a:lnTo>
                    <a:pt x="218" y="48"/>
                  </a:lnTo>
                  <a:lnTo>
                    <a:pt x="218" y="48"/>
                  </a:lnTo>
                  <a:lnTo>
                    <a:pt x="218" y="58"/>
                  </a:lnTo>
                  <a:lnTo>
                    <a:pt x="218" y="66"/>
                  </a:lnTo>
                  <a:lnTo>
                    <a:pt x="218" y="76"/>
                  </a:lnTo>
                  <a:lnTo>
                    <a:pt x="222" y="88"/>
                  </a:lnTo>
                  <a:lnTo>
                    <a:pt x="228" y="98"/>
                  </a:lnTo>
                  <a:lnTo>
                    <a:pt x="234" y="102"/>
                  </a:lnTo>
                  <a:lnTo>
                    <a:pt x="238" y="106"/>
                  </a:lnTo>
                  <a:lnTo>
                    <a:pt x="246" y="108"/>
                  </a:lnTo>
                  <a:lnTo>
                    <a:pt x="254" y="110"/>
                  </a:lnTo>
                  <a:lnTo>
                    <a:pt x="254" y="110"/>
                  </a:lnTo>
                  <a:lnTo>
                    <a:pt x="258" y="98"/>
                  </a:lnTo>
                  <a:lnTo>
                    <a:pt x="262" y="84"/>
                  </a:lnTo>
                  <a:lnTo>
                    <a:pt x="264" y="66"/>
                  </a:lnTo>
                  <a:lnTo>
                    <a:pt x="264" y="48"/>
                  </a:lnTo>
                  <a:lnTo>
                    <a:pt x="262" y="30"/>
                  </a:lnTo>
                  <a:lnTo>
                    <a:pt x="258" y="22"/>
                  </a:lnTo>
                  <a:lnTo>
                    <a:pt x="254" y="14"/>
                  </a:lnTo>
                  <a:lnTo>
                    <a:pt x="246" y="6"/>
                  </a:lnTo>
                  <a:lnTo>
                    <a:pt x="240" y="2"/>
                  </a:lnTo>
                  <a:lnTo>
                    <a:pt x="240" y="2"/>
                  </a:lnTo>
                  <a:lnTo>
                    <a:pt x="250" y="0"/>
                  </a:lnTo>
                  <a:lnTo>
                    <a:pt x="264" y="0"/>
                  </a:lnTo>
                  <a:lnTo>
                    <a:pt x="278" y="4"/>
                  </a:lnTo>
                  <a:lnTo>
                    <a:pt x="286" y="6"/>
                  </a:lnTo>
                  <a:lnTo>
                    <a:pt x="292" y="12"/>
                  </a:lnTo>
                  <a:lnTo>
                    <a:pt x="300" y="16"/>
                  </a:lnTo>
                  <a:lnTo>
                    <a:pt x="306" y="24"/>
                  </a:lnTo>
                  <a:lnTo>
                    <a:pt x="312" y="34"/>
                  </a:lnTo>
                  <a:lnTo>
                    <a:pt x="318" y="46"/>
                  </a:lnTo>
                  <a:lnTo>
                    <a:pt x="322" y="58"/>
                  </a:lnTo>
                  <a:lnTo>
                    <a:pt x="326" y="74"/>
                  </a:lnTo>
                  <a:lnTo>
                    <a:pt x="326" y="74"/>
                  </a:lnTo>
                  <a:lnTo>
                    <a:pt x="326" y="68"/>
                  </a:lnTo>
                  <a:lnTo>
                    <a:pt x="332" y="54"/>
                  </a:lnTo>
                  <a:lnTo>
                    <a:pt x="338" y="46"/>
                  </a:lnTo>
                  <a:lnTo>
                    <a:pt x="344" y="38"/>
                  </a:lnTo>
                  <a:lnTo>
                    <a:pt x="352" y="32"/>
                  </a:lnTo>
                  <a:lnTo>
                    <a:pt x="364" y="30"/>
                  </a:lnTo>
                  <a:lnTo>
                    <a:pt x="364" y="30"/>
                  </a:lnTo>
                  <a:lnTo>
                    <a:pt x="376" y="58"/>
                  </a:lnTo>
                  <a:lnTo>
                    <a:pt x="386" y="82"/>
                  </a:lnTo>
                  <a:lnTo>
                    <a:pt x="392" y="90"/>
                  </a:lnTo>
                  <a:lnTo>
                    <a:pt x="398" y="98"/>
                  </a:lnTo>
                  <a:lnTo>
                    <a:pt x="398" y="98"/>
                  </a:lnTo>
                  <a:lnTo>
                    <a:pt x="398" y="92"/>
                  </a:lnTo>
                  <a:lnTo>
                    <a:pt x="398" y="86"/>
                  </a:lnTo>
                  <a:lnTo>
                    <a:pt x="400" y="80"/>
                  </a:lnTo>
                  <a:lnTo>
                    <a:pt x="404" y="70"/>
                  </a:lnTo>
                  <a:lnTo>
                    <a:pt x="410" y="62"/>
                  </a:lnTo>
                  <a:lnTo>
                    <a:pt x="420" y="5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50" y="40"/>
                  </a:lnTo>
                  <a:lnTo>
                    <a:pt x="458" y="34"/>
                  </a:lnTo>
                  <a:lnTo>
                    <a:pt x="464" y="28"/>
                  </a:lnTo>
                  <a:lnTo>
                    <a:pt x="468" y="24"/>
                  </a:lnTo>
                  <a:lnTo>
                    <a:pt x="468" y="20"/>
                  </a:lnTo>
                  <a:lnTo>
                    <a:pt x="468" y="18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70" y="20"/>
                  </a:lnTo>
                  <a:lnTo>
                    <a:pt x="476" y="30"/>
                  </a:lnTo>
                  <a:lnTo>
                    <a:pt x="478" y="38"/>
                  </a:lnTo>
                  <a:lnTo>
                    <a:pt x="480" y="48"/>
                  </a:lnTo>
                  <a:lnTo>
                    <a:pt x="478" y="60"/>
                  </a:lnTo>
                  <a:lnTo>
                    <a:pt x="472" y="72"/>
                  </a:lnTo>
                  <a:lnTo>
                    <a:pt x="472" y="72"/>
                  </a:lnTo>
                  <a:lnTo>
                    <a:pt x="472" y="76"/>
                  </a:lnTo>
                  <a:lnTo>
                    <a:pt x="474" y="80"/>
                  </a:lnTo>
                  <a:lnTo>
                    <a:pt x="476" y="84"/>
                  </a:lnTo>
                  <a:lnTo>
                    <a:pt x="476" y="84"/>
                  </a:lnTo>
                  <a:lnTo>
                    <a:pt x="482" y="84"/>
                  </a:lnTo>
                  <a:lnTo>
                    <a:pt x="496" y="80"/>
                  </a:lnTo>
                  <a:lnTo>
                    <a:pt x="504" y="74"/>
                  </a:lnTo>
                  <a:lnTo>
                    <a:pt x="514" y="68"/>
                  </a:lnTo>
                  <a:lnTo>
                    <a:pt x="522" y="60"/>
                  </a:lnTo>
                  <a:lnTo>
                    <a:pt x="530" y="48"/>
                  </a:lnTo>
                  <a:lnTo>
                    <a:pt x="530" y="48"/>
                  </a:lnTo>
                  <a:lnTo>
                    <a:pt x="534" y="56"/>
                  </a:lnTo>
                  <a:lnTo>
                    <a:pt x="536" y="62"/>
                  </a:lnTo>
                  <a:lnTo>
                    <a:pt x="540" y="72"/>
                  </a:lnTo>
                  <a:lnTo>
                    <a:pt x="542" y="84"/>
                  </a:lnTo>
                  <a:lnTo>
                    <a:pt x="540" y="96"/>
                  </a:lnTo>
                  <a:lnTo>
                    <a:pt x="536" y="108"/>
                  </a:lnTo>
                  <a:lnTo>
                    <a:pt x="526" y="120"/>
                  </a:lnTo>
                  <a:lnTo>
                    <a:pt x="526" y="120"/>
                  </a:lnTo>
                  <a:lnTo>
                    <a:pt x="538" y="116"/>
                  </a:lnTo>
                  <a:lnTo>
                    <a:pt x="552" y="112"/>
                  </a:lnTo>
                  <a:lnTo>
                    <a:pt x="566" y="110"/>
                  </a:lnTo>
                  <a:lnTo>
                    <a:pt x="582" y="108"/>
                  </a:lnTo>
                  <a:lnTo>
                    <a:pt x="598" y="112"/>
                  </a:lnTo>
                  <a:lnTo>
                    <a:pt x="606" y="114"/>
                  </a:lnTo>
                  <a:lnTo>
                    <a:pt x="612" y="118"/>
                  </a:lnTo>
                  <a:lnTo>
                    <a:pt x="618" y="124"/>
                  </a:lnTo>
                  <a:lnTo>
                    <a:pt x="624" y="132"/>
                  </a:lnTo>
                  <a:lnTo>
                    <a:pt x="624" y="132"/>
                  </a:lnTo>
                  <a:lnTo>
                    <a:pt x="620" y="132"/>
                  </a:lnTo>
                  <a:lnTo>
                    <a:pt x="614" y="134"/>
                  </a:lnTo>
                  <a:lnTo>
                    <a:pt x="608" y="136"/>
                  </a:lnTo>
                  <a:lnTo>
                    <a:pt x="606" y="140"/>
                  </a:lnTo>
                  <a:lnTo>
                    <a:pt x="606" y="146"/>
                  </a:lnTo>
                  <a:lnTo>
                    <a:pt x="606" y="146"/>
                  </a:lnTo>
                  <a:lnTo>
                    <a:pt x="612" y="148"/>
                  </a:lnTo>
                  <a:lnTo>
                    <a:pt x="620" y="152"/>
                  </a:lnTo>
                  <a:lnTo>
                    <a:pt x="630" y="154"/>
                  </a:lnTo>
                  <a:lnTo>
                    <a:pt x="642" y="154"/>
                  </a:lnTo>
                  <a:lnTo>
                    <a:pt x="654" y="154"/>
                  </a:lnTo>
                  <a:lnTo>
                    <a:pt x="664" y="148"/>
                  </a:lnTo>
                  <a:lnTo>
                    <a:pt x="670" y="144"/>
                  </a:lnTo>
                  <a:lnTo>
                    <a:pt x="674" y="138"/>
                  </a:lnTo>
                  <a:lnTo>
                    <a:pt x="674" y="138"/>
                  </a:lnTo>
                  <a:lnTo>
                    <a:pt x="678" y="146"/>
                  </a:lnTo>
                  <a:lnTo>
                    <a:pt x="680" y="156"/>
                  </a:lnTo>
                  <a:lnTo>
                    <a:pt x="684" y="168"/>
                  </a:lnTo>
                  <a:lnTo>
                    <a:pt x="684" y="182"/>
                  </a:lnTo>
                  <a:lnTo>
                    <a:pt x="684" y="196"/>
                  </a:lnTo>
                  <a:lnTo>
                    <a:pt x="680" y="212"/>
                  </a:lnTo>
                  <a:lnTo>
                    <a:pt x="672" y="230"/>
                  </a:lnTo>
                  <a:lnTo>
                    <a:pt x="672" y="230"/>
                  </a:lnTo>
                  <a:lnTo>
                    <a:pt x="680" y="226"/>
                  </a:lnTo>
                  <a:lnTo>
                    <a:pt x="696" y="224"/>
                  </a:lnTo>
                  <a:lnTo>
                    <a:pt x="706" y="224"/>
                  </a:lnTo>
                  <a:lnTo>
                    <a:pt x="716" y="224"/>
                  </a:lnTo>
                  <a:lnTo>
                    <a:pt x="726" y="228"/>
                  </a:lnTo>
                  <a:lnTo>
                    <a:pt x="732" y="234"/>
                  </a:lnTo>
                  <a:lnTo>
                    <a:pt x="732" y="234"/>
                  </a:lnTo>
                  <a:lnTo>
                    <a:pt x="730" y="236"/>
                  </a:lnTo>
                  <a:lnTo>
                    <a:pt x="720" y="242"/>
                  </a:lnTo>
                  <a:lnTo>
                    <a:pt x="710" y="254"/>
                  </a:lnTo>
                  <a:lnTo>
                    <a:pt x="706" y="260"/>
                  </a:lnTo>
                  <a:lnTo>
                    <a:pt x="702" y="270"/>
                  </a:lnTo>
                  <a:lnTo>
                    <a:pt x="702" y="270"/>
                  </a:lnTo>
                  <a:lnTo>
                    <a:pt x="712" y="276"/>
                  </a:lnTo>
                  <a:lnTo>
                    <a:pt x="720" y="286"/>
                  </a:lnTo>
                  <a:lnTo>
                    <a:pt x="730" y="298"/>
                  </a:lnTo>
                  <a:lnTo>
                    <a:pt x="738" y="312"/>
                  </a:lnTo>
                  <a:lnTo>
                    <a:pt x="740" y="320"/>
                  </a:lnTo>
                  <a:lnTo>
                    <a:pt x="742" y="328"/>
                  </a:lnTo>
                  <a:lnTo>
                    <a:pt x="742" y="338"/>
                  </a:lnTo>
                  <a:lnTo>
                    <a:pt x="740" y="348"/>
                  </a:lnTo>
                  <a:lnTo>
                    <a:pt x="738" y="358"/>
                  </a:lnTo>
                  <a:lnTo>
                    <a:pt x="732" y="368"/>
                  </a:lnTo>
                  <a:lnTo>
                    <a:pt x="732" y="368"/>
                  </a:lnTo>
                  <a:lnTo>
                    <a:pt x="730" y="364"/>
                  </a:lnTo>
                  <a:lnTo>
                    <a:pt x="724" y="352"/>
                  </a:lnTo>
                  <a:lnTo>
                    <a:pt x="720" y="348"/>
                  </a:lnTo>
                  <a:lnTo>
                    <a:pt x="714" y="344"/>
                  </a:lnTo>
                  <a:lnTo>
                    <a:pt x="708" y="342"/>
                  </a:lnTo>
                  <a:lnTo>
                    <a:pt x="700" y="342"/>
                  </a:lnTo>
                  <a:lnTo>
                    <a:pt x="700" y="342"/>
                  </a:lnTo>
                  <a:lnTo>
                    <a:pt x="706" y="348"/>
                  </a:lnTo>
                  <a:lnTo>
                    <a:pt x="710" y="356"/>
                  </a:lnTo>
                  <a:lnTo>
                    <a:pt x="714" y="364"/>
                  </a:lnTo>
                  <a:lnTo>
                    <a:pt x="716" y="376"/>
                  </a:lnTo>
                  <a:lnTo>
                    <a:pt x="716" y="390"/>
                  </a:lnTo>
                  <a:lnTo>
                    <a:pt x="712" y="406"/>
                  </a:lnTo>
                  <a:lnTo>
                    <a:pt x="704" y="422"/>
                  </a:lnTo>
                  <a:lnTo>
                    <a:pt x="698" y="414"/>
                  </a:lnTo>
                  <a:lnTo>
                    <a:pt x="698" y="414"/>
                  </a:lnTo>
                  <a:lnTo>
                    <a:pt x="702" y="420"/>
                  </a:lnTo>
                  <a:lnTo>
                    <a:pt x="704" y="428"/>
                  </a:lnTo>
                  <a:lnTo>
                    <a:pt x="706" y="438"/>
                  </a:lnTo>
                  <a:lnTo>
                    <a:pt x="708" y="450"/>
                  </a:lnTo>
                  <a:lnTo>
                    <a:pt x="704" y="464"/>
                  </a:lnTo>
                  <a:lnTo>
                    <a:pt x="698" y="480"/>
                  </a:lnTo>
                  <a:lnTo>
                    <a:pt x="686" y="496"/>
                  </a:lnTo>
                  <a:lnTo>
                    <a:pt x="684" y="480"/>
                  </a:lnTo>
                  <a:lnTo>
                    <a:pt x="684" y="480"/>
                  </a:lnTo>
                  <a:lnTo>
                    <a:pt x="684" y="506"/>
                  </a:lnTo>
                  <a:lnTo>
                    <a:pt x="682" y="528"/>
                  </a:lnTo>
                  <a:lnTo>
                    <a:pt x="682" y="538"/>
                  </a:lnTo>
                  <a:lnTo>
                    <a:pt x="678" y="548"/>
                  </a:lnTo>
                  <a:lnTo>
                    <a:pt x="678" y="548"/>
                  </a:lnTo>
                  <a:lnTo>
                    <a:pt x="666" y="574"/>
                  </a:lnTo>
                  <a:lnTo>
                    <a:pt x="658" y="586"/>
                  </a:lnTo>
                  <a:lnTo>
                    <a:pt x="654" y="594"/>
                  </a:lnTo>
                  <a:lnTo>
                    <a:pt x="654" y="594"/>
                  </a:lnTo>
                  <a:lnTo>
                    <a:pt x="652" y="552"/>
                  </a:lnTo>
                  <a:lnTo>
                    <a:pt x="650" y="516"/>
                  </a:lnTo>
                  <a:lnTo>
                    <a:pt x="652" y="488"/>
                  </a:lnTo>
                  <a:lnTo>
                    <a:pt x="652" y="488"/>
                  </a:lnTo>
                  <a:lnTo>
                    <a:pt x="652" y="468"/>
                  </a:lnTo>
                  <a:lnTo>
                    <a:pt x="650" y="450"/>
                  </a:lnTo>
                  <a:lnTo>
                    <a:pt x="638" y="402"/>
                  </a:lnTo>
                  <a:lnTo>
                    <a:pt x="638" y="402"/>
                  </a:lnTo>
                  <a:lnTo>
                    <a:pt x="636" y="406"/>
                  </a:lnTo>
                  <a:lnTo>
                    <a:pt x="628" y="414"/>
                  </a:lnTo>
                  <a:lnTo>
                    <a:pt x="622" y="418"/>
                  </a:lnTo>
                  <a:lnTo>
                    <a:pt x="616" y="422"/>
                  </a:lnTo>
                  <a:lnTo>
                    <a:pt x="608" y="424"/>
                  </a:lnTo>
                  <a:lnTo>
                    <a:pt x="598" y="422"/>
                  </a:lnTo>
                  <a:lnTo>
                    <a:pt x="598" y="422"/>
                  </a:lnTo>
                  <a:lnTo>
                    <a:pt x="604" y="414"/>
                  </a:lnTo>
                  <a:lnTo>
                    <a:pt x="608" y="404"/>
                  </a:lnTo>
                  <a:lnTo>
                    <a:pt x="612" y="392"/>
                  </a:lnTo>
                  <a:lnTo>
                    <a:pt x="614" y="380"/>
                  </a:lnTo>
                  <a:lnTo>
                    <a:pt x="614" y="364"/>
                  </a:lnTo>
                  <a:lnTo>
                    <a:pt x="610" y="350"/>
                  </a:lnTo>
                  <a:lnTo>
                    <a:pt x="606" y="344"/>
                  </a:lnTo>
                  <a:lnTo>
                    <a:pt x="602" y="338"/>
                  </a:lnTo>
                  <a:lnTo>
                    <a:pt x="602" y="338"/>
                  </a:lnTo>
                  <a:lnTo>
                    <a:pt x="590" y="326"/>
                  </a:lnTo>
                  <a:lnTo>
                    <a:pt x="578" y="320"/>
                  </a:lnTo>
                  <a:lnTo>
                    <a:pt x="568" y="314"/>
                  </a:lnTo>
                  <a:lnTo>
                    <a:pt x="558" y="312"/>
                  </a:lnTo>
                  <a:lnTo>
                    <a:pt x="542" y="310"/>
                  </a:lnTo>
                  <a:lnTo>
                    <a:pt x="536" y="310"/>
                  </a:lnTo>
                  <a:lnTo>
                    <a:pt x="536" y="310"/>
                  </a:lnTo>
                  <a:lnTo>
                    <a:pt x="542" y="314"/>
                  </a:lnTo>
                  <a:lnTo>
                    <a:pt x="546" y="318"/>
                  </a:lnTo>
                  <a:lnTo>
                    <a:pt x="552" y="324"/>
                  </a:lnTo>
                  <a:lnTo>
                    <a:pt x="556" y="332"/>
                  </a:lnTo>
                  <a:lnTo>
                    <a:pt x="560" y="342"/>
                  </a:lnTo>
                  <a:lnTo>
                    <a:pt x="560" y="356"/>
                  </a:lnTo>
                  <a:lnTo>
                    <a:pt x="556" y="372"/>
                  </a:lnTo>
                  <a:lnTo>
                    <a:pt x="556" y="372"/>
                  </a:lnTo>
                  <a:lnTo>
                    <a:pt x="550" y="362"/>
                  </a:lnTo>
                  <a:lnTo>
                    <a:pt x="544" y="350"/>
                  </a:lnTo>
                  <a:lnTo>
                    <a:pt x="534" y="340"/>
                  </a:lnTo>
                  <a:lnTo>
                    <a:pt x="524" y="328"/>
                  </a:lnTo>
                  <a:lnTo>
                    <a:pt x="510" y="318"/>
                  </a:lnTo>
                  <a:lnTo>
                    <a:pt x="502" y="316"/>
                  </a:lnTo>
                  <a:lnTo>
                    <a:pt x="494" y="312"/>
                  </a:lnTo>
                  <a:lnTo>
                    <a:pt x="484" y="312"/>
                  </a:lnTo>
                  <a:lnTo>
                    <a:pt x="476" y="312"/>
                  </a:lnTo>
                  <a:lnTo>
                    <a:pt x="476" y="312"/>
                  </a:lnTo>
                  <a:lnTo>
                    <a:pt x="474" y="318"/>
                  </a:lnTo>
                  <a:lnTo>
                    <a:pt x="474" y="332"/>
                  </a:lnTo>
                  <a:lnTo>
                    <a:pt x="476" y="342"/>
                  </a:lnTo>
                  <a:lnTo>
                    <a:pt x="480" y="354"/>
                  </a:lnTo>
                  <a:lnTo>
                    <a:pt x="486" y="366"/>
                  </a:lnTo>
                  <a:lnTo>
                    <a:pt x="494" y="380"/>
                  </a:lnTo>
                  <a:lnTo>
                    <a:pt x="494" y="380"/>
                  </a:lnTo>
                  <a:lnTo>
                    <a:pt x="486" y="376"/>
                  </a:lnTo>
                  <a:lnTo>
                    <a:pt x="476" y="372"/>
                  </a:lnTo>
                  <a:lnTo>
                    <a:pt x="462" y="364"/>
                  </a:lnTo>
                  <a:lnTo>
                    <a:pt x="450" y="354"/>
                  </a:lnTo>
                  <a:lnTo>
                    <a:pt x="438" y="340"/>
                  </a:lnTo>
                  <a:lnTo>
                    <a:pt x="426" y="324"/>
                  </a:lnTo>
                  <a:lnTo>
                    <a:pt x="418" y="302"/>
                  </a:lnTo>
                  <a:lnTo>
                    <a:pt x="418" y="302"/>
                  </a:lnTo>
                  <a:lnTo>
                    <a:pt x="408" y="306"/>
                  </a:lnTo>
                  <a:lnTo>
                    <a:pt x="400" y="312"/>
                  </a:lnTo>
                  <a:lnTo>
                    <a:pt x="388" y="322"/>
                  </a:lnTo>
                  <a:lnTo>
                    <a:pt x="378" y="334"/>
                  </a:lnTo>
                  <a:lnTo>
                    <a:pt x="368" y="348"/>
                  </a:lnTo>
                  <a:lnTo>
                    <a:pt x="358" y="368"/>
                  </a:lnTo>
                  <a:lnTo>
                    <a:pt x="352" y="390"/>
                  </a:lnTo>
                  <a:lnTo>
                    <a:pt x="352" y="390"/>
                  </a:lnTo>
                  <a:lnTo>
                    <a:pt x="346" y="382"/>
                  </a:lnTo>
                  <a:lnTo>
                    <a:pt x="340" y="370"/>
                  </a:lnTo>
                  <a:lnTo>
                    <a:pt x="334" y="358"/>
                  </a:lnTo>
                  <a:lnTo>
                    <a:pt x="330" y="340"/>
                  </a:lnTo>
                  <a:lnTo>
                    <a:pt x="328" y="322"/>
                  </a:lnTo>
                  <a:lnTo>
                    <a:pt x="330" y="302"/>
                  </a:lnTo>
                  <a:lnTo>
                    <a:pt x="334" y="290"/>
                  </a:lnTo>
                  <a:lnTo>
                    <a:pt x="338" y="280"/>
                  </a:lnTo>
                  <a:lnTo>
                    <a:pt x="338" y="280"/>
                  </a:lnTo>
                  <a:lnTo>
                    <a:pt x="330" y="284"/>
                  </a:lnTo>
                  <a:lnTo>
                    <a:pt x="322" y="292"/>
                  </a:lnTo>
                  <a:lnTo>
                    <a:pt x="312" y="304"/>
                  </a:lnTo>
                  <a:lnTo>
                    <a:pt x="300" y="320"/>
                  </a:lnTo>
                  <a:lnTo>
                    <a:pt x="288" y="340"/>
                  </a:lnTo>
                  <a:lnTo>
                    <a:pt x="276" y="364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2" y="384"/>
                  </a:lnTo>
                  <a:lnTo>
                    <a:pt x="256" y="354"/>
                  </a:lnTo>
                  <a:lnTo>
                    <a:pt x="254" y="334"/>
                  </a:lnTo>
                  <a:lnTo>
                    <a:pt x="254" y="316"/>
                  </a:lnTo>
                  <a:lnTo>
                    <a:pt x="256" y="296"/>
                  </a:lnTo>
                  <a:lnTo>
                    <a:pt x="262" y="276"/>
                  </a:lnTo>
                  <a:lnTo>
                    <a:pt x="262" y="276"/>
                  </a:lnTo>
                  <a:lnTo>
                    <a:pt x="256" y="278"/>
                  </a:lnTo>
                  <a:lnTo>
                    <a:pt x="250" y="280"/>
                  </a:lnTo>
                  <a:lnTo>
                    <a:pt x="242" y="282"/>
                  </a:lnTo>
                  <a:lnTo>
                    <a:pt x="234" y="288"/>
                  </a:lnTo>
                  <a:lnTo>
                    <a:pt x="226" y="298"/>
                  </a:lnTo>
                  <a:lnTo>
                    <a:pt x="220" y="308"/>
                  </a:lnTo>
                  <a:lnTo>
                    <a:pt x="214" y="324"/>
                  </a:lnTo>
                  <a:lnTo>
                    <a:pt x="214" y="324"/>
                  </a:lnTo>
                  <a:lnTo>
                    <a:pt x="212" y="342"/>
                  </a:lnTo>
                  <a:lnTo>
                    <a:pt x="212" y="356"/>
                  </a:lnTo>
                  <a:lnTo>
                    <a:pt x="214" y="380"/>
                  </a:lnTo>
                  <a:lnTo>
                    <a:pt x="216" y="394"/>
                  </a:lnTo>
                  <a:lnTo>
                    <a:pt x="218" y="398"/>
                  </a:lnTo>
                  <a:lnTo>
                    <a:pt x="218" y="398"/>
                  </a:lnTo>
                  <a:lnTo>
                    <a:pt x="212" y="394"/>
                  </a:lnTo>
                  <a:lnTo>
                    <a:pt x="196" y="382"/>
                  </a:lnTo>
                  <a:lnTo>
                    <a:pt x="188" y="374"/>
                  </a:lnTo>
                  <a:lnTo>
                    <a:pt x="180" y="362"/>
                  </a:lnTo>
                  <a:lnTo>
                    <a:pt x="174" y="350"/>
                  </a:lnTo>
                  <a:lnTo>
                    <a:pt x="170" y="336"/>
                  </a:lnTo>
                  <a:lnTo>
                    <a:pt x="170" y="336"/>
                  </a:lnTo>
                  <a:lnTo>
                    <a:pt x="170" y="344"/>
                  </a:lnTo>
                  <a:lnTo>
                    <a:pt x="168" y="362"/>
                  </a:lnTo>
                  <a:lnTo>
                    <a:pt x="168" y="372"/>
                  </a:lnTo>
                  <a:lnTo>
                    <a:pt x="172" y="386"/>
                  </a:lnTo>
                  <a:lnTo>
                    <a:pt x="178" y="398"/>
                  </a:lnTo>
                  <a:lnTo>
                    <a:pt x="186" y="410"/>
                  </a:lnTo>
                  <a:lnTo>
                    <a:pt x="186" y="410"/>
                  </a:lnTo>
                  <a:lnTo>
                    <a:pt x="202" y="428"/>
                  </a:lnTo>
                  <a:lnTo>
                    <a:pt x="208" y="440"/>
                  </a:lnTo>
                  <a:lnTo>
                    <a:pt x="208" y="446"/>
                  </a:lnTo>
                  <a:lnTo>
                    <a:pt x="208" y="448"/>
                  </a:lnTo>
                  <a:lnTo>
                    <a:pt x="208" y="448"/>
                  </a:lnTo>
                  <a:lnTo>
                    <a:pt x="190" y="442"/>
                  </a:lnTo>
                  <a:lnTo>
                    <a:pt x="176" y="436"/>
                  </a:lnTo>
                  <a:lnTo>
                    <a:pt x="164" y="430"/>
                  </a:lnTo>
                  <a:lnTo>
                    <a:pt x="164" y="430"/>
                  </a:lnTo>
                  <a:lnTo>
                    <a:pt x="154" y="424"/>
                  </a:lnTo>
                  <a:lnTo>
                    <a:pt x="148" y="418"/>
                  </a:lnTo>
                  <a:lnTo>
                    <a:pt x="144" y="412"/>
                  </a:lnTo>
                  <a:lnTo>
                    <a:pt x="144" y="412"/>
                  </a:lnTo>
                  <a:lnTo>
                    <a:pt x="146" y="470"/>
                  </a:lnTo>
                  <a:lnTo>
                    <a:pt x="146" y="470"/>
                  </a:lnTo>
                  <a:lnTo>
                    <a:pt x="144" y="482"/>
                  </a:lnTo>
                  <a:lnTo>
                    <a:pt x="140" y="490"/>
                  </a:lnTo>
                  <a:lnTo>
                    <a:pt x="138" y="498"/>
                  </a:lnTo>
                  <a:lnTo>
                    <a:pt x="136" y="502"/>
                  </a:lnTo>
                  <a:lnTo>
                    <a:pt x="136" y="502"/>
                  </a:lnTo>
                  <a:lnTo>
                    <a:pt x="128" y="554"/>
                  </a:lnTo>
                  <a:lnTo>
                    <a:pt x="122" y="602"/>
                  </a:lnTo>
                  <a:lnTo>
                    <a:pt x="122" y="602"/>
                  </a:lnTo>
                  <a:close/>
                </a:path>
              </a:pathLst>
            </a:custGeom>
            <a:solidFill>
              <a:srgbClr val="C542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4184650" y="2876550"/>
              <a:ext cx="196850" cy="187325"/>
            </a:xfrm>
            <a:custGeom>
              <a:avLst/>
              <a:gdLst/>
              <a:ahLst/>
              <a:cxnLst>
                <a:cxn ang="0">
                  <a:pos x="106" y="88"/>
                </a:cxn>
                <a:cxn ang="0">
                  <a:pos x="72" y="106"/>
                </a:cxn>
                <a:cxn ang="0">
                  <a:pos x="50" y="104"/>
                </a:cxn>
                <a:cxn ang="0">
                  <a:pos x="30" y="94"/>
                </a:cxn>
                <a:cxn ang="0">
                  <a:pos x="14" y="66"/>
                </a:cxn>
                <a:cxn ang="0">
                  <a:pos x="12" y="48"/>
                </a:cxn>
                <a:cxn ang="0">
                  <a:pos x="24" y="26"/>
                </a:cxn>
                <a:cxn ang="0">
                  <a:pos x="36" y="16"/>
                </a:cxn>
                <a:cxn ang="0">
                  <a:pos x="52" y="12"/>
                </a:cxn>
                <a:cxn ang="0">
                  <a:pos x="74" y="18"/>
                </a:cxn>
                <a:cxn ang="0">
                  <a:pos x="86" y="34"/>
                </a:cxn>
                <a:cxn ang="0">
                  <a:pos x="88" y="56"/>
                </a:cxn>
                <a:cxn ang="0">
                  <a:pos x="74" y="72"/>
                </a:cxn>
                <a:cxn ang="0">
                  <a:pos x="56" y="72"/>
                </a:cxn>
                <a:cxn ang="0">
                  <a:pos x="44" y="62"/>
                </a:cxn>
                <a:cxn ang="0">
                  <a:pos x="44" y="48"/>
                </a:cxn>
                <a:cxn ang="0">
                  <a:pos x="52" y="40"/>
                </a:cxn>
                <a:cxn ang="0">
                  <a:pos x="66" y="42"/>
                </a:cxn>
                <a:cxn ang="0">
                  <a:pos x="68" y="48"/>
                </a:cxn>
                <a:cxn ang="0">
                  <a:pos x="66" y="54"/>
                </a:cxn>
                <a:cxn ang="0">
                  <a:pos x="66" y="64"/>
                </a:cxn>
                <a:cxn ang="0">
                  <a:pos x="76" y="64"/>
                </a:cxn>
                <a:cxn ang="0">
                  <a:pos x="80" y="56"/>
                </a:cxn>
                <a:cxn ang="0">
                  <a:pos x="74" y="34"/>
                </a:cxn>
                <a:cxn ang="0">
                  <a:pos x="56" y="26"/>
                </a:cxn>
                <a:cxn ang="0">
                  <a:pos x="38" y="34"/>
                </a:cxn>
                <a:cxn ang="0">
                  <a:pos x="30" y="56"/>
                </a:cxn>
                <a:cxn ang="0">
                  <a:pos x="40" y="76"/>
                </a:cxn>
                <a:cxn ang="0">
                  <a:pos x="58" y="86"/>
                </a:cxn>
                <a:cxn ang="0">
                  <a:pos x="72" y="86"/>
                </a:cxn>
                <a:cxn ang="0">
                  <a:pos x="90" y="74"/>
                </a:cxn>
                <a:cxn ang="0">
                  <a:pos x="100" y="60"/>
                </a:cxn>
                <a:cxn ang="0">
                  <a:pos x="102" y="44"/>
                </a:cxn>
                <a:cxn ang="0">
                  <a:pos x="94" y="20"/>
                </a:cxn>
                <a:cxn ang="0">
                  <a:pos x="80" y="8"/>
                </a:cxn>
                <a:cxn ang="0">
                  <a:pos x="50" y="0"/>
                </a:cxn>
                <a:cxn ang="0">
                  <a:pos x="32" y="4"/>
                </a:cxn>
                <a:cxn ang="0">
                  <a:pos x="14" y="16"/>
                </a:cxn>
                <a:cxn ang="0">
                  <a:pos x="0" y="46"/>
                </a:cxn>
                <a:cxn ang="0">
                  <a:pos x="2" y="68"/>
                </a:cxn>
                <a:cxn ang="0">
                  <a:pos x="22" y="104"/>
                </a:cxn>
                <a:cxn ang="0">
                  <a:pos x="46" y="116"/>
                </a:cxn>
                <a:cxn ang="0">
                  <a:pos x="74" y="118"/>
                </a:cxn>
                <a:cxn ang="0">
                  <a:pos x="116" y="96"/>
                </a:cxn>
                <a:cxn ang="0">
                  <a:pos x="124" y="82"/>
                </a:cxn>
                <a:cxn ang="0">
                  <a:pos x="122" y="74"/>
                </a:cxn>
                <a:cxn ang="0">
                  <a:pos x="114" y="76"/>
                </a:cxn>
              </a:cxnLst>
              <a:rect l="0" t="0" r="r" b="b"/>
              <a:pathLst>
                <a:path w="124" h="118">
                  <a:moveTo>
                    <a:pt x="114" y="76"/>
                  </a:moveTo>
                  <a:lnTo>
                    <a:pt x="114" y="76"/>
                  </a:lnTo>
                  <a:lnTo>
                    <a:pt x="106" y="88"/>
                  </a:lnTo>
                  <a:lnTo>
                    <a:pt x="96" y="96"/>
                  </a:lnTo>
                  <a:lnTo>
                    <a:pt x="84" y="102"/>
                  </a:lnTo>
                  <a:lnTo>
                    <a:pt x="72" y="106"/>
                  </a:lnTo>
                  <a:lnTo>
                    <a:pt x="72" y="106"/>
                  </a:lnTo>
                  <a:lnTo>
                    <a:pt x="60" y="106"/>
                  </a:lnTo>
                  <a:lnTo>
                    <a:pt x="50" y="104"/>
                  </a:lnTo>
                  <a:lnTo>
                    <a:pt x="40" y="100"/>
                  </a:lnTo>
                  <a:lnTo>
                    <a:pt x="30" y="94"/>
                  </a:lnTo>
                  <a:lnTo>
                    <a:pt x="30" y="94"/>
                  </a:lnTo>
                  <a:lnTo>
                    <a:pt x="24" y="86"/>
                  </a:lnTo>
                  <a:lnTo>
                    <a:pt x="18" y="76"/>
                  </a:lnTo>
                  <a:lnTo>
                    <a:pt x="14" y="6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48"/>
                  </a:lnTo>
                  <a:lnTo>
                    <a:pt x="14" y="40"/>
                  </a:lnTo>
                  <a:lnTo>
                    <a:pt x="18" y="32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30" y="20"/>
                  </a:lnTo>
                  <a:lnTo>
                    <a:pt x="36" y="16"/>
                  </a:lnTo>
                  <a:lnTo>
                    <a:pt x="44" y="14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60" y="14"/>
                  </a:lnTo>
                  <a:lnTo>
                    <a:pt x="66" y="16"/>
                  </a:lnTo>
                  <a:lnTo>
                    <a:pt x="74" y="18"/>
                  </a:lnTo>
                  <a:lnTo>
                    <a:pt x="80" y="24"/>
                  </a:lnTo>
                  <a:lnTo>
                    <a:pt x="80" y="24"/>
                  </a:lnTo>
                  <a:lnTo>
                    <a:pt x="86" y="34"/>
                  </a:lnTo>
                  <a:lnTo>
                    <a:pt x="90" y="44"/>
                  </a:lnTo>
                  <a:lnTo>
                    <a:pt x="90" y="44"/>
                  </a:lnTo>
                  <a:lnTo>
                    <a:pt x="88" y="56"/>
                  </a:lnTo>
                  <a:lnTo>
                    <a:pt x="82" y="66"/>
                  </a:lnTo>
                  <a:lnTo>
                    <a:pt x="82" y="66"/>
                  </a:lnTo>
                  <a:lnTo>
                    <a:pt x="74" y="72"/>
                  </a:lnTo>
                  <a:lnTo>
                    <a:pt x="66" y="74"/>
                  </a:lnTo>
                  <a:lnTo>
                    <a:pt x="66" y="74"/>
                  </a:lnTo>
                  <a:lnTo>
                    <a:pt x="56" y="72"/>
                  </a:lnTo>
                  <a:lnTo>
                    <a:pt x="48" y="68"/>
                  </a:lnTo>
                  <a:lnTo>
                    <a:pt x="48" y="68"/>
                  </a:lnTo>
                  <a:lnTo>
                    <a:pt x="44" y="62"/>
                  </a:lnTo>
                  <a:lnTo>
                    <a:pt x="44" y="56"/>
                  </a:lnTo>
                  <a:lnTo>
                    <a:pt x="44" y="56"/>
                  </a:lnTo>
                  <a:lnTo>
                    <a:pt x="44" y="48"/>
                  </a:lnTo>
                  <a:lnTo>
                    <a:pt x="48" y="44"/>
                  </a:lnTo>
                  <a:lnTo>
                    <a:pt x="48" y="44"/>
                  </a:lnTo>
                  <a:lnTo>
                    <a:pt x="52" y="40"/>
                  </a:lnTo>
                  <a:lnTo>
                    <a:pt x="56" y="40"/>
                  </a:lnTo>
                  <a:lnTo>
                    <a:pt x="62" y="40"/>
                  </a:lnTo>
                  <a:lnTo>
                    <a:pt x="66" y="42"/>
                  </a:lnTo>
                  <a:lnTo>
                    <a:pt x="66" y="42"/>
                  </a:lnTo>
                  <a:lnTo>
                    <a:pt x="68" y="46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64" y="60"/>
                  </a:lnTo>
                  <a:lnTo>
                    <a:pt x="66" y="64"/>
                  </a:lnTo>
                  <a:lnTo>
                    <a:pt x="66" y="64"/>
                  </a:lnTo>
                  <a:lnTo>
                    <a:pt x="70" y="66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80" y="56"/>
                  </a:lnTo>
                  <a:lnTo>
                    <a:pt x="80" y="48"/>
                  </a:lnTo>
                  <a:lnTo>
                    <a:pt x="78" y="40"/>
                  </a:lnTo>
                  <a:lnTo>
                    <a:pt x="74" y="34"/>
                  </a:lnTo>
                  <a:lnTo>
                    <a:pt x="74" y="34"/>
                  </a:lnTo>
                  <a:lnTo>
                    <a:pt x="66" y="28"/>
                  </a:lnTo>
                  <a:lnTo>
                    <a:pt x="56" y="26"/>
                  </a:lnTo>
                  <a:lnTo>
                    <a:pt x="46" y="28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2" y="44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68"/>
                  </a:lnTo>
                  <a:lnTo>
                    <a:pt x="40" y="76"/>
                  </a:lnTo>
                  <a:lnTo>
                    <a:pt x="40" y="76"/>
                  </a:lnTo>
                  <a:lnTo>
                    <a:pt x="46" y="80"/>
                  </a:lnTo>
                  <a:lnTo>
                    <a:pt x="52" y="84"/>
                  </a:lnTo>
                  <a:lnTo>
                    <a:pt x="58" y="86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72" y="86"/>
                  </a:lnTo>
                  <a:lnTo>
                    <a:pt x="80" y="84"/>
                  </a:lnTo>
                  <a:lnTo>
                    <a:pt x="86" y="80"/>
                  </a:lnTo>
                  <a:lnTo>
                    <a:pt x="90" y="74"/>
                  </a:lnTo>
                  <a:lnTo>
                    <a:pt x="90" y="74"/>
                  </a:lnTo>
                  <a:lnTo>
                    <a:pt x="96" y="68"/>
                  </a:lnTo>
                  <a:lnTo>
                    <a:pt x="100" y="60"/>
                  </a:lnTo>
                  <a:lnTo>
                    <a:pt x="102" y="52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100" y="36"/>
                  </a:lnTo>
                  <a:lnTo>
                    <a:pt x="98" y="28"/>
                  </a:lnTo>
                  <a:lnTo>
                    <a:pt x="94" y="20"/>
                  </a:lnTo>
                  <a:lnTo>
                    <a:pt x="88" y="14"/>
                  </a:lnTo>
                  <a:lnTo>
                    <a:pt x="88" y="14"/>
                  </a:lnTo>
                  <a:lnTo>
                    <a:pt x="80" y="8"/>
                  </a:lnTo>
                  <a:lnTo>
                    <a:pt x="72" y="4"/>
                  </a:lnTo>
                  <a:lnTo>
                    <a:pt x="62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10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6"/>
                  </a:lnTo>
                  <a:lnTo>
                    <a:pt x="2" y="36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6" y="82"/>
                  </a:lnTo>
                  <a:lnTo>
                    <a:pt x="12" y="92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34" y="112"/>
                  </a:lnTo>
                  <a:lnTo>
                    <a:pt x="46" y="116"/>
                  </a:lnTo>
                  <a:lnTo>
                    <a:pt x="60" y="118"/>
                  </a:lnTo>
                  <a:lnTo>
                    <a:pt x="74" y="118"/>
                  </a:lnTo>
                  <a:lnTo>
                    <a:pt x="74" y="118"/>
                  </a:lnTo>
                  <a:lnTo>
                    <a:pt x="90" y="114"/>
                  </a:lnTo>
                  <a:lnTo>
                    <a:pt x="104" y="106"/>
                  </a:lnTo>
                  <a:lnTo>
                    <a:pt x="116" y="96"/>
                  </a:lnTo>
                  <a:lnTo>
                    <a:pt x="124" y="82"/>
                  </a:lnTo>
                  <a:lnTo>
                    <a:pt x="124" y="82"/>
                  </a:lnTo>
                  <a:lnTo>
                    <a:pt x="124" y="82"/>
                  </a:lnTo>
                  <a:lnTo>
                    <a:pt x="124" y="78"/>
                  </a:lnTo>
                  <a:lnTo>
                    <a:pt x="122" y="74"/>
                  </a:lnTo>
                  <a:lnTo>
                    <a:pt x="122" y="74"/>
                  </a:lnTo>
                  <a:lnTo>
                    <a:pt x="116" y="74"/>
                  </a:lnTo>
                  <a:lnTo>
                    <a:pt x="114" y="76"/>
                  </a:lnTo>
                  <a:lnTo>
                    <a:pt x="114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4683125" y="2857500"/>
              <a:ext cx="187325" cy="203200"/>
            </a:xfrm>
            <a:custGeom>
              <a:avLst/>
              <a:gdLst/>
              <a:ahLst/>
              <a:cxnLst>
                <a:cxn ang="0">
                  <a:pos x="78" y="18"/>
                </a:cxn>
                <a:cxn ang="0">
                  <a:pos x="102" y="48"/>
                </a:cxn>
                <a:cxn ang="0">
                  <a:pos x="106" y="70"/>
                </a:cxn>
                <a:cxn ang="0">
                  <a:pos x="98" y="90"/>
                </a:cxn>
                <a:cxn ang="0">
                  <a:pos x="72" y="112"/>
                </a:cxn>
                <a:cxn ang="0">
                  <a:pos x="54" y="116"/>
                </a:cxn>
                <a:cxn ang="0">
                  <a:pos x="32" y="108"/>
                </a:cxn>
                <a:cxn ang="0">
                  <a:pos x="20" y="96"/>
                </a:cxn>
                <a:cxn ang="0">
                  <a:pos x="14" y="82"/>
                </a:cxn>
                <a:cxn ang="0">
                  <a:pos x="16" y="60"/>
                </a:cxn>
                <a:cxn ang="0">
                  <a:pos x="28" y="44"/>
                </a:cxn>
                <a:cxn ang="0">
                  <a:pos x="52" y="40"/>
                </a:cxn>
                <a:cxn ang="0">
                  <a:pos x="68" y="50"/>
                </a:cxn>
                <a:cxn ang="0">
                  <a:pos x="72" y="68"/>
                </a:cxn>
                <a:cxn ang="0">
                  <a:pos x="64" y="82"/>
                </a:cxn>
                <a:cxn ang="0">
                  <a:pos x="50" y="84"/>
                </a:cxn>
                <a:cxn ang="0">
                  <a:pos x="42" y="78"/>
                </a:cxn>
                <a:cxn ang="0">
                  <a:pos x="42" y="64"/>
                </a:cxn>
                <a:cxn ang="0">
                  <a:pos x="46" y="60"/>
                </a:cxn>
                <a:cxn ang="0">
                  <a:pos x="54" y="62"/>
                </a:cxn>
                <a:cxn ang="0">
                  <a:pos x="62" y="60"/>
                </a:cxn>
                <a:cxn ang="0">
                  <a:pos x="60" y="50"/>
                </a:cxn>
                <a:cxn ang="0">
                  <a:pos x="52" y="48"/>
                </a:cxn>
                <a:cxn ang="0">
                  <a:pos x="30" y="56"/>
                </a:cxn>
                <a:cxn ang="0">
                  <a:pos x="28" y="76"/>
                </a:cxn>
                <a:cxn ang="0">
                  <a:pos x="38" y="92"/>
                </a:cxn>
                <a:cxn ang="0">
                  <a:pos x="60" y="96"/>
                </a:cxn>
                <a:cxn ang="0">
                  <a:pos x="80" y="84"/>
                </a:cxn>
                <a:cxn ang="0">
                  <a:pos x="86" y="64"/>
                </a:cxn>
                <a:cxn ang="0">
                  <a:pos x="82" y="50"/>
                </a:cxn>
                <a:cxn ang="0">
                  <a:pos x="70" y="34"/>
                </a:cxn>
                <a:cxn ang="0">
                  <a:pos x="54" y="28"/>
                </a:cxn>
                <a:cxn ang="0">
                  <a:pos x="38" y="28"/>
                </a:cxn>
                <a:cxn ang="0">
                  <a:pos x="16" y="40"/>
                </a:cxn>
                <a:cxn ang="0">
                  <a:pos x="4" y="54"/>
                </a:cxn>
                <a:cxn ang="0">
                  <a:pos x="2" y="84"/>
                </a:cxn>
                <a:cxn ang="0">
                  <a:pos x="10" y="104"/>
                </a:cxn>
                <a:cxn ang="0">
                  <a:pos x="24" y="118"/>
                </a:cxn>
                <a:cxn ang="0">
                  <a:pos x="54" y="128"/>
                </a:cxn>
                <a:cxn ang="0">
                  <a:pos x="78" y="122"/>
                </a:cxn>
                <a:cxn ang="0">
                  <a:pos x="108" y="96"/>
                </a:cxn>
                <a:cxn ang="0">
                  <a:pos x="118" y="72"/>
                </a:cxn>
                <a:cxn ang="0">
                  <a:pos x="114" y="44"/>
                </a:cxn>
                <a:cxn ang="0">
                  <a:pos x="86" y="6"/>
                </a:cxn>
                <a:cxn ang="0">
                  <a:pos x="72" y="0"/>
                </a:cxn>
                <a:cxn ang="0">
                  <a:pos x="64" y="4"/>
                </a:cxn>
                <a:cxn ang="0">
                  <a:pos x="68" y="12"/>
                </a:cxn>
              </a:cxnLst>
              <a:rect l="0" t="0" r="r" b="b"/>
              <a:pathLst>
                <a:path w="118" h="128">
                  <a:moveTo>
                    <a:pt x="68" y="12"/>
                  </a:moveTo>
                  <a:lnTo>
                    <a:pt x="68" y="12"/>
                  </a:lnTo>
                  <a:lnTo>
                    <a:pt x="78" y="18"/>
                  </a:lnTo>
                  <a:lnTo>
                    <a:pt x="88" y="26"/>
                  </a:lnTo>
                  <a:lnTo>
                    <a:pt x="96" y="36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06" y="58"/>
                  </a:lnTo>
                  <a:lnTo>
                    <a:pt x="106" y="70"/>
                  </a:lnTo>
                  <a:lnTo>
                    <a:pt x="102" y="80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90" y="98"/>
                  </a:lnTo>
                  <a:lnTo>
                    <a:pt x="82" y="106"/>
                  </a:lnTo>
                  <a:lnTo>
                    <a:pt x="72" y="112"/>
                  </a:lnTo>
                  <a:lnTo>
                    <a:pt x="64" y="114"/>
                  </a:lnTo>
                  <a:lnTo>
                    <a:pt x="64" y="114"/>
                  </a:lnTo>
                  <a:lnTo>
                    <a:pt x="54" y="116"/>
                  </a:lnTo>
                  <a:lnTo>
                    <a:pt x="46" y="114"/>
                  </a:lnTo>
                  <a:lnTo>
                    <a:pt x="38" y="112"/>
                  </a:lnTo>
                  <a:lnTo>
                    <a:pt x="32" y="108"/>
                  </a:lnTo>
                  <a:lnTo>
                    <a:pt x="32" y="108"/>
                  </a:lnTo>
                  <a:lnTo>
                    <a:pt x="26" y="102"/>
                  </a:lnTo>
                  <a:lnTo>
                    <a:pt x="20" y="96"/>
                  </a:lnTo>
                  <a:lnTo>
                    <a:pt x="16" y="90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14" y="74"/>
                  </a:lnTo>
                  <a:lnTo>
                    <a:pt x="14" y="68"/>
                  </a:lnTo>
                  <a:lnTo>
                    <a:pt x="16" y="60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8" y="44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52" y="40"/>
                  </a:lnTo>
                  <a:lnTo>
                    <a:pt x="62" y="44"/>
                  </a:lnTo>
                  <a:lnTo>
                    <a:pt x="62" y="44"/>
                  </a:lnTo>
                  <a:lnTo>
                    <a:pt x="68" y="50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72" y="68"/>
                  </a:lnTo>
                  <a:lnTo>
                    <a:pt x="68" y="76"/>
                  </a:lnTo>
                  <a:lnTo>
                    <a:pt x="68" y="76"/>
                  </a:lnTo>
                  <a:lnTo>
                    <a:pt x="64" y="82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0" y="84"/>
                  </a:lnTo>
                  <a:lnTo>
                    <a:pt x="44" y="82"/>
                  </a:lnTo>
                  <a:lnTo>
                    <a:pt x="44" y="82"/>
                  </a:lnTo>
                  <a:lnTo>
                    <a:pt x="42" y="78"/>
                  </a:lnTo>
                  <a:lnTo>
                    <a:pt x="40" y="74"/>
                  </a:lnTo>
                  <a:lnTo>
                    <a:pt x="40" y="68"/>
                  </a:lnTo>
                  <a:lnTo>
                    <a:pt x="42" y="64"/>
                  </a:lnTo>
                  <a:lnTo>
                    <a:pt x="42" y="64"/>
                  </a:lnTo>
                  <a:lnTo>
                    <a:pt x="44" y="62"/>
                  </a:lnTo>
                  <a:lnTo>
                    <a:pt x="46" y="60"/>
                  </a:lnTo>
                  <a:lnTo>
                    <a:pt x="50" y="60"/>
                  </a:lnTo>
                  <a:lnTo>
                    <a:pt x="54" y="62"/>
                  </a:lnTo>
                  <a:lnTo>
                    <a:pt x="54" y="62"/>
                  </a:lnTo>
                  <a:lnTo>
                    <a:pt x="54" y="62"/>
                  </a:lnTo>
                  <a:lnTo>
                    <a:pt x="58" y="62"/>
                  </a:lnTo>
                  <a:lnTo>
                    <a:pt x="62" y="60"/>
                  </a:lnTo>
                  <a:lnTo>
                    <a:pt x="62" y="60"/>
                  </a:lnTo>
                  <a:lnTo>
                    <a:pt x="64" y="56"/>
                  </a:lnTo>
                  <a:lnTo>
                    <a:pt x="60" y="50"/>
                  </a:lnTo>
                  <a:lnTo>
                    <a:pt x="60" y="50"/>
                  </a:lnTo>
                  <a:lnTo>
                    <a:pt x="60" y="50"/>
                  </a:lnTo>
                  <a:lnTo>
                    <a:pt x="52" y="48"/>
                  </a:lnTo>
                  <a:lnTo>
                    <a:pt x="44" y="48"/>
                  </a:lnTo>
                  <a:lnTo>
                    <a:pt x="36" y="5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8" y="66"/>
                  </a:lnTo>
                  <a:lnTo>
                    <a:pt x="28" y="76"/>
                  </a:lnTo>
                  <a:lnTo>
                    <a:pt x="30" y="84"/>
                  </a:lnTo>
                  <a:lnTo>
                    <a:pt x="38" y="92"/>
                  </a:lnTo>
                  <a:lnTo>
                    <a:pt x="38" y="92"/>
                  </a:lnTo>
                  <a:lnTo>
                    <a:pt x="48" y="96"/>
                  </a:lnTo>
                  <a:lnTo>
                    <a:pt x="60" y="96"/>
                  </a:lnTo>
                  <a:lnTo>
                    <a:pt x="60" y="96"/>
                  </a:lnTo>
                  <a:lnTo>
                    <a:pt x="70" y="92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2" y="78"/>
                  </a:lnTo>
                  <a:lnTo>
                    <a:pt x="84" y="70"/>
                  </a:lnTo>
                  <a:lnTo>
                    <a:pt x="86" y="64"/>
                  </a:lnTo>
                  <a:lnTo>
                    <a:pt x="84" y="56"/>
                  </a:lnTo>
                  <a:lnTo>
                    <a:pt x="84" y="56"/>
                  </a:lnTo>
                  <a:lnTo>
                    <a:pt x="82" y="50"/>
                  </a:lnTo>
                  <a:lnTo>
                    <a:pt x="80" y="44"/>
                  </a:lnTo>
                  <a:lnTo>
                    <a:pt x="74" y="38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2" y="30"/>
                  </a:lnTo>
                  <a:lnTo>
                    <a:pt x="54" y="28"/>
                  </a:lnTo>
                  <a:lnTo>
                    <a:pt x="46" y="26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28" y="30"/>
                  </a:lnTo>
                  <a:lnTo>
                    <a:pt x="22" y="34"/>
                  </a:lnTo>
                  <a:lnTo>
                    <a:pt x="16" y="40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4" y="54"/>
                  </a:lnTo>
                  <a:lnTo>
                    <a:pt x="2" y="64"/>
                  </a:lnTo>
                  <a:lnTo>
                    <a:pt x="0" y="74"/>
                  </a:lnTo>
                  <a:lnTo>
                    <a:pt x="2" y="84"/>
                  </a:lnTo>
                  <a:lnTo>
                    <a:pt x="2" y="84"/>
                  </a:lnTo>
                  <a:lnTo>
                    <a:pt x="4" y="94"/>
                  </a:lnTo>
                  <a:lnTo>
                    <a:pt x="10" y="104"/>
                  </a:lnTo>
                  <a:lnTo>
                    <a:pt x="16" y="112"/>
                  </a:lnTo>
                  <a:lnTo>
                    <a:pt x="24" y="118"/>
                  </a:lnTo>
                  <a:lnTo>
                    <a:pt x="24" y="118"/>
                  </a:lnTo>
                  <a:lnTo>
                    <a:pt x="34" y="124"/>
                  </a:lnTo>
                  <a:lnTo>
                    <a:pt x="44" y="126"/>
                  </a:lnTo>
                  <a:lnTo>
                    <a:pt x="54" y="128"/>
                  </a:lnTo>
                  <a:lnTo>
                    <a:pt x="66" y="126"/>
                  </a:lnTo>
                  <a:lnTo>
                    <a:pt x="66" y="126"/>
                  </a:lnTo>
                  <a:lnTo>
                    <a:pt x="78" y="122"/>
                  </a:lnTo>
                  <a:lnTo>
                    <a:pt x="90" y="116"/>
                  </a:lnTo>
                  <a:lnTo>
                    <a:pt x="100" y="108"/>
                  </a:lnTo>
                  <a:lnTo>
                    <a:pt x="108" y="96"/>
                  </a:lnTo>
                  <a:lnTo>
                    <a:pt x="108" y="96"/>
                  </a:lnTo>
                  <a:lnTo>
                    <a:pt x="114" y="84"/>
                  </a:lnTo>
                  <a:lnTo>
                    <a:pt x="118" y="72"/>
                  </a:lnTo>
                  <a:lnTo>
                    <a:pt x="118" y="58"/>
                  </a:lnTo>
                  <a:lnTo>
                    <a:pt x="114" y="44"/>
                  </a:lnTo>
                  <a:lnTo>
                    <a:pt x="114" y="44"/>
                  </a:lnTo>
                  <a:lnTo>
                    <a:pt x="108" y="30"/>
                  </a:lnTo>
                  <a:lnTo>
                    <a:pt x="98" y="16"/>
                  </a:lnTo>
                  <a:lnTo>
                    <a:pt x="86" y="6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8"/>
                  </a:lnTo>
                  <a:lnTo>
                    <a:pt x="68" y="12"/>
                  </a:lnTo>
                  <a:lnTo>
                    <a:pt x="68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4384675" y="3117850"/>
              <a:ext cx="320675" cy="104775"/>
            </a:xfrm>
            <a:custGeom>
              <a:avLst/>
              <a:gdLst/>
              <a:ahLst/>
              <a:cxnLst>
                <a:cxn ang="0">
                  <a:pos x="10" y="64"/>
                </a:cxn>
                <a:cxn ang="0">
                  <a:pos x="26" y="50"/>
                </a:cxn>
                <a:cxn ang="0">
                  <a:pos x="42" y="48"/>
                </a:cxn>
                <a:cxn ang="0">
                  <a:pos x="54" y="50"/>
                </a:cxn>
                <a:cxn ang="0">
                  <a:pos x="72" y="48"/>
                </a:cxn>
                <a:cxn ang="0">
                  <a:pos x="92" y="34"/>
                </a:cxn>
                <a:cxn ang="0">
                  <a:pos x="102" y="24"/>
                </a:cxn>
                <a:cxn ang="0">
                  <a:pos x="110" y="16"/>
                </a:cxn>
                <a:cxn ang="0">
                  <a:pos x="122" y="14"/>
                </a:cxn>
                <a:cxn ang="0">
                  <a:pos x="136" y="20"/>
                </a:cxn>
                <a:cxn ang="0">
                  <a:pos x="140" y="26"/>
                </a:cxn>
                <a:cxn ang="0">
                  <a:pos x="146" y="30"/>
                </a:cxn>
                <a:cxn ang="0">
                  <a:pos x="158" y="38"/>
                </a:cxn>
                <a:cxn ang="0">
                  <a:pos x="166" y="38"/>
                </a:cxn>
                <a:cxn ang="0">
                  <a:pos x="188" y="30"/>
                </a:cxn>
                <a:cxn ang="0">
                  <a:pos x="202" y="12"/>
                </a:cxn>
                <a:cxn ang="0">
                  <a:pos x="202" y="12"/>
                </a:cxn>
                <a:cxn ang="0">
                  <a:pos x="198" y="4"/>
                </a:cxn>
                <a:cxn ang="0">
                  <a:pos x="194" y="4"/>
                </a:cxn>
                <a:cxn ang="0">
                  <a:pos x="190" y="8"/>
                </a:cxn>
                <a:cxn ang="0">
                  <a:pos x="186" y="14"/>
                </a:cxn>
                <a:cxn ang="0">
                  <a:pos x="174" y="24"/>
                </a:cxn>
                <a:cxn ang="0">
                  <a:pos x="166" y="26"/>
                </a:cxn>
                <a:cxn ang="0">
                  <a:pos x="158" y="24"/>
                </a:cxn>
                <a:cxn ang="0">
                  <a:pos x="150" y="16"/>
                </a:cxn>
                <a:cxn ang="0">
                  <a:pos x="144" y="12"/>
                </a:cxn>
                <a:cxn ang="0">
                  <a:pos x="124" y="0"/>
                </a:cxn>
                <a:cxn ang="0">
                  <a:pos x="104" y="4"/>
                </a:cxn>
                <a:cxn ang="0">
                  <a:pos x="98" y="8"/>
                </a:cxn>
                <a:cxn ang="0">
                  <a:pos x="92" y="16"/>
                </a:cxn>
                <a:cxn ang="0">
                  <a:pos x="74" y="32"/>
                </a:cxn>
                <a:cxn ang="0">
                  <a:pos x="60" y="38"/>
                </a:cxn>
                <a:cxn ang="0">
                  <a:pos x="46" y="36"/>
                </a:cxn>
                <a:cxn ang="0">
                  <a:pos x="34" y="36"/>
                </a:cxn>
                <a:cxn ang="0">
                  <a:pos x="10" y="46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2" y="64"/>
                </a:cxn>
                <a:cxn ang="0">
                  <a:pos x="10" y="64"/>
                </a:cxn>
              </a:cxnLst>
              <a:rect l="0" t="0" r="r" b="b"/>
              <a:pathLst>
                <a:path w="202" h="66">
                  <a:moveTo>
                    <a:pt x="10" y="64"/>
                  </a:moveTo>
                  <a:lnTo>
                    <a:pt x="10" y="64"/>
                  </a:lnTo>
                  <a:lnTo>
                    <a:pt x="18" y="56"/>
                  </a:lnTo>
                  <a:lnTo>
                    <a:pt x="26" y="50"/>
                  </a:lnTo>
                  <a:lnTo>
                    <a:pt x="34" y="48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54" y="50"/>
                  </a:lnTo>
                  <a:lnTo>
                    <a:pt x="62" y="50"/>
                  </a:lnTo>
                  <a:lnTo>
                    <a:pt x="72" y="48"/>
                  </a:lnTo>
                  <a:lnTo>
                    <a:pt x="78" y="44"/>
                  </a:lnTo>
                  <a:lnTo>
                    <a:pt x="92" y="34"/>
                  </a:lnTo>
                  <a:lnTo>
                    <a:pt x="102" y="24"/>
                  </a:lnTo>
                  <a:lnTo>
                    <a:pt x="102" y="24"/>
                  </a:lnTo>
                  <a:lnTo>
                    <a:pt x="110" y="16"/>
                  </a:lnTo>
                  <a:lnTo>
                    <a:pt x="110" y="16"/>
                  </a:lnTo>
                  <a:lnTo>
                    <a:pt x="116" y="14"/>
                  </a:lnTo>
                  <a:lnTo>
                    <a:pt x="122" y="14"/>
                  </a:lnTo>
                  <a:lnTo>
                    <a:pt x="128" y="16"/>
                  </a:lnTo>
                  <a:lnTo>
                    <a:pt x="136" y="20"/>
                  </a:lnTo>
                  <a:lnTo>
                    <a:pt x="136" y="20"/>
                  </a:lnTo>
                  <a:lnTo>
                    <a:pt x="140" y="26"/>
                  </a:lnTo>
                  <a:lnTo>
                    <a:pt x="140" y="26"/>
                  </a:lnTo>
                  <a:lnTo>
                    <a:pt x="146" y="30"/>
                  </a:lnTo>
                  <a:lnTo>
                    <a:pt x="152" y="36"/>
                  </a:lnTo>
                  <a:lnTo>
                    <a:pt x="158" y="38"/>
                  </a:lnTo>
                  <a:lnTo>
                    <a:pt x="166" y="38"/>
                  </a:lnTo>
                  <a:lnTo>
                    <a:pt x="166" y="38"/>
                  </a:lnTo>
                  <a:lnTo>
                    <a:pt x="178" y="36"/>
                  </a:lnTo>
                  <a:lnTo>
                    <a:pt x="188" y="30"/>
                  </a:lnTo>
                  <a:lnTo>
                    <a:pt x="196" y="22"/>
                  </a:lnTo>
                  <a:lnTo>
                    <a:pt x="202" y="12"/>
                  </a:lnTo>
                  <a:lnTo>
                    <a:pt x="202" y="12"/>
                  </a:lnTo>
                  <a:lnTo>
                    <a:pt x="202" y="12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lnTo>
                    <a:pt x="194" y="4"/>
                  </a:lnTo>
                  <a:lnTo>
                    <a:pt x="190" y="8"/>
                  </a:lnTo>
                  <a:lnTo>
                    <a:pt x="190" y="8"/>
                  </a:lnTo>
                  <a:lnTo>
                    <a:pt x="190" y="8"/>
                  </a:lnTo>
                  <a:lnTo>
                    <a:pt x="186" y="14"/>
                  </a:lnTo>
                  <a:lnTo>
                    <a:pt x="180" y="20"/>
                  </a:lnTo>
                  <a:lnTo>
                    <a:pt x="174" y="24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162" y="26"/>
                  </a:lnTo>
                  <a:lnTo>
                    <a:pt x="158" y="24"/>
                  </a:lnTo>
                  <a:lnTo>
                    <a:pt x="150" y="16"/>
                  </a:lnTo>
                  <a:lnTo>
                    <a:pt x="150" y="16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34" y="4"/>
                  </a:lnTo>
                  <a:lnTo>
                    <a:pt x="124" y="0"/>
                  </a:lnTo>
                  <a:lnTo>
                    <a:pt x="114" y="0"/>
                  </a:lnTo>
                  <a:lnTo>
                    <a:pt x="104" y="4"/>
                  </a:lnTo>
                  <a:lnTo>
                    <a:pt x="104" y="4"/>
                  </a:lnTo>
                  <a:lnTo>
                    <a:pt x="98" y="8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84" y="24"/>
                  </a:lnTo>
                  <a:lnTo>
                    <a:pt x="74" y="32"/>
                  </a:lnTo>
                  <a:lnTo>
                    <a:pt x="68" y="36"/>
                  </a:lnTo>
                  <a:lnTo>
                    <a:pt x="60" y="38"/>
                  </a:lnTo>
                  <a:lnTo>
                    <a:pt x="54" y="38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34" y="36"/>
                  </a:lnTo>
                  <a:lnTo>
                    <a:pt x="22" y="38"/>
                  </a:lnTo>
                  <a:lnTo>
                    <a:pt x="10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10" y="64"/>
                  </a:lnTo>
                  <a:lnTo>
                    <a:pt x="10" y="64"/>
                  </a:lnTo>
                  <a:close/>
                </a:path>
              </a:pathLst>
            </a:custGeom>
            <a:solidFill>
              <a:srgbClr val="B886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4308475" y="3108325"/>
              <a:ext cx="15875" cy="15875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lnTo>
                    <a:pt x="10" y="4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A637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4260850" y="3143250"/>
              <a:ext cx="15875" cy="127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8">
                  <a:moveTo>
                    <a:pt x="10" y="4"/>
                  </a:moveTo>
                  <a:lnTo>
                    <a:pt x="10" y="4"/>
                  </a:lnTo>
                  <a:lnTo>
                    <a:pt x="8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8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A637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4346575" y="3105150"/>
              <a:ext cx="15875" cy="127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8">
                  <a:moveTo>
                    <a:pt x="10" y="4"/>
                  </a:moveTo>
                  <a:lnTo>
                    <a:pt x="10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A637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4314825" y="3152775"/>
              <a:ext cx="12700" cy="12700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4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4"/>
                  </a:lnTo>
                  <a:lnTo>
                    <a:pt x="8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A637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4241800" y="3098800"/>
              <a:ext cx="15875" cy="127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8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8">
                  <a:moveTo>
                    <a:pt x="10" y="4"/>
                  </a:moveTo>
                  <a:lnTo>
                    <a:pt x="10" y="4"/>
                  </a:lnTo>
                  <a:lnTo>
                    <a:pt x="8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A637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4772025" y="3089275"/>
              <a:ext cx="12700" cy="12700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4"/>
                  </a:lnTo>
                  <a:lnTo>
                    <a:pt x="8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A637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4813300" y="3108325"/>
              <a:ext cx="12700" cy="15875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4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10">
                  <a:moveTo>
                    <a:pt x="8" y="4"/>
                  </a:moveTo>
                  <a:lnTo>
                    <a:pt x="8" y="4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A637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4845050" y="3073400"/>
              <a:ext cx="12700" cy="12700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4"/>
                </a:cxn>
                <a:cxn ang="0">
                  <a:pos x="6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4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A637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4857750" y="3108325"/>
              <a:ext cx="12700" cy="15875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4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10">
                  <a:moveTo>
                    <a:pt x="8" y="4"/>
                  </a:moveTo>
                  <a:lnTo>
                    <a:pt x="8" y="4"/>
                  </a:lnTo>
                  <a:lnTo>
                    <a:pt x="8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A637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4784725" y="3143250"/>
              <a:ext cx="12700" cy="12700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4"/>
                </a:cxn>
                <a:cxn ang="0">
                  <a:pos x="6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4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A637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639" t="1282" r="1899" b="2564"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447800" y="39624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Comic Sans MS" pitchFamily="66" charset="0"/>
              </a:rPr>
              <a:t>C</a:t>
            </a:r>
            <a:r>
              <a:rPr lang="en-US" sz="7200" dirty="0" smtClean="0">
                <a:solidFill>
                  <a:srgbClr val="FFFF00"/>
                </a:solidFill>
                <a:latin typeface="Comic Sans MS" pitchFamily="66" charset="0"/>
              </a:rPr>
              <a:t>_</a:t>
            </a:r>
            <a:r>
              <a:rPr lang="en-US" sz="7200" dirty="0" smtClean="0">
                <a:solidFill>
                  <a:schemeClr val="bg1"/>
                </a:solidFill>
                <a:latin typeface="Comic Sans MS" pitchFamily="66" charset="0"/>
              </a:rPr>
              <a:t>T</a:t>
            </a:r>
            <a:endParaRPr lang="en-US" sz="7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2050" name="Picture 2" descr="C:\Documents and Settings\cleyt\Local Settings\Temporary Internet Files\Content.IE5\08F029HP\MCj0438167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1905000"/>
            <a:ext cx="1482725" cy="1876425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914400" y="6096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Comic Sans MS" pitchFamily="66" charset="0"/>
              </a:rPr>
              <a:t>Fill in the blank</a:t>
            </a:r>
            <a:endParaRPr lang="en-US" sz="7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47800" y="5352871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FFFF00"/>
                </a:solidFill>
                <a:latin typeface="Comic Sans MS" pitchFamily="66" charset="0"/>
              </a:rPr>
              <a:t>A  B   C  D</a:t>
            </a:r>
            <a:endParaRPr lang="en-US" sz="72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" y="5181600"/>
            <a:ext cx="1143000" cy="114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ym typeface="Wingdings" pitchFamily="2" charset="2"/>
              </a:rPr>
              <a:t></a:t>
            </a:r>
            <a:endParaRPr lang="en-US" sz="5400" b="1" dirty="0"/>
          </a:p>
        </p:txBody>
      </p: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267200" y="4021523"/>
            <a:ext cx="4038600" cy="2988877"/>
            <a:chOff x="3581400" y="2819400"/>
            <a:chExt cx="4724400" cy="3496422"/>
          </a:xfrm>
        </p:grpSpPr>
        <p:sp>
          <p:nvSpPr>
            <p:cNvPr id="10" name="Freeform 9"/>
            <p:cNvSpPr/>
            <p:nvPr/>
          </p:nvSpPr>
          <p:spPr>
            <a:xfrm rot="1101466">
              <a:off x="6947109" y="4099628"/>
              <a:ext cx="1229532" cy="2216194"/>
            </a:xfrm>
            <a:custGeom>
              <a:avLst/>
              <a:gdLst>
                <a:gd name="connsiteX0" fmla="*/ 1101852 w 1604772"/>
                <a:gd name="connsiteY0" fmla="*/ 57912 h 2892552"/>
                <a:gd name="connsiteX1" fmla="*/ 662940 w 1604772"/>
                <a:gd name="connsiteY1" fmla="*/ 359664 h 2892552"/>
                <a:gd name="connsiteX2" fmla="*/ 461772 w 1604772"/>
                <a:gd name="connsiteY2" fmla="*/ 935736 h 2892552"/>
                <a:gd name="connsiteX3" fmla="*/ 873252 w 1604772"/>
                <a:gd name="connsiteY3" fmla="*/ 1767840 h 2892552"/>
                <a:gd name="connsiteX4" fmla="*/ 964692 w 1604772"/>
                <a:gd name="connsiteY4" fmla="*/ 2188464 h 2892552"/>
                <a:gd name="connsiteX5" fmla="*/ 388620 w 1604772"/>
                <a:gd name="connsiteY5" fmla="*/ 2645664 h 2892552"/>
                <a:gd name="connsiteX6" fmla="*/ 86868 w 1604772"/>
                <a:gd name="connsiteY6" fmla="*/ 2755392 h 2892552"/>
                <a:gd name="connsiteX7" fmla="*/ 105156 w 1604772"/>
                <a:gd name="connsiteY7" fmla="*/ 2883408 h 2892552"/>
                <a:gd name="connsiteX8" fmla="*/ 717804 w 1604772"/>
                <a:gd name="connsiteY8" fmla="*/ 2700528 h 2892552"/>
                <a:gd name="connsiteX9" fmla="*/ 1202436 w 1604772"/>
                <a:gd name="connsiteY9" fmla="*/ 2307336 h 2892552"/>
                <a:gd name="connsiteX10" fmla="*/ 1211580 w 1604772"/>
                <a:gd name="connsiteY10" fmla="*/ 1941576 h 2892552"/>
                <a:gd name="connsiteX11" fmla="*/ 891540 w 1604772"/>
                <a:gd name="connsiteY11" fmla="*/ 1365504 h 2892552"/>
                <a:gd name="connsiteX12" fmla="*/ 681228 w 1604772"/>
                <a:gd name="connsiteY12" fmla="*/ 871728 h 2892552"/>
                <a:gd name="connsiteX13" fmla="*/ 800100 w 1604772"/>
                <a:gd name="connsiteY13" fmla="*/ 542544 h 2892552"/>
                <a:gd name="connsiteX14" fmla="*/ 1147572 w 1604772"/>
                <a:gd name="connsiteY14" fmla="*/ 268224 h 2892552"/>
                <a:gd name="connsiteX15" fmla="*/ 1339596 w 1604772"/>
                <a:gd name="connsiteY15" fmla="*/ 304800 h 2892552"/>
                <a:gd name="connsiteX16" fmla="*/ 1357884 w 1604772"/>
                <a:gd name="connsiteY16" fmla="*/ 460248 h 2892552"/>
                <a:gd name="connsiteX17" fmla="*/ 1248156 w 1604772"/>
                <a:gd name="connsiteY17" fmla="*/ 524256 h 2892552"/>
                <a:gd name="connsiteX18" fmla="*/ 1257300 w 1604772"/>
                <a:gd name="connsiteY18" fmla="*/ 643128 h 2892552"/>
                <a:gd name="connsiteX19" fmla="*/ 1412748 w 1604772"/>
                <a:gd name="connsiteY19" fmla="*/ 652272 h 2892552"/>
                <a:gd name="connsiteX20" fmla="*/ 1568196 w 1604772"/>
                <a:gd name="connsiteY20" fmla="*/ 524256 h 2892552"/>
                <a:gd name="connsiteX21" fmla="*/ 1577340 w 1604772"/>
                <a:gd name="connsiteY21" fmla="*/ 222504 h 2892552"/>
                <a:gd name="connsiteX22" fmla="*/ 1403604 w 1604772"/>
                <a:gd name="connsiteY22" fmla="*/ 30480 h 2892552"/>
                <a:gd name="connsiteX23" fmla="*/ 1165860 w 1604772"/>
                <a:gd name="connsiteY23" fmla="*/ 39624 h 2892552"/>
                <a:gd name="connsiteX24" fmla="*/ 1101852 w 1604772"/>
                <a:gd name="connsiteY24" fmla="*/ 57912 h 289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04772" h="2892552">
                  <a:moveTo>
                    <a:pt x="1101852" y="57912"/>
                  </a:moveTo>
                  <a:cubicBezTo>
                    <a:pt x="1018032" y="111252"/>
                    <a:pt x="769620" y="213360"/>
                    <a:pt x="662940" y="359664"/>
                  </a:cubicBezTo>
                  <a:cubicBezTo>
                    <a:pt x="556260" y="505968"/>
                    <a:pt x="426720" y="701040"/>
                    <a:pt x="461772" y="935736"/>
                  </a:cubicBezTo>
                  <a:cubicBezTo>
                    <a:pt x="496824" y="1170432"/>
                    <a:pt x="789432" y="1559052"/>
                    <a:pt x="873252" y="1767840"/>
                  </a:cubicBezTo>
                  <a:cubicBezTo>
                    <a:pt x="957072" y="1976628"/>
                    <a:pt x="1045464" y="2042160"/>
                    <a:pt x="964692" y="2188464"/>
                  </a:cubicBezTo>
                  <a:cubicBezTo>
                    <a:pt x="883920" y="2334768"/>
                    <a:pt x="534924" y="2551176"/>
                    <a:pt x="388620" y="2645664"/>
                  </a:cubicBezTo>
                  <a:cubicBezTo>
                    <a:pt x="242316" y="2740152"/>
                    <a:pt x="134112" y="2715768"/>
                    <a:pt x="86868" y="2755392"/>
                  </a:cubicBezTo>
                  <a:cubicBezTo>
                    <a:pt x="39624" y="2795016"/>
                    <a:pt x="0" y="2892552"/>
                    <a:pt x="105156" y="2883408"/>
                  </a:cubicBezTo>
                  <a:cubicBezTo>
                    <a:pt x="210312" y="2874264"/>
                    <a:pt x="534924" y="2796540"/>
                    <a:pt x="717804" y="2700528"/>
                  </a:cubicBezTo>
                  <a:cubicBezTo>
                    <a:pt x="900684" y="2604516"/>
                    <a:pt x="1120140" y="2433828"/>
                    <a:pt x="1202436" y="2307336"/>
                  </a:cubicBezTo>
                  <a:cubicBezTo>
                    <a:pt x="1284732" y="2180844"/>
                    <a:pt x="1263396" y="2098548"/>
                    <a:pt x="1211580" y="1941576"/>
                  </a:cubicBezTo>
                  <a:cubicBezTo>
                    <a:pt x="1159764" y="1784604"/>
                    <a:pt x="979932" y="1543812"/>
                    <a:pt x="891540" y="1365504"/>
                  </a:cubicBezTo>
                  <a:cubicBezTo>
                    <a:pt x="803148" y="1187196"/>
                    <a:pt x="696468" y="1008888"/>
                    <a:pt x="681228" y="871728"/>
                  </a:cubicBezTo>
                  <a:cubicBezTo>
                    <a:pt x="665988" y="734568"/>
                    <a:pt x="722376" y="643128"/>
                    <a:pt x="800100" y="542544"/>
                  </a:cubicBezTo>
                  <a:cubicBezTo>
                    <a:pt x="877824" y="441960"/>
                    <a:pt x="1057656" y="307848"/>
                    <a:pt x="1147572" y="268224"/>
                  </a:cubicBezTo>
                  <a:cubicBezTo>
                    <a:pt x="1237488" y="228600"/>
                    <a:pt x="1304544" y="272796"/>
                    <a:pt x="1339596" y="304800"/>
                  </a:cubicBezTo>
                  <a:cubicBezTo>
                    <a:pt x="1374648" y="336804"/>
                    <a:pt x="1373124" y="423672"/>
                    <a:pt x="1357884" y="460248"/>
                  </a:cubicBezTo>
                  <a:cubicBezTo>
                    <a:pt x="1342644" y="496824"/>
                    <a:pt x="1264920" y="493776"/>
                    <a:pt x="1248156" y="524256"/>
                  </a:cubicBezTo>
                  <a:cubicBezTo>
                    <a:pt x="1231392" y="554736"/>
                    <a:pt x="1229868" y="621792"/>
                    <a:pt x="1257300" y="643128"/>
                  </a:cubicBezTo>
                  <a:cubicBezTo>
                    <a:pt x="1284732" y="664464"/>
                    <a:pt x="1360932" y="672084"/>
                    <a:pt x="1412748" y="652272"/>
                  </a:cubicBezTo>
                  <a:cubicBezTo>
                    <a:pt x="1464564" y="632460"/>
                    <a:pt x="1540764" y="595884"/>
                    <a:pt x="1568196" y="524256"/>
                  </a:cubicBezTo>
                  <a:cubicBezTo>
                    <a:pt x="1595628" y="452628"/>
                    <a:pt x="1604772" y="304800"/>
                    <a:pt x="1577340" y="222504"/>
                  </a:cubicBezTo>
                  <a:cubicBezTo>
                    <a:pt x="1549908" y="140208"/>
                    <a:pt x="1472184" y="60960"/>
                    <a:pt x="1403604" y="30480"/>
                  </a:cubicBezTo>
                  <a:cubicBezTo>
                    <a:pt x="1335024" y="0"/>
                    <a:pt x="1216152" y="33528"/>
                    <a:pt x="1165860" y="39624"/>
                  </a:cubicBezTo>
                  <a:cubicBezTo>
                    <a:pt x="1115568" y="45720"/>
                    <a:pt x="1185672" y="4572"/>
                    <a:pt x="1101852" y="57912"/>
                  </a:cubicBezTo>
                  <a:close/>
                </a:path>
              </a:pathLst>
            </a:custGeom>
            <a:solidFill>
              <a:srgbClr val="996633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38"/>
            <p:cNvGrpSpPr/>
            <p:nvPr/>
          </p:nvGrpSpPr>
          <p:grpSpPr>
            <a:xfrm>
              <a:off x="3581400" y="2819400"/>
              <a:ext cx="4724400" cy="3352800"/>
              <a:chOff x="3581400" y="2819400"/>
              <a:chExt cx="4724400" cy="3352800"/>
            </a:xfrm>
          </p:grpSpPr>
          <p:sp>
            <p:nvSpPr>
              <p:cNvPr id="12" name="Rounded Rectangle 11"/>
              <p:cNvSpPr/>
              <p:nvPr/>
            </p:nvSpPr>
            <p:spPr>
              <a:xfrm rot="12719695">
                <a:off x="6744666" y="5199654"/>
                <a:ext cx="1371600" cy="5334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929318" y="4572000"/>
                <a:ext cx="457200" cy="457200"/>
              </a:xfrm>
              <a:prstGeom prst="ellipse">
                <a:avLst/>
              </a:prstGeom>
              <a:solidFill>
                <a:srgbClr val="FFCD9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 rot="1329745">
                <a:off x="5207859" y="4866397"/>
                <a:ext cx="1371600" cy="5334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6019800" y="3810000"/>
                <a:ext cx="1447800" cy="2362200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28"/>
              <p:cNvGrpSpPr/>
              <p:nvPr/>
            </p:nvGrpSpPr>
            <p:grpSpPr>
              <a:xfrm>
                <a:off x="6477000" y="4876800"/>
                <a:ext cx="533400" cy="914400"/>
                <a:chOff x="1752600" y="1828800"/>
                <a:chExt cx="914400" cy="1600200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 flipV="1">
                  <a:off x="1752600" y="1828800"/>
                  <a:ext cx="914400" cy="1600200"/>
                </a:xfrm>
                <a:prstGeom prst="triangle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8" name="Group 26"/>
                <p:cNvGrpSpPr/>
                <p:nvPr/>
              </p:nvGrpSpPr>
              <p:grpSpPr>
                <a:xfrm>
                  <a:off x="2057407" y="1828801"/>
                  <a:ext cx="316294" cy="1524001"/>
                  <a:chOff x="3886200" y="2906110"/>
                  <a:chExt cx="609600" cy="1742090"/>
                </a:xfrm>
              </p:grpSpPr>
              <p:sp>
                <p:nvSpPr>
                  <p:cNvPr id="41" name="Isosceles Triangle 40"/>
                  <p:cNvSpPr/>
                  <p:nvPr/>
                </p:nvSpPr>
                <p:spPr>
                  <a:xfrm rot="10800000">
                    <a:off x="3989832" y="2906110"/>
                    <a:ext cx="429768" cy="37049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3" name="Group 25"/>
                  <p:cNvGrpSpPr/>
                  <p:nvPr/>
                </p:nvGrpSpPr>
                <p:grpSpPr>
                  <a:xfrm>
                    <a:off x="3886200" y="3276600"/>
                    <a:ext cx="609600" cy="1371600"/>
                    <a:chOff x="2590800" y="3429000"/>
                    <a:chExt cx="609600" cy="1371600"/>
                  </a:xfrm>
                </p:grpSpPr>
                <p:sp>
                  <p:nvSpPr>
                    <p:cNvPr id="44" name="Isosceles Triangle 43"/>
                    <p:cNvSpPr/>
                    <p:nvPr/>
                  </p:nvSpPr>
                  <p:spPr>
                    <a:xfrm rot="5400000">
                      <a:off x="2362200" y="3962400"/>
                      <a:ext cx="1371600" cy="304800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Isosceles Triangle 44"/>
                    <p:cNvSpPr/>
                    <p:nvPr/>
                  </p:nvSpPr>
                  <p:spPr>
                    <a:xfrm rot="5400000" flipV="1">
                      <a:off x="2057400" y="3962400"/>
                      <a:ext cx="1371600" cy="304800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17" name="Oval 16"/>
              <p:cNvSpPr/>
              <p:nvPr/>
            </p:nvSpPr>
            <p:spPr>
              <a:xfrm>
                <a:off x="6477000" y="5257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553200" y="5562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629400" y="5943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 Same Side Corner Rectangle 19"/>
              <p:cNvSpPr/>
              <p:nvPr/>
            </p:nvSpPr>
            <p:spPr>
              <a:xfrm flipV="1">
                <a:off x="6934200" y="5410200"/>
                <a:ext cx="228600" cy="166255"/>
              </a:xfrm>
              <a:prstGeom prst="round2Same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010400" y="5181600"/>
                <a:ext cx="76200" cy="228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16"/>
              <p:cNvGrpSpPr/>
              <p:nvPr/>
            </p:nvGrpSpPr>
            <p:grpSpPr>
              <a:xfrm>
                <a:off x="5257800" y="3048000"/>
                <a:ext cx="2639290" cy="1905000"/>
                <a:chOff x="4648200" y="2667000"/>
                <a:chExt cx="2639290" cy="1905000"/>
              </a:xfrm>
            </p:grpSpPr>
            <p:sp>
              <p:nvSpPr>
                <p:cNvPr id="25" name="Oval 3"/>
                <p:cNvSpPr/>
                <p:nvPr/>
              </p:nvSpPr>
              <p:spPr>
                <a:xfrm>
                  <a:off x="4648200" y="2667000"/>
                  <a:ext cx="990600" cy="990600"/>
                </a:xfrm>
                <a:prstGeom prst="ellipse">
                  <a:avLst/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724400" y="2819400"/>
                  <a:ext cx="762000" cy="762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1"/>
                <p:cNvSpPr/>
                <p:nvPr/>
              </p:nvSpPr>
              <p:spPr>
                <a:xfrm>
                  <a:off x="5029200" y="2667000"/>
                  <a:ext cx="1905000" cy="1905000"/>
                </a:xfrm>
                <a:prstGeom prst="ellipse">
                  <a:avLst/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hord 27"/>
                <p:cNvSpPr/>
                <p:nvPr/>
              </p:nvSpPr>
              <p:spPr>
                <a:xfrm rot="10471282">
                  <a:off x="6220690" y="2715490"/>
                  <a:ext cx="1066800" cy="1066800"/>
                </a:xfrm>
                <a:prstGeom prst="chord">
                  <a:avLst>
                    <a:gd name="adj1" fmla="val 2700000"/>
                    <a:gd name="adj2" fmla="val 16329629"/>
                  </a:avLst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5105400" y="3124200"/>
                  <a:ext cx="1447800" cy="1447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hord 29"/>
                <p:cNvSpPr/>
                <p:nvPr/>
              </p:nvSpPr>
              <p:spPr>
                <a:xfrm rot="10471282">
                  <a:off x="6283792" y="2882305"/>
                  <a:ext cx="778618" cy="778618"/>
                </a:xfrm>
                <a:prstGeom prst="chord">
                  <a:avLst>
                    <a:gd name="adj1" fmla="val 2700000"/>
                    <a:gd name="adj2" fmla="val 16329629"/>
                  </a:avLst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8"/>
                <p:cNvSpPr/>
                <p:nvPr/>
              </p:nvSpPr>
              <p:spPr>
                <a:xfrm>
                  <a:off x="5410200" y="35052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6019800" y="35052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hord 32"/>
                <p:cNvSpPr/>
                <p:nvPr/>
              </p:nvSpPr>
              <p:spPr>
                <a:xfrm rot="17350486">
                  <a:off x="5652598" y="3948602"/>
                  <a:ext cx="457200" cy="457200"/>
                </a:xfrm>
                <a:prstGeom prst="chord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89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ound Same Side Corner Rectangle 33"/>
                <p:cNvSpPr/>
                <p:nvPr/>
              </p:nvSpPr>
              <p:spPr>
                <a:xfrm rot="10800000">
                  <a:off x="5181601" y="3352800"/>
                  <a:ext cx="533400" cy="457201"/>
                </a:xfrm>
                <a:prstGeom prst="round2SameRect">
                  <a:avLst/>
                </a:pr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 Same Side Corner Rectangle 14"/>
                <p:cNvSpPr/>
                <p:nvPr/>
              </p:nvSpPr>
              <p:spPr>
                <a:xfrm rot="10800000">
                  <a:off x="5867400" y="3352800"/>
                  <a:ext cx="533400" cy="457201"/>
                </a:xfrm>
                <a:prstGeom prst="round2SameRect">
                  <a:avLst/>
                </a:pr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 rot="18642319">
                  <a:off x="5685506" y="3391264"/>
                  <a:ext cx="201611" cy="215730"/>
                </a:xfrm>
                <a:prstGeom prst="arc">
                  <a:avLst>
                    <a:gd name="adj1" fmla="val 15508414"/>
                    <a:gd name="adj2" fmla="val 1045417"/>
                  </a:avLst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Oval 22"/>
              <p:cNvSpPr/>
              <p:nvPr/>
            </p:nvSpPr>
            <p:spPr>
              <a:xfrm>
                <a:off x="7848600" y="5638800"/>
                <a:ext cx="457200" cy="457200"/>
              </a:xfrm>
              <a:prstGeom prst="ellipse">
                <a:avLst/>
              </a:prstGeom>
              <a:solidFill>
                <a:srgbClr val="FFCD9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rot="16200000" flipV="1">
                <a:off x="3390900" y="3009900"/>
                <a:ext cx="1905000" cy="15240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Rounded Rectangular Callout 46"/>
          <p:cNvSpPr/>
          <p:nvPr/>
        </p:nvSpPr>
        <p:spPr>
          <a:xfrm>
            <a:off x="1752600" y="838200"/>
            <a:ext cx="6096000" cy="2819400"/>
          </a:xfrm>
          <a:prstGeom prst="wedgeRoundRectCallout">
            <a:avLst>
              <a:gd name="adj1" fmla="val 30873"/>
              <a:gd name="adj2" fmla="val 66697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Comic Sans MS" pitchFamily="66" charset="0"/>
              </a:rPr>
              <a:t>Quit game now?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tx1"/>
                </a:solidFill>
                <a:latin typeface="Comic Sans MS" pitchFamily="66" charset="0"/>
              </a:rPr>
              <a:t/>
            </a:r>
            <a:br>
              <a:rPr lang="en-US" sz="4800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en-US" sz="4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Yes</a:t>
            </a:r>
            <a:r>
              <a:rPr lang="en-US" sz="4800" dirty="0" smtClean="0">
                <a:solidFill>
                  <a:schemeClr val="tx1"/>
                </a:solidFill>
                <a:latin typeface="Comic Sans MS" pitchFamily="66" charset="0"/>
              </a:rPr>
              <a:t>	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</a:t>
            </a:r>
            <a:endParaRPr lang="en-US" sz="48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639" t="1282" r="1899" b="2564"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447800" y="39624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Comic Sans MS" pitchFamily="66" charset="0"/>
              </a:rPr>
              <a:t>C</a:t>
            </a:r>
            <a:r>
              <a:rPr lang="en-US" sz="7200" dirty="0" smtClean="0">
                <a:solidFill>
                  <a:srgbClr val="FFFF00"/>
                </a:solidFill>
                <a:latin typeface="Comic Sans MS" pitchFamily="66" charset="0"/>
              </a:rPr>
              <a:t>_</a:t>
            </a:r>
            <a:r>
              <a:rPr lang="en-US" sz="7200" dirty="0" smtClean="0">
                <a:solidFill>
                  <a:schemeClr val="bg1"/>
                </a:solidFill>
                <a:latin typeface="Comic Sans MS" pitchFamily="66" charset="0"/>
              </a:rPr>
              <a:t>T</a:t>
            </a:r>
            <a:endParaRPr lang="en-US" sz="7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2050" name="Picture 2" descr="C:\Documents and Settings\cleyt\Local Settings\Temporary Internet Files\Content.IE5\08F029HP\MCj0438167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1905000"/>
            <a:ext cx="1482725" cy="1876425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914400" y="6096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Comic Sans MS" pitchFamily="66" charset="0"/>
              </a:rPr>
              <a:t>Fill in the blank</a:t>
            </a:r>
            <a:endParaRPr lang="en-US" sz="7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47800" y="5352871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FFFF00"/>
                </a:solidFill>
                <a:latin typeface="Comic Sans MS" pitchFamily="66" charset="0"/>
              </a:rPr>
              <a:t>A  B   C  D</a:t>
            </a:r>
            <a:endParaRPr lang="en-US" sz="72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" y="5181600"/>
            <a:ext cx="1143000" cy="114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ym typeface="Wingdings" pitchFamily="2" charset="2"/>
              </a:rPr>
              <a:t></a:t>
            </a:r>
            <a:endParaRPr lang="en-US" sz="5400" b="1" dirty="0"/>
          </a:p>
        </p:txBody>
      </p: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8"/>
          <p:cNvGrpSpPr/>
          <p:nvPr/>
        </p:nvGrpSpPr>
        <p:grpSpPr>
          <a:xfrm>
            <a:off x="4267200" y="4021523"/>
            <a:ext cx="4038600" cy="2988877"/>
            <a:chOff x="3581400" y="2819400"/>
            <a:chExt cx="4724400" cy="3496422"/>
          </a:xfrm>
        </p:grpSpPr>
        <p:sp>
          <p:nvSpPr>
            <p:cNvPr id="10" name="Freeform 9"/>
            <p:cNvSpPr/>
            <p:nvPr/>
          </p:nvSpPr>
          <p:spPr>
            <a:xfrm rot="1101466">
              <a:off x="6947109" y="4099628"/>
              <a:ext cx="1229532" cy="2216194"/>
            </a:xfrm>
            <a:custGeom>
              <a:avLst/>
              <a:gdLst>
                <a:gd name="connsiteX0" fmla="*/ 1101852 w 1604772"/>
                <a:gd name="connsiteY0" fmla="*/ 57912 h 2892552"/>
                <a:gd name="connsiteX1" fmla="*/ 662940 w 1604772"/>
                <a:gd name="connsiteY1" fmla="*/ 359664 h 2892552"/>
                <a:gd name="connsiteX2" fmla="*/ 461772 w 1604772"/>
                <a:gd name="connsiteY2" fmla="*/ 935736 h 2892552"/>
                <a:gd name="connsiteX3" fmla="*/ 873252 w 1604772"/>
                <a:gd name="connsiteY3" fmla="*/ 1767840 h 2892552"/>
                <a:gd name="connsiteX4" fmla="*/ 964692 w 1604772"/>
                <a:gd name="connsiteY4" fmla="*/ 2188464 h 2892552"/>
                <a:gd name="connsiteX5" fmla="*/ 388620 w 1604772"/>
                <a:gd name="connsiteY5" fmla="*/ 2645664 h 2892552"/>
                <a:gd name="connsiteX6" fmla="*/ 86868 w 1604772"/>
                <a:gd name="connsiteY6" fmla="*/ 2755392 h 2892552"/>
                <a:gd name="connsiteX7" fmla="*/ 105156 w 1604772"/>
                <a:gd name="connsiteY7" fmla="*/ 2883408 h 2892552"/>
                <a:gd name="connsiteX8" fmla="*/ 717804 w 1604772"/>
                <a:gd name="connsiteY8" fmla="*/ 2700528 h 2892552"/>
                <a:gd name="connsiteX9" fmla="*/ 1202436 w 1604772"/>
                <a:gd name="connsiteY9" fmla="*/ 2307336 h 2892552"/>
                <a:gd name="connsiteX10" fmla="*/ 1211580 w 1604772"/>
                <a:gd name="connsiteY10" fmla="*/ 1941576 h 2892552"/>
                <a:gd name="connsiteX11" fmla="*/ 891540 w 1604772"/>
                <a:gd name="connsiteY11" fmla="*/ 1365504 h 2892552"/>
                <a:gd name="connsiteX12" fmla="*/ 681228 w 1604772"/>
                <a:gd name="connsiteY12" fmla="*/ 871728 h 2892552"/>
                <a:gd name="connsiteX13" fmla="*/ 800100 w 1604772"/>
                <a:gd name="connsiteY13" fmla="*/ 542544 h 2892552"/>
                <a:gd name="connsiteX14" fmla="*/ 1147572 w 1604772"/>
                <a:gd name="connsiteY14" fmla="*/ 268224 h 2892552"/>
                <a:gd name="connsiteX15" fmla="*/ 1339596 w 1604772"/>
                <a:gd name="connsiteY15" fmla="*/ 304800 h 2892552"/>
                <a:gd name="connsiteX16" fmla="*/ 1357884 w 1604772"/>
                <a:gd name="connsiteY16" fmla="*/ 460248 h 2892552"/>
                <a:gd name="connsiteX17" fmla="*/ 1248156 w 1604772"/>
                <a:gd name="connsiteY17" fmla="*/ 524256 h 2892552"/>
                <a:gd name="connsiteX18" fmla="*/ 1257300 w 1604772"/>
                <a:gd name="connsiteY18" fmla="*/ 643128 h 2892552"/>
                <a:gd name="connsiteX19" fmla="*/ 1412748 w 1604772"/>
                <a:gd name="connsiteY19" fmla="*/ 652272 h 2892552"/>
                <a:gd name="connsiteX20" fmla="*/ 1568196 w 1604772"/>
                <a:gd name="connsiteY20" fmla="*/ 524256 h 2892552"/>
                <a:gd name="connsiteX21" fmla="*/ 1577340 w 1604772"/>
                <a:gd name="connsiteY21" fmla="*/ 222504 h 2892552"/>
                <a:gd name="connsiteX22" fmla="*/ 1403604 w 1604772"/>
                <a:gd name="connsiteY22" fmla="*/ 30480 h 2892552"/>
                <a:gd name="connsiteX23" fmla="*/ 1165860 w 1604772"/>
                <a:gd name="connsiteY23" fmla="*/ 39624 h 2892552"/>
                <a:gd name="connsiteX24" fmla="*/ 1101852 w 1604772"/>
                <a:gd name="connsiteY24" fmla="*/ 57912 h 289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04772" h="2892552">
                  <a:moveTo>
                    <a:pt x="1101852" y="57912"/>
                  </a:moveTo>
                  <a:cubicBezTo>
                    <a:pt x="1018032" y="111252"/>
                    <a:pt x="769620" y="213360"/>
                    <a:pt x="662940" y="359664"/>
                  </a:cubicBezTo>
                  <a:cubicBezTo>
                    <a:pt x="556260" y="505968"/>
                    <a:pt x="426720" y="701040"/>
                    <a:pt x="461772" y="935736"/>
                  </a:cubicBezTo>
                  <a:cubicBezTo>
                    <a:pt x="496824" y="1170432"/>
                    <a:pt x="789432" y="1559052"/>
                    <a:pt x="873252" y="1767840"/>
                  </a:cubicBezTo>
                  <a:cubicBezTo>
                    <a:pt x="957072" y="1976628"/>
                    <a:pt x="1045464" y="2042160"/>
                    <a:pt x="964692" y="2188464"/>
                  </a:cubicBezTo>
                  <a:cubicBezTo>
                    <a:pt x="883920" y="2334768"/>
                    <a:pt x="534924" y="2551176"/>
                    <a:pt x="388620" y="2645664"/>
                  </a:cubicBezTo>
                  <a:cubicBezTo>
                    <a:pt x="242316" y="2740152"/>
                    <a:pt x="134112" y="2715768"/>
                    <a:pt x="86868" y="2755392"/>
                  </a:cubicBezTo>
                  <a:cubicBezTo>
                    <a:pt x="39624" y="2795016"/>
                    <a:pt x="0" y="2892552"/>
                    <a:pt x="105156" y="2883408"/>
                  </a:cubicBezTo>
                  <a:cubicBezTo>
                    <a:pt x="210312" y="2874264"/>
                    <a:pt x="534924" y="2796540"/>
                    <a:pt x="717804" y="2700528"/>
                  </a:cubicBezTo>
                  <a:cubicBezTo>
                    <a:pt x="900684" y="2604516"/>
                    <a:pt x="1120140" y="2433828"/>
                    <a:pt x="1202436" y="2307336"/>
                  </a:cubicBezTo>
                  <a:cubicBezTo>
                    <a:pt x="1284732" y="2180844"/>
                    <a:pt x="1263396" y="2098548"/>
                    <a:pt x="1211580" y="1941576"/>
                  </a:cubicBezTo>
                  <a:cubicBezTo>
                    <a:pt x="1159764" y="1784604"/>
                    <a:pt x="979932" y="1543812"/>
                    <a:pt x="891540" y="1365504"/>
                  </a:cubicBezTo>
                  <a:cubicBezTo>
                    <a:pt x="803148" y="1187196"/>
                    <a:pt x="696468" y="1008888"/>
                    <a:pt x="681228" y="871728"/>
                  </a:cubicBezTo>
                  <a:cubicBezTo>
                    <a:pt x="665988" y="734568"/>
                    <a:pt x="722376" y="643128"/>
                    <a:pt x="800100" y="542544"/>
                  </a:cubicBezTo>
                  <a:cubicBezTo>
                    <a:pt x="877824" y="441960"/>
                    <a:pt x="1057656" y="307848"/>
                    <a:pt x="1147572" y="268224"/>
                  </a:cubicBezTo>
                  <a:cubicBezTo>
                    <a:pt x="1237488" y="228600"/>
                    <a:pt x="1304544" y="272796"/>
                    <a:pt x="1339596" y="304800"/>
                  </a:cubicBezTo>
                  <a:cubicBezTo>
                    <a:pt x="1374648" y="336804"/>
                    <a:pt x="1373124" y="423672"/>
                    <a:pt x="1357884" y="460248"/>
                  </a:cubicBezTo>
                  <a:cubicBezTo>
                    <a:pt x="1342644" y="496824"/>
                    <a:pt x="1264920" y="493776"/>
                    <a:pt x="1248156" y="524256"/>
                  </a:cubicBezTo>
                  <a:cubicBezTo>
                    <a:pt x="1231392" y="554736"/>
                    <a:pt x="1229868" y="621792"/>
                    <a:pt x="1257300" y="643128"/>
                  </a:cubicBezTo>
                  <a:cubicBezTo>
                    <a:pt x="1284732" y="664464"/>
                    <a:pt x="1360932" y="672084"/>
                    <a:pt x="1412748" y="652272"/>
                  </a:cubicBezTo>
                  <a:cubicBezTo>
                    <a:pt x="1464564" y="632460"/>
                    <a:pt x="1540764" y="595884"/>
                    <a:pt x="1568196" y="524256"/>
                  </a:cubicBezTo>
                  <a:cubicBezTo>
                    <a:pt x="1595628" y="452628"/>
                    <a:pt x="1604772" y="304800"/>
                    <a:pt x="1577340" y="222504"/>
                  </a:cubicBezTo>
                  <a:cubicBezTo>
                    <a:pt x="1549908" y="140208"/>
                    <a:pt x="1472184" y="60960"/>
                    <a:pt x="1403604" y="30480"/>
                  </a:cubicBezTo>
                  <a:cubicBezTo>
                    <a:pt x="1335024" y="0"/>
                    <a:pt x="1216152" y="33528"/>
                    <a:pt x="1165860" y="39624"/>
                  </a:cubicBezTo>
                  <a:cubicBezTo>
                    <a:pt x="1115568" y="45720"/>
                    <a:pt x="1185672" y="4572"/>
                    <a:pt x="1101852" y="57912"/>
                  </a:cubicBezTo>
                  <a:close/>
                </a:path>
              </a:pathLst>
            </a:custGeom>
            <a:solidFill>
              <a:srgbClr val="996633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38"/>
            <p:cNvGrpSpPr/>
            <p:nvPr/>
          </p:nvGrpSpPr>
          <p:grpSpPr>
            <a:xfrm>
              <a:off x="3581400" y="2819400"/>
              <a:ext cx="4724400" cy="3352800"/>
              <a:chOff x="3581400" y="2819400"/>
              <a:chExt cx="4724400" cy="3352800"/>
            </a:xfrm>
          </p:grpSpPr>
          <p:sp>
            <p:nvSpPr>
              <p:cNvPr id="12" name="Rounded Rectangle 11"/>
              <p:cNvSpPr/>
              <p:nvPr/>
            </p:nvSpPr>
            <p:spPr>
              <a:xfrm rot="12719695">
                <a:off x="6744666" y="5199654"/>
                <a:ext cx="1371600" cy="5334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929318" y="4572000"/>
                <a:ext cx="457200" cy="457200"/>
              </a:xfrm>
              <a:prstGeom prst="ellipse">
                <a:avLst/>
              </a:prstGeom>
              <a:solidFill>
                <a:srgbClr val="FFCD9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 rot="1329745">
                <a:off x="5207859" y="4866397"/>
                <a:ext cx="1371600" cy="5334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6019800" y="3810000"/>
                <a:ext cx="1447800" cy="2362200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28"/>
              <p:cNvGrpSpPr/>
              <p:nvPr/>
            </p:nvGrpSpPr>
            <p:grpSpPr>
              <a:xfrm>
                <a:off x="6477000" y="4876800"/>
                <a:ext cx="533400" cy="914400"/>
                <a:chOff x="1752600" y="1828800"/>
                <a:chExt cx="914400" cy="1600200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 flipV="1">
                  <a:off x="1752600" y="1828800"/>
                  <a:ext cx="914400" cy="1600200"/>
                </a:xfrm>
                <a:prstGeom prst="triangle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" name="Group 26"/>
                <p:cNvGrpSpPr/>
                <p:nvPr/>
              </p:nvGrpSpPr>
              <p:grpSpPr>
                <a:xfrm>
                  <a:off x="2057407" y="1828801"/>
                  <a:ext cx="316294" cy="1524001"/>
                  <a:chOff x="3886200" y="2906110"/>
                  <a:chExt cx="609600" cy="1742090"/>
                </a:xfrm>
              </p:grpSpPr>
              <p:sp>
                <p:nvSpPr>
                  <p:cNvPr id="41" name="Isosceles Triangle 40"/>
                  <p:cNvSpPr/>
                  <p:nvPr/>
                </p:nvSpPr>
                <p:spPr>
                  <a:xfrm rot="10800000">
                    <a:off x="3989832" y="2906110"/>
                    <a:ext cx="429768" cy="37049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" name="Group 25"/>
                  <p:cNvGrpSpPr/>
                  <p:nvPr/>
                </p:nvGrpSpPr>
                <p:grpSpPr>
                  <a:xfrm>
                    <a:off x="3886200" y="3276600"/>
                    <a:ext cx="609600" cy="1371600"/>
                    <a:chOff x="2590800" y="3429000"/>
                    <a:chExt cx="609600" cy="1371600"/>
                  </a:xfrm>
                </p:grpSpPr>
                <p:sp>
                  <p:nvSpPr>
                    <p:cNvPr id="44" name="Isosceles Triangle 43"/>
                    <p:cNvSpPr/>
                    <p:nvPr/>
                  </p:nvSpPr>
                  <p:spPr>
                    <a:xfrm rot="5400000">
                      <a:off x="2362200" y="3962400"/>
                      <a:ext cx="1371600" cy="304800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Isosceles Triangle 44"/>
                    <p:cNvSpPr/>
                    <p:nvPr/>
                  </p:nvSpPr>
                  <p:spPr>
                    <a:xfrm rot="5400000" flipV="1">
                      <a:off x="2057400" y="3962400"/>
                      <a:ext cx="1371600" cy="304800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17" name="Oval 16"/>
              <p:cNvSpPr/>
              <p:nvPr/>
            </p:nvSpPr>
            <p:spPr>
              <a:xfrm>
                <a:off x="6477000" y="5257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553200" y="5562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629400" y="5943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 Same Side Corner Rectangle 19"/>
              <p:cNvSpPr/>
              <p:nvPr/>
            </p:nvSpPr>
            <p:spPr>
              <a:xfrm flipV="1">
                <a:off x="6934200" y="5410200"/>
                <a:ext cx="228600" cy="166255"/>
              </a:xfrm>
              <a:prstGeom prst="round2Same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010400" y="5181600"/>
                <a:ext cx="76200" cy="228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16"/>
              <p:cNvGrpSpPr/>
              <p:nvPr/>
            </p:nvGrpSpPr>
            <p:grpSpPr>
              <a:xfrm>
                <a:off x="5257800" y="3048000"/>
                <a:ext cx="2639290" cy="1905000"/>
                <a:chOff x="4648200" y="2667000"/>
                <a:chExt cx="2639290" cy="1905000"/>
              </a:xfrm>
            </p:grpSpPr>
            <p:sp>
              <p:nvSpPr>
                <p:cNvPr id="25" name="Oval 3"/>
                <p:cNvSpPr/>
                <p:nvPr/>
              </p:nvSpPr>
              <p:spPr>
                <a:xfrm>
                  <a:off x="4648200" y="2667000"/>
                  <a:ext cx="990600" cy="990600"/>
                </a:xfrm>
                <a:prstGeom prst="ellipse">
                  <a:avLst/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724400" y="2819400"/>
                  <a:ext cx="762000" cy="762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1"/>
                <p:cNvSpPr/>
                <p:nvPr/>
              </p:nvSpPr>
              <p:spPr>
                <a:xfrm>
                  <a:off x="5029200" y="2667000"/>
                  <a:ext cx="1905000" cy="1905000"/>
                </a:xfrm>
                <a:prstGeom prst="ellipse">
                  <a:avLst/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hord 27"/>
                <p:cNvSpPr/>
                <p:nvPr/>
              </p:nvSpPr>
              <p:spPr>
                <a:xfrm rot="10471282">
                  <a:off x="6220690" y="2715490"/>
                  <a:ext cx="1066800" cy="1066800"/>
                </a:xfrm>
                <a:prstGeom prst="chord">
                  <a:avLst>
                    <a:gd name="adj1" fmla="val 2700000"/>
                    <a:gd name="adj2" fmla="val 16329629"/>
                  </a:avLst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5105400" y="3124200"/>
                  <a:ext cx="1447800" cy="1447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hord 29"/>
                <p:cNvSpPr/>
                <p:nvPr/>
              </p:nvSpPr>
              <p:spPr>
                <a:xfrm rot="10471282">
                  <a:off x="6283792" y="2882305"/>
                  <a:ext cx="778618" cy="778618"/>
                </a:xfrm>
                <a:prstGeom prst="chord">
                  <a:avLst>
                    <a:gd name="adj1" fmla="val 2700000"/>
                    <a:gd name="adj2" fmla="val 16329629"/>
                  </a:avLst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8"/>
                <p:cNvSpPr/>
                <p:nvPr/>
              </p:nvSpPr>
              <p:spPr>
                <a:xfrm>
                  <a:off x="5410200" y="35052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6019800" y="35052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hord 32"/>
                <p:cNvSpPr/>
                <p:nvPr/>
              </p:nvSpPr>
              <p:spPr>
                <a:xfrm rot="17350486">
                  <a:off x="5652598" y="3948602"/>
                  <a:ext cx="457200" cy="457200"/>
                </a:xfrm>
                <a:prstGeom prst="chord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89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ound Same Side Corner Rectangle 33"/>
                <p:cNvSpPr/>
                <p:nvPr/>
              </p:nvSpPr>
              <p:spPr>
                <a:xfrm rot="10800000">
                  <a:off x="5181601" y="3352800"/>
                  <a:ext cx="533400" cy="457201"/>
                </a:xfrm>
                <a:prstGeom prst="round2SameRect">
                  <a:avLst/>
                </a:pr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 Same Side Corner Rectangle 14"/>
                <p:cNvSpPr/>
                <p:nvPr/>
              </p:nvSpPr>
              <p:spPr>
                <a:xfrm rot="10800000">
                  <a:off x="5867400" y="3352800"/>
                  <a:ext cx="533400" cy="457201"/>
                </a:xfrm>
                <a:prstGeom prst="round2SameRect">
                  <a:avLst/>
                </a:pr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 rot="18642319">
                  <a:off x="5685506" y="3391264"/>
                  <a:ext cx="201611" cy="215730"/>
                </a:xfrm>
                <a:prstGeom prst="arc">
                  <a:avLst>
                    <a:gd name="adj1" fmla="val 15508414"/>
                    <a:gd name="adj2" fmla="val 1045417"/>
                  </a:avLst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Oval 22"/>
              <p:cNvSpPr/>
              <p:nvPr/>
            </p:nvSpPr>
            <p:spPr>
              <a:xfrm>
                <a:off x="7848600" y="5638800"/>
                <a:ext cx="457200" cy="457200"/>
              </a:xfrm>
              <a:prstGeom prst="ellipse">
                <a:avLst/>
              </a:prstGeom>
              <a:solidFill>
                <a:srgbClr val="FFCD9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rot="16200000" flipV="1">
                <a:off x="3390900" y="3009900"/>
                <a:ext cx="1905000" cy="15240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Rounded Rectangular Callout 46"/>
          <p:cNvSpPr/>
          <p:nvPr/>
        </p:nvSpPr>
        <p:spPr>
          <a:xfrm>
            <a:off x="1752600" y="838200"/>
            <a:ext cx="6096000" cy="2819400"/>
          </a:xfrm>
          <a:prstGeom prst="wedgeRoundRectCallout">
            <a:avLst>
              <a:gd name="adj1" fmla="val 30873"/>
              <a:gd name="adj2" fmla="val 66697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Correct!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81000" y="5029200"/>
            <a:ext cx="4419600" cy="114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ym typeface="Wingdings" pitchFamily="2" charset="2"/>
              </a:rPr>
              <a:t>Next</a:t>
            </a:r>
            <a:endParaRPr lang="en-US" sz="5400" b="1" dirty="0"/>
          </a:p>
        </p:txBody>
      </p:sp>
      <p:sp>
        <p:nvSpPr>
          <p:cNvPr id="49" name="Oval 48"/>
          <p:cNvSpPr/>
          <p:nvPr/>
        </p:nvSpPr>
        <p:spPr>
          <a:xfrm>
            <a:off x="2209800" y="1600200"/>
            <a:ext cx="1066800" cy="106680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√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639" t="1282" r="1899" b="2564"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447800" y="39624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Comic Sans MS" pitchFamily="66" charset="0"/>
              </a:rPr>
              <a:t>C</a:t>
            </a:r>
            <a:r>
              <a:rPr lang="en-US" sz="7200" dirty="0" smtClean="0">
                <a:solidFill>
                  <a:srgbClr val="FFFF00"/>
                </a:solidFill>
                <a:latin typeface="Comic Sans MS" pitchFamily="66" charset="0"/>
              </a:rPr>
              <a:t>_</a:t>
            </a:r>
            <a:r>
              <a:rPr lang="en-US" sz="7200" dirty="0" smtClean="0">
                <a:solidFill>
                  <a:schemeClr val="bg1"/>
                </a:solidFill>
                <a:latin typeface="Comic Sans MS" pitchFamily="66" charset="0"/>
              </a:rPr>
              <a:t>T</a:t>
            </a:r>
            <a:endParaRPr lang="en-US" sz="7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2050" name="Picture 2" descr="C:\Documents and Settings\cleyt\Local Settings\Temporary Internet Files\Content.IE5\08F029HP\MCj0438167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1905000"/>
            <a:ext cx="1482725" cy="1876425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914400" y="6096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Comic Sans MS" pitchFamily="66" charset="0"/>
              </a:rPr>
              <a:t>Fill in the blank</a:t>
            </a:r>
            <a:endParaRPr lang="en-US" sz="7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47800" y="5352871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FFFF00"/>
                </a:solidFill>
                <a:latin typeface="Comic Sans MS" pitchFamily="66" charset="0"/>
              </a:rPr>
              <a:t>A  B   C  D</a:t>
            </a:r>
            <a:endParaRPr lang="en-US" sz="72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" y="5181600"/>
            <a:ext cx="1143000" cy="114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ym typeface="Wingdings" pitchFamily="2" charset="2"/>
              </a:rPr>
              <a:t></a:t>
            </a:r>
            <a:endParaRPr lang="en-US" sz="5400" b="1" dirty="0"/>
          </a:p>
        </p:txBody>
      </p: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8"/>
          <p:cNvGrpSpPr/>
          <p:nvPr/>
        </p:nvGrpSpPr>
        <p:grpSpPr>
          <a:xfrm>
            <a:off x="4267200" y="4021523"/>
            <a:ext cx="4038600" cy="2988877"/>
            <a:chOff x="3581400" y="2819400"/>
            <a:chExt cx="4724400" cy="3496422"/>
          </a:xfrm>
        </p:grpSpPr>
        <p:sp>
          <p:nvSpPr>
            <p:cNvPr id="10" name="Freeform 9"/>
            <p:cNvSpPr/>
            <p:nvPr/>
          </p:nvSpPr>
          <p:spPr>
            <a:xfrm rot="1101466">
              <a:off x="6947109" y="4099628"/>
              <a:ext cx="1229532" cy="2216194"/>
            </a:xfrm>
            <a:custGeom>
              <a:avLst/>
              <a:gdLst>
                <a:gd name="connsiteX0" fmla="*/ 1101852 w 1604772"/>
                <a:gd name="connsiteY0" fmla="*/ 57912 h 2892552"/>
                <a:gd name="connsiteX1" fmla="*/ 662940 w 1604772"/>
                <a:gd name="connsiteY1" fmla="*/ 359664 h 2892552"/>
                <a:gd name="connsiteX2" fmla="*/ 461772 w 1604772"/>
                <a:gd name="connsiteY2" fmla="*/ 935736 h 2892552"/>
                <a:gd name="connsiteX3" fmla="*/ 873252 w 1604772"/>
                <a:gd name="connsiteY3" fmla="*/ 1767840 h 2892552"/>
                <a:gd name="connsiteX4" fmla="*/ 964692 w 1604772"/>
                <a:gd name="connsiteY4" fmla="*/ 2188464 h 2892552"/>
                <a:gd name="connsiteX5" fmla="*/ 388620 w 1604772"/>
                <a:gd name="connsiteY5" fmla="*/ 2645664 h 2892552"/>
                <a:gd name="connsiteX6" fmla="*/ 86868 w 1604772"/>
                <a:gd name="connsiteY6" fmla="*/ 2755392 h 2892552"/>
                <a:gd name="connsiteX7" fmla="*/ 105156 w 1604772"/>
                <a:gd name="connsiteY7" fmla="*/ 2883408 h 2892552"/>
                <a:gd name="connsiteX8" fmla="*/ 717804 w 1604772"/>
                <a:gd name="connsiteY8" fmla="*/ 2700528 h 2892552"/>
                <a:gd name="connsiteX9" fmla="*/ 1202436 w 1604772"/>
                <a:gd name="connsiteY9" fmla="*/ 2307336 h 2892552"/>
                <a:gd name="connsiteX10" fmla="*/ 1211580 w 1604772"/>
                <a:gd name="connsiteY10" fmla="*/ 1941576 h 2892552"/>
                <a:gd name="connsiteX11" fmla="*/ 891540 w 1604772"/>
                <a:gd name="connsiteY11" fmla="*/ 1365504 h 2892552"/>
                <a:gd name="connsiteX12" fmla="*/ 681228 w 1604772"/>
                <a:gd name="connsiteY12" fmla="*/ 871728 h 2892552"/>
                <a:gd name="connsiteX13" fmla="*/ 800100 w 1604772"/>
                <a:gd name="connsiteY13" fmla="*/ 542544 h 2892552"/>
                <a:gd name="connsiteX14" fmla="*/ 1147572 w 1604772"/>
                <a:gd name="connsiteY14" fmla="*/ 268224 h 2892552"/>
                <a:gd name="connsiteX15" fmla="*/ 1339596 w 1604772"/>
                <a:gd name="connsiteY15" fmla="*/ 304800 h 2892552"/>
                <a:gd name="connsiteX16" fmla="*/ 1357884 w 1604772"/>
                <a:gd name="connsiteY16" fmla="*/ 460248 h 2892552"/>
                <a:gd name="connsiteX17" fmla="*/ 1248156 w 1604772"/>
                <a:gd name="connsiteY17" fmla="*/ 524256 h 2892552"/>
                <a:gd name="connsiteX18" fmla="*/ 1257300 w 1604772"/>
                <a:gd name="connsiteY18" fmla="*/ 643128 h 2892552"/>
                <a:gd name="connsiteX19" fmla="*/ 1412748 w 1604772"/>
                <a:gd name="connsiteY19" fmla="*/ 652272 h 2892552"/>
                <a:gd name="connsiteX20" fmla="*/ 1568196 w 1604772"/>
                <a:gd name="connsiteY20" fmla="*/ 524256 h 2892552"/>
                <a:gd name="connsiteX21" fmla="*/ 1577340 w 1604772"/>
                <a:gd name="connsiteY21" fmla="*/ 222504 h 2892552"/>
                <a:gd name="connsiteX22" fmla="*/ 1403604 w 1604772"/>
                <a:gd name="connsiteY22" fmla="*/ 30480 h 2892552"/>
                <a:gd name="connsiteX23" fmla="*/ 1165860 w 1604772"/>
                <a:gd name="connsiteY23" fmla="*/ 39624 h 2892552"/>
                <a:gd name="connsiteX24" fmla="*/ 1101852 w 1604772"/>
                <a:gd name="connsiteY24" fmla="*/ 57912 h 289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04772" h="2892552">
                  <a:moveTo>
                    <a:pt x="1101852" y="57912"/>
                  </a:moveTo>
                  <a:cubicBezTo>
                    <a:pt x="1018032" y="111252"/>
                    <a:pt x="769620" y="213360"/>
                    <a:pt x="662940" y="359664"/>
                  </a:cubicBezTo>
                  <a:cubicBezTo>
                    <a:pt x="556260" y="505968"/>
                    <a:pt x="426720" y="701040"/>
                    <a:pt x="461772" y="935736"/>
                  </a:cubicBezTo>
                  <a:cubicBezTo>
                    <a:pt x="496824" y="1170432"/>
                    <a:pt x="789432" y="1559052"/>
                    <a:pt x="873252" y="1767840"/>
                  </a:cubicBezTo>
                  <a:cubicBezTo>
                    <a:pt x="957072" y="1976628"/>
                    <a:pt x="1045464" y="2042160"/>
                    <a:pt x="964692" y="2188464"/>
                  </a:cubicBezTo>
                  <a:cubicBezTo>
                    <a:pt x="883920" y="2334768"/>
                    <a:pt x="534924" y="2551176"/>
                    <a:pt x="388620" y="2645664"/>
                  </a:cubicBezTo>
                  <a:cubicBezTo>
                    <a:pt x="242316" y="2740152"/>
                    <a:pt x="134112" y="2715768"/>
                    <a:pt x="86868" y="2755392"/>
                  </a:cubicBezTo>
                  <a:cubicBezTo>
                    <a:pt x="39624" y="2795016"/>
                    <a:pt x="0" y="2892552"/>
                    <a:pt x="105156" y="2883408"/>
                  </a:cubicBezTo>
                  <a:cubicBezTo>
                    <a:pt x="210312" y="2874264"/>
                    <a:pt x="534924" y="2796540"/>
                    <a:pt x="717804" y="2700528"/>
                  </a:cubicBezTo>
                  <a:cubicBezTo>
                    <a:pt x="900684" y="2604516"/>
                    <a:pt x="1120140" y="2433828"/>
                    <a:pt x="1202436" y="2307336"/>
                  </a:cubicBezTo>
                  <a:cubicBezTo>
                    <a:pt x="1284732" y="2180844"/>
                    <a:pt x="1263396" y="2098548"/>
                    <a:pt x="1211580" y="1941576"/>
                  </a:cubicBezTo>
                  <a:cubicBezTo>
                    <a:pt x="1159764" y="1784604"/>
                    <a:pt x="979932" y="1543812"/>
                    <a:pt x="891540" y="1365504"/>
                  </a:cubicBezTo>
                  <a:cubicBezTo>
                    <a:pt x="803148" y="1187196"/>
                    <a:pt x="696468" y="1008888"/>
                    <a:pt x="681228" y="871728"/>
                  </a:cubicBezTo>
                  <a:cubicBezTo>
                    <a:pt x="665988" y="734568"/>
                    <a:pt x="722376" y="643128"/>
                    <a:pt x="800100" y="542544"/>
                  </a:cubicBezTo>
                  <a:cubicBezTo>
                    <a:pt x="877824" y="441960"/>
                    <a:pt x="1057656" y="307848"/>
                    <a:pt x="1147572" y="268224"/>
                  </a:cubicBezTo>
                  <a:cubicBezTo>
                    <a:pt x="1237488" y="228600"/>
                    <a:pt x="1304544" y="272796"/>
                    <a:pt x="1339596" y="304800"/>
                  </a:cubicBezTo>
                  <a:cubicBezTo>
                    <a:pt x="1374648" y="336804"/>
                    <a:pt x="1373124" y="423672"/>
                    <a:pt x="1357884" y="460248"/>
                  </a:cubicBezTo>
                  <a:cubicBezTo>
                    <a:pt x="1342644" y="496824"/>
                    <a:pt x="1264920" y="493776"/>
                    <a:pt x="1248156" y="524256"/>
                  </a:cubicBezTo>
                  <a:cubicBezTo>
                    <a:pt x="1231392" y="554736"/>
                    <a:pt x="1229868" y="621792"/>
                    <a:pt x="1257300" y="643128"/>
                  </a:cubicBezTo>
                  <a:cubicBezTo>
                    <a:pt x="1284732" y="664464"/>
                    <a:pt x="1360932" y="672084"/>
                    <a:pt x="1412748" y="652272"/>
                  </a:cubicBezTo>
                  <a:cubicBezTo>
                    <a:pt x="1464564" y="632460"/>
                    <a:pt x="1540764" y="595884"/>
                    <a:pt x="1568196" y="524256"/>
                  </a:cubicBezTo>
                  <a:cubicBezTo>
                    <a:pt x="1595628" y="452628"/>
                    <a:pt x="1604772" y="304800"/>
                    <a:pt x="1577340" y="222504"/>
                  </a:cubicBezTo>
                  <a:cubicBezTo>
                    <a:pt x="1549908" y="140208"/>
                    <a:pt x="1472184" y="60960"/>
                    <a:pt x="1403604" y="30480"/>
                  </a:cubicBezTo>
                  <a:cubicBezTo>
                    <a:pt x="1335024" y="0"/>
                    <a:pt x="1216152" y="33528"/>
                    <a:pt x="1165860" y="39624"/>
                  </a:cubicBezTo>
                  <a:cubicBezTo>
                    <a:pt x="1115568" y="45720"/>
                    <a:pt x="1185672" y="4572"/>
                    <a:pt x="1101852" y="57912"/>
                  </a:cubicBezTo>
                  <a:close/>
                </a:path>
              </a:pathLst>
            </a:custGeom>
            <a:solidFill>
              <a:srgbClr val="996633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38"/>
            <p:cNvGrpSpPr/>
            <p:nvPr/>
          </p:nvGrpSpPr>
          <p:grpSpPr>
            <a:xfrm>
              <a:off x="3581400" y="2819400"/>
              <a:ext cx="4724400" cy="3352800"/>
              <a:chOff x="3581400" y="2819400"/>
              <a:chExt cx="4724400" cy="3352800"/>
            </a:xfrm>
          </p:grpSpPr>
          <p:sp>
            <p:nvSpPr>
              <p:cNvPr id="12" name="Rounded Rectangle 11"/>
              <p:cNvSpPr/>
              <p:nvPr/>
            </p:nvSpPr>
            <p:spPr>
              <a:xfrm rot="12719695">
                <a:off x="6744666" y="5199654"/>
                <a:ext cx="1371600" cy="5334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929318" y="4572000"/>
                <a:ext cx="457200" cy="457200"/>
              </a:xfrm>
              <a:prstGeom prst="ellipse">
                <a:avLst/>
              </a:prstGeom>
              <a:solidFill>
                <a:srgbClr val="FFCD9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 rot="1329745">
                <a:off x="5207859" y="4866397"/>
                <a:ext cx="1371600" cy="5334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6019800" y="3810000"/>
                <a:ext cx="1447800" cy="2362200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28"/>
              <p:cNvGrpSpPr/>
              <p:nvPr/>
            </p:nvGrpSpPr>
            <p:grpSpPr>
              <a:xfrm>
                <a:off x="6477000" y="4876800"/>
                <a:ext cx="533400" cy="914400"/>
                <a:chOff x="1752600" y="1828800"/>
                <a:chExt cx="914400" cy="1600200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 flipV="1">
                  <a:off x="1752600" y="1828800"/>
                  <a:ext cx="914400" cy="1600200"/>
                </a:xfrm>
                <a:prstGeom prst="triangle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" name="Group 26"/>
                <p:cNvGrpSpPr/>
                <p:nvPr/>
              </p:nvGrpSpPr>
              <p:grpSpPr>
                <a:xfrm>
                  <a:off x="2057407" y="1828801"/>
                  <a:ext cx="316294" cy="1524001"/>
                  <a:chOff x="3886200" y="2906110"/>
                  <a:chExt cx="609600" cy="1742090"/>
                </a:xfrm>
              </p:grpSpPr>
              <p:sp>
                <p:nvSpPr>
                  <p:cNvPr id="41" name="Isosceles Triangle 40"/>
                  <p:cNvSpPr/>
                  <p:nvPr/>
                </p:nvSpPr>
                <p:spPr>
                  <a:xfrm rot="10800000">
                    <a:off x="3989832" y="2906110"/>
                    <a:ext cx="429768" cy="37049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" name="Group 25"/>
                  <p:cNvGrpSpPr/>
                  <p:nvPr/>
                </p:nvGrpSpPr>
                <p:grpSpPr>
                  <a:xfrm>
                    <a:off x="3886200" y="3276600"/>
                    <a:ext cx="609600" cy="1371600"/>
                    <a:chOff x="2590800" y="3429000"/>
                    <a:chExt cx="609600" cy="1371600"/>
                  </a:xfrm>
                </p:grpSpPr>
                <p:sp>
                  <p:nvSpPr>
                    <p:cNvPr id="44" name="Isosceles Triangle 43"/>
                    <p:cNvSpPr/>
                    <p:nvPr/>
                  </p:nvSpPr>
                  <p:spPr>
                    <a:xfrm rot="5400000">
                      <a:off x="2362200" y="3962400"/>
                      <a:ext cx="1371600" cy="304800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Isosceles Triangle 44"/>
                    <p:cNvSpPr/>
                    <p:nvPr/>
                  </p:nvSpPr>
                  <p:spPr>
                    <a:xfrm rot="5400000" flipV="1">
                      <a:off x="2057400" y="3962400"/>
                      <a:ext cx="1371600" cy="304800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17" name="Oval 16"/>
              <p:cNvSpPr/>
              <p:nvPr/>
            </p:nvSpPr>
            <p:spPr>
              <a:xfrm>
                <a:off x="6477000" y="5257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553200" y="5562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629400" y="5943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 Same Side Corner Rectangle 19"/>
              <p:cNvSpPr/>
              <p:nvPr/>
            </p:nvSpPr>
            <p:spPr>
              <a:xfrm flipV="1">
                <a:off x="6934200" y="5410200"/>
                <a:ext cx="228600" cy="166255"/>
              </a:xfrm>
              <a:prstGeom prst="round2Same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010400" y="5181600"/>
                <a:ext cx="76200" cy="228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16"/>
              <p:cNvGrpSpPr/>
              <p:nvPr/>
            </p:nvGrpSpPr>
            <p:grpSpPr>
              <a:xfrm>
                <a:off x="5257800" y="3048000"/>
                <a:ext cx="2639290" cy="1905000"/>
                <a:chOff x="4648200" y="2667000"/>
                <a:chExt cx="2639290" cy="1905000"/>
              </a:xfrm>
            </p:grpSpPr>
            <p:sp>
              <p:nvSpPr>
                <p:cNvPr id="25" name="Oval 3"/>
                <p:cNvSpPr/>
                <p:nvPr/>
              </p:nvSpPr>
              <p:spPr>
                <a:xfrm>
                  <a:off x="4648200" y="2667000"/>
                  <a:ext cx="990600" cy="990600"/>
                </a:xfrm>
                <a:prstGeom prst="ellipse">
                  <a:avLst/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724400" y="2819400"/>
                  <a:ext cx="762000" cy="762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1"/>
                <p:cNvSpPr/>
                <p:nvPr/>
              </p:nvSpPr>
              <p:spPr>
                <a:xfrm>
                  <a:off x="5029200" y="2667000"/>
                  <a:ext cx="1905000" cy="1905000"/>
                </a:xfrm>
                <a:prstGeom prst="ellipse">
                  <a:avLst/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hord 27"/>
                <p:cNvSpPr/>
                <p:nvPr/>
              </p:nvSpPr>
              <p:spPr>
                <a:xfrm rot="10471282">
                  <a:off x="6220690" y="2715490"/>
                  <a:ext cx="1066800" cy="1066800"/>
                </a:xfrm>
                <a:prstGeom prst="chord">
                  <a:avLst>
                    <a:gd name="adj1" fmla="val 2700000"/>
                    <a:gd name="adj2" fmla="val 16329629"/>
                  </a:avLst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5105400" y="3124200"/>
                  <a:ext cx="1447800" cy="1447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hord 29"/>
                <p:cNvSpPr/>
                <p:nvPr/>
              </p:nvSpPr>
              <p:spPr>
                <a:xfrm rot="10471282">
                  <a:off x="6283792" y="2882305"/>
                  <a:ext cx="778618" cy="778618"/>
                </a:xfrm>
                <a:prstGeom prst="chord">
                  <a:avLst>
                    <a:gd name="adj1" fmla="val 2700000"/>
                    <a:gd name="adj2" fmla="val 16329629"/>
                  </a:avLst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8"/>
                <p:cNvSpPr/>
                <p:nvPr/>
              </p:nvSpPr>
              <p:spPr>
                <a:xfrm>
                  <a:off x="5410200" y="35052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6019800" y="35052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hord 32"/>
                <p:cNvSpPr/>
                <p:nvPr/>
              </p:nvSpPr>
              <p:spPr>
                <a:xfrm rot="17350486">
                  <a:off x="5652598" y="3948602"/>
                  <a:ext cx="457200" cy="457200"/>
                </a:xfrm>
                <a:prstGeom prst="chord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89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ound Same Side Corner Rectangle 33"/>
                <p:cNvSpPr/>
                <p:nvPr/>
              </p:nvSpPr>
              <p:spPr>
                <a:xfrm rot="10800000">
                  <a:off x="5181601" y="3352800"/>
                  <a:ext cx="533400" cy="457201"/>
                </a:xfrm>
                <a:prstGeom prst="round2SameRect">
                  <a:avLst/>
                </a:pr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 Same Side Corner Rectangle 14"/>
                <p:cNvSpPr/>
                <p:nvPr/>
              </p:nvSpPr>
              <p:spPr>
                <a:xfrm rot="10800000">
                  <a:off x="5867400" y="3352800"/>
                  <a:ext cx="533400" cy="457201"/>
                </a:xfrm>
                <a:prstGeom prst="round2SameRect">
                  <a:avLst/>
                </a:pr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 rot="18642319">
                  <a:off x="5685506" y="3391264"/>
                  <a:ext cx="201611" cy="215730"/>
                </a:xfrm>
                <a:prstGeom prst="arc">
                  <a:avLst>
                    <a:gd name="adj1" fmla="val 15508414"/>
                    <a:gd name="adj2" fmla="val 1045417"/>
                  </a:avLst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Oval 22"/>
              <p:cNvSpPr/>
              <p:nvPr/>
            </p:nvSpPr>
            <p:spPr>
              <a:xfrm>
                <a:off x="7848600" y="5638800"/>
                <a:ext cx="457200" cy="457200"/>
              </a:xfrm>
              <a:prstGeom prst="ellipse">
                <a:avLst/>
              </a:prstGeom>
              <a:solidFill>
                <a:srgbClr val="FFCD9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rot="16200000" flipV="1">
                <a:off x="3390900" y="3009900"/>
                <a:ext cx="1905000" cy="15240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Rounded Rectangular Callout 46"/>
          <p:cNvSpPr/>
          <p:nvPr/>
        </p:nvSpPr>
        <p:spPr>
          <a:xfrm>
            <a:off x="1752600" y="838200"/>
            <a:ext cx="6096000" cy="2819400"/>
          </a:xfrm>
          <a:prstGeom prst="wedgeRoundRectCallout">
            <a:avLst>
              <a:gd name="adj1" fmla="val 30873"/>
              <a:gd name="adj2" fmla="val 66697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WRONG!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81000" y="5029200"/>
            <a:ext cx="4419600" cy="114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ym typeface="Wingdings" pitchFamily="2" charset="2"/>
              </a:rPr>
              <a:t>Next</a:t>
            </a:r>
            <a:endParaRPr lang="en-US" sz="5400" b="1" dirty="0"/>
          </a:p>
        </p:txBody>
      </p:sp>
      <p:sp>
        <p:nvSpPr>
          <p:cNvPr id="49" name="Oval 48"/>
          <p:cNvSpPr/>
          <p:nvPr/>
        </p:nvSpPr>
        <p:spPr>
          <a:xfrm>
            <a:off x="2209800" y="1600200"/>
            <a:ext cx="1066800" cy="10668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×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639" t="1282" r="1899" b="2564"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/>
          <p:nvPr/>
        </p:nvGrpSpPr>
        <p:grpSpPr>
          <a:xfrm>
            <a:off x="4267200" y="4021523"/>
            <a:ext cx="4038600" cy="2988877"/>
            <a:chOff x="3581400" y="2819400"/>
            <a:chExt cx="4724400" cy="3496422"/>
          </a:xfrm>
        </p:grpSpPr>
        <p:sp>
          <p:nvSpPr>
            <p:cNvPr id="10" name="Freeform 9"/>
            <p:cNvSpPr/>
            <p:nvPr/>
          </p:nvSpPr>
          <p:spPr>
            <a:xfrm rot="1101466">
              <a:off x="6947109" y="4099628"/>
              <a:ext cx="1229532" cy="2216194"/>
            </a:xfrm>
            <a:custGeom>
              <a:avLst/>
              <a:gdLst>
                <a:gd name="connsiteX0" fmla="*/ 1101852 w 1604772"/>
                <a:gd name="connsiteY0" fmla="*/ 57912 h 2892552"/>
                <a:gd name="connsiteX1" fmla="*/ 662940 w 1604772"/>
                <a:gd name="connsiteY1" fmla="*/ 359664 h 2892552"/>
                <a:gd name="connsiteX2" fmla="*/ 461772 w 1604772"/>
                <a:gd name="connsiteY2" fmla="*/ 935736 h 2892552"/>
                <a:gd name="connsiteX3" fmla="*/ 873252 w 1604772"/>
                <a:gd name="connsiteY3" fmla="*/ 1767840 h 2892552"/>
                <a:gd name="connsiteX4" fmla="*/ 964692 w 1604772"/>
                <a:gd name="connsiteY4" fmla="*/ 2188464 h 2892552"/>
                <a:gd name="connsiteX5" fmla="*/ 388620 w 1604772"/>
                <a:gd name="connsiteY5" fmla="*/ 2645664 h 2892552"/>
                <a:gd name="connsiteX6" fmla="*/ 86868 w 1604772"/>
                <a:gd name="connsiteY6" fmla="*/ 2755392 h 2892552"/>
                <a:gd name="connsiteX7" fmla="*/ 105156 w 1604772"/>
                <a:gd name="connsiteY7" fmla="*/ 2883408 h 2892552"/>
                <a:gd name="connsiteX8" fmla="*/ 717804 w 1604772"/>
                <a:gd name="connsiteY8" fmla="*/ 2700528 h 2892552"/>
                <a:gd name="connsiteX9" fmla="*/ 1202436 w 1604772"/>
                <a:gd name="connsiteY9" fmla="*/ 2307336 h 2892552"/>
                <a:gd name="connsiteX10" fmla="*/ 1211580 w 1604772"/>
                <a:gd name="connsiteY10" fmla="*/ 1941576 h 2892552"/>
                <a:gd name="connsiteX11" fmla="*/ 891540 w 1604772"/>
                <a:gd name="connsiteY11" fmla="*/ 1365504 h 2892552"/>
                <a:gd name="connsiteX12" fmla="*/ 681228 w 1604772"/>
                <a:gd name="connsiteY12" fmla="*/ 871728 h 2892552"/>
                <a:gd name="connsiteX13" fmla="*/ 800100 w 1604772"/>
                <a:gd name="connsiteY13" fmla="*/ 542544 h 2892552"/>
                <a:gd name="connsiteX14" fmla="*/ 1147572 w 1604772"/>
                <a:gd name="connsiteY14" fmla="*/ 268224 h 2892552"/>
                <a:gd name="connsiteX15" fmla="*/ 1339596 w 1604772"/>
                <a:gd name="connsiteY15" fmla="*/ 304800 h 2892552"/>
                <a:gd name="connsiteX16" fmla="*/ 1357884 w 1604772"/>
                <a:gd name="connsiteY16" fmla="*/ 460248 h 2892552"/>
                <a:gd name="connsiteX17" fmla="*/ 1248156 w 1604772"/>
                <a:gd name="connsiteY17" fmla="*/ 524256 h 2892552"/>
                <a:gd name="connsiteX18" fmla="*/ 1257300 w 1604772"/>
                <a:gd name="connsiteY18" fmla="*/ 643128 h 2892552"/>
                <a:gd name="connsiteX19" fmla="*/ 1412748 w 1604772"/>
                <a:gd name="connsiteY19" fmla="*/ 652272 h 2892552"/>
                <a:gd name="connsiteX20" fmla="*/ 1568196 w 1604772"/>
                <a:gd name="connsiteY20" fmla="*/ 524256 h 2892552"/>
                <a:gd name="connsiteX21" fmla="*/ 1577340 w 1604772"/>
                <a:gd name="connsiteY21" fmla="*/ 222504 h 2892552"/>
                <a:gd name="connsiteX22" fmla="*/ 1403604 w 1604772"/>
                <a:gd name="connsiteY22" fmla="*/ 30480 h 2892552"/>
                <a:gd name="connsiteX23" fmla="*/ 1165860 w 1604772"/>
                <a:gd name="connsiteY23" fmla="*/ 39624 h 2892552"/>
                <a:gd name="connsiteX24" fmla="*/ 1101852 w 1604772"/>
                <a:gd name="connsiteY24" fmla="*/ 57912 h 289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04772" h="2892552">
                  <a:moveTo>
                    <a:pt x="1101852" y="57912"/>
                  </a:moveTo>
                  <a:cubicBezTo>
                    <a:pt x="1018032" y="111252"/>
                    <a:pt x="769620" y="213360"/>
                    <a:pt x="662940" y="359664"/>
                  </a:cubicBezTo>
                  <a:cubicBezTo>
                    <a:pt x="556260" y="505968"/>
                    <a:pt x="426720" y="701040"/>
                    <a:pt x="461772" y="935736"/>
                  </a:cubicBezTo>
                  <a:cubicBezTo>
                    <a:pt x="496824" y="1170432"/>
                    <a:pt x="789432" y="1559052"/>
                    <a:pt x="873252" y="1767840"/>
                  </a:cubicBezTo>
                  <a:cubicBezTo>
                    <a:pt x="957072" y="1976628"/>
                    <a:pt x="1045464" y="2042160"/>
                    <a:pt x="964692" y="2188464"/>
                  </a:cubicBezTo>
                  <a:cubicBezTo>
                    <a:pt x="883920" y="2334768"/>
                    <a:pt x="534924" y="2551176"/>
                    <a:pt x="388620" y="2645664"/>
                  </a:cubicBezTo>
                  <a:cubicBezTo>
                    <a:pt x="242316" y="2740152"/>
                    <a:pt x="134112" y="2715768"/>
                    <a:pt x="86868" y="2755392"/>
                  </a:cubicBezTo>
                  <a:cubicBezTo>
                    <a:pt x="39624" y="2795016"/>
                    <a:pt x="0" y="2892552"/>
                    <a:pt x="105156" y="2883408"/>
                  </a:cubicBezTo>
                  <a:cubicBezTo>
                    <a:pt x="210312" y="2874264"/>
                    <a:pt x="534924" y="2796540"/>
                    <a:pt x="717804" y="2700528"/>
                  </a:cubicBezTo>
                  <a:cubicBezTo>
                    <a:pt x="900684" y="2604516"/>
                    <a:pt x="1120140" y="2433828"/>
                    <a:pt x="1202436" y="2307336"/>
                  </a:cubicBezTo>
                  <a:cubicBezTo>
                    <a:pt x="1284732" y="2180844"/>
                    <a:pt x="1263396" y="2098548"/>
                    <a:pt x="1211580" y="1941576"/>
                  </a:cubicBezTo>
                  <a:cubicBezTo>
                    <a:pt x="1159764" y="1784604"/>
                    <a:pt x="979932" y="1543812"/>
                    <a:pt x="891540" y="1365504"/>
                  </a:cubicBezTo>
                  <a:cubicBezTo>
                    <a:pt x="803148" y="1187196"/>
                    <a:pt x="696468" y="1008888"/>
                    <a:pt x="681228" y="871728"/>
                  </a:cubicBezTo>
                  <a:cubicBezTo>
                    <a:pt x="665988" y="734568"/>
                    <a:pt x="722376" y="643128"/>
                    <a:pt x="800100" y="542544"/>
                  </a:cubicBezTo>
                  <a:cubicBezTo>
                    <a:pt x="877824" y="441960"/>
                    <a:pt x="1057656" y="307848"/>
                    <a:pt x="1147572" y="268224"/>
                  </a:cubicBezTo>
                  <a:cubicBezTo>
                    <a:pt x="1237488" y="228600"/>
                    <a:pt x="1304544" y="272796"/>
                    <a:pt x="1339596" y="304800"/>
                  </a:cubicBezTo>
                  <a:cubicBezTo>
                    <a:pt x="1374648" y="336804"/>
                    <a:pt x="1373124" y="423672"/>
                    <a:pt x="1357884" y="460248"/>
                  </a:cubicBezTo>
                  <a:cubicBezTo>
                    <a:pt x="1342644" y="496824"/>
                    <a:pt x="1264920" y="493776"/>
                    <a:pt x="1248156" y="524256"/>
                  </a:cubicBezTo>
                  <a:cubicBezTo>
                    <a:pt x="1231392" y="554736"/>
                    <a:pt x="1229868" y="621792"/>
                    <a:pt x="1257300" y="643128"/>
                  </a:cubicBezTo>
                  <a:cubicBezTo>
                    <a:pt x="1284732" y="664464"/>
                    <a:pt x="1360932" y="672084"/>
                    <a:pt x="1412748" y="652272"/>
                  </a:cubicBezTo>
                  <a:cubicBezTo>
                    <a:pt x="1464564" y="632460"/>
                    <a:pt x="1540764" y="595884"/>
                    <a:pt x="1568196" y="524256"/>
                  </a:cubicBezTo>
                  <a:cubicBezTo>
                    <a:pt x="1595628" y="452628"/>
                    <a:pt x="1604772" y="304800"/>
                    <a:pt x="1577340" y="222504"/>
                  </a:cubicBezTo>
                  <a:cubicBezTo>
                    <a:pt x="1549908" y="140208"/>
                    <a:pt x="1472184" y="60960"/>
                    <a:pt x="1403604" y="30480"/>
                  </a:cubicBezTo>
                  <a:cubicBezTo>
                    <a:pt x="1335024" y="0"/>
                    <a:pt x="1216152" y="33528"/>
                    <a:pt x="1165860" y="39624"/>
                  </a:cubicBezTo>
                  <a:cubicBezTo>
                    <a:pt x="1115568" y="45720"/>
                    <a:pt x="1185672" y="4572"/>
                    <a:pt x="1101852" y="57912"/>
                  </a:cubicBezTo>
                  <a:close/>
                </a:path>
              </a:pathLst>
            </a:custGeom>
            <a:solidFill>
              <a:srgbClr val="996633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38"/>
            <p:cNvGrpSpPr/>
            <p:nvPr/>
          </p:nvGrpSpPr>
          <p:grpSpPr>
            <a:xfrm>
              <a:off x="3581400" y="2819400"/>
              <a:ext cx="4724400" cy="3352800"/>
              <a:chOff x="3581400" y="2819400"/>
              <a:chExt cx="4724400" cy="3352800"/>
            </a:xfrm>
          </p:grpSpPr>
          <p:sp>
            <p:nvSpPr>
              <p:cNvPr id="12" name="Rounded Rectangle 11"/>
              <p:cNvSpPr/>
              <p:nvPr/>
            </p:nvSpPr>
            <p:spPr>
              <a:xfrm rot="12719695">
                <a:off x="6744666" y="5199654"/>
                <a:ext cx="1371600" cy="5334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929318" y="4572000"/>
                <a:ext cx="457200" cy="457200"/>
              </a:xfrm>
              <a:prstGeom prst="ellipse">
                <a:avLst/>
              </a:prstGeom>
              <a:solidFill>
                <a:srgbClr val="FFCD9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 rot="1329745">
                <a:off x="5207859" y="4866397"/>
                <a:ext cx="1371600" cy="5334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6019800" y="3810000"/>
                <a:ext cx="1447800" cy="2362200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28"/>
              <p:cNvGrpSpPr/>
              <p:nvPr/>
            </p:nvGrpSpPr>
            <p:grpSpPr>
              <a:xfrm>
                <a:off x="6477000" y="4876800"/>
                <a:ext cx="533400" cy="914400"/>
                <a:chOff x="1752600" y="1828800"/>
                <a:chExt cx="914400" cy="1600200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 flipV="1">
                  <a:off x="1752600" y="1828800"/>
                  <a:ext cx="914400" cy="1600200"/>
                </a:xfrm>
                <a:prstGeom prst="triangle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" name="Group 26"/>
                <p:cNvGrpSpPr/>
                <p:nvPr/>
              </p:nvGrpSpPr>
              <p:grpSpPr>
                <a:xfrm>
                  <a:off x="2057407" y="1828801"/>
                  <a:ext cx="316294" cy="1524001"/>
                  <a:chOff x="3886200" y="2906110"/>
                  <a:chExt cx="609600" cy="1742090"/>
                </a:xfrm>
              </p:grpSpPr>
              <p:sp>
                <p:nvSpPr>
                  <p:cNvPr id="41" name="Isosceles Triangle 40"/>
                  <p:cNvSpPr/>
                  <p:nvPr/>
                </p:nvSpPr>
                <p:spPr>
                  <a:xfrm rot="10800000">
                    <a:off x="3989832" y="2906110"/>
                    <a:ext cx="429768" cy="37049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" name="Group 25"/>
                  <p:cNvGrpSpPr/>
                  <p:nvPr/>
                </p:nvGrpSpPr>
                <p:grpSpPr>
                  <a:xfrm>
                    <a:off x="3886200" y="3276600"/>
                    <a:ext cx="609600" cy="1371600"/>
                    <a:chOff x="2590800" y="3429000"/>
                    <a:chExt cx="609600" cy="1371600"/>
                  </a:xfrm>
                </p:grpSpPr>
                <p:sp>
                  <p:nvSpPr>
                    <p:cNvPr id="44" name="Isosceles Triangle 43"/>
                    <p:cNvSpPr/>
                    <p:nvPr/>
                  </p:nvSpPr>
                  <p:spPr>
                    <a:xfrm rot="5400000">
                      <a:off x="2362200" y="3962400"/>
                      <a:ext cx="1371600" cy="304800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Isosceles Triangle 44"/>
                    <p:cNvSpPr/>
                    <p:nvPr/>
                  </p:nvSpPr>
                  <p:spPr>
                    <a:xfrm rot="5400000" flipV="1">
                      <a:off x="2057400" y="3962400"/>
                      <a:ext cx="1371600" cy="304800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17" name="Oval 16"/>
              <p:cNvSpPr/>
              <p:nvPr/>
            </p:nvSpPr>
            <p:spPr>
              <a:xfrm>
                <a:off x="6477000" y="5257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553200" y="5562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629400" y="5943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 Same Side Corner Rectangle 19"/>
              <p:cNvSpPr/>
              <p:nvPr/>
            </p:nvSpPr>
            <p:spPr>
              <a:xfrm flipV="1">
                <a:off x="6934200" y="5410200"/>
                <a:ext cx="228600" cy="166255"/>
              </a:xfrm>
              <a:prstGeom prst="round2Same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010400" y="5181600"/>
                <a:ext cx="76200" cy="228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16"/>
              <p:cNvGrpSpPr/>
              <p:nvPr/>
            </p:nvGrpSpPr>
            <p:grpSpPr>
              <a:xfrm>
                <a:off x="5257800" y="3048000"/>
                <a:ext cx="2639290" cy="1905000"/>
                <a:chOff x="4648200" y="2667000"/>
                <a:chExt cx="2639290" cy="1905000"/>
              </a:xfrm>
            </p:grpSpPr>
            <p:sp>
              <p:nvSpPr>
                <p:cNvPr id="25" name="Oval 3"/>
                <p:cNvSpPr/>
                <p:nvPr/>
              </p:nvSpPr>
              <p:spPr>
                <a:xfrm>
                  <a:off x="4648200" y="2667000"/>
                  <a:ext cx="990600" cy="990600"/>
                </a:xfrm>
                <a:prstGeom prst="ellipse">
                  <a:avLst/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724400" y="2819400"/>
                  <a:ext cx="762000" cy="762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1"/>
                <p:cNvSpPr/>
                <p:nvPr/>
              </p:nvSpPr>
              <p:spPr>
                <a:xfrm>
                  <a:off x="5029200" y="2667000"/>
                  <a:ext cx="1905000" cy="1905000"/>
                </a:xfrm>
                <a:prstGeom prst="ellipse">
                  <a:avLst/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hord 27"/>
                <p:cNvSpPr/>
                <p:nvPr/>
              </p:nvSpPr>
              <p:spPr>
                <a:xfrm rot="10471282">
                  <a:off x="6220690" y="2715490"/>
                  <a:ext cx="1066800" cy="1066800"/>
                </a:xfrm>
                <a:prstGeom prst="chord">
                  <a:avLst>
                    <a:gd name="adj1" fmla="val 2700000"/>
                    <a:gd name="adj2" fmla="val 16329629"/>
                  </a:avLst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5105400" y="3124200"/>
                  <a:ext cx="1447800" cy="1447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hord 29"/>
                <p:cNvSpPr/>
                <p:nvPr/>
              </p:nvSpPr>
              <p:spPr>
                <a:xfrm rot="10471282">
                  <a:off x="6283792" y="2882305"/>
                  <a:ext cx="778618" cy="778618"/>
                </a:xfrm>
                <a:prstGeom prst="chord">
                  <a:avLst>
                    <a:gd name="adj1" fmla="val 2700000"/>
                    <a:gd name="adj2" fmla="val 16329629"/>
                  </a:avLst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8"/>
                <p:cNvSpPr/>
                <p:nvPr/>
              </p:nvSpPr>
              <p:spPr>
                <a:xfrm>
                  <a:off x="5410200" y="35052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6019800" y="35052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hord 32"/>
                <p:cNvSpPr/>
                <p:nvPr/>
              </p:nvSpPr>
              <p:spPr>
                <a:xfrm rot="17350486">
                  <a:off x="5652598" y="3948602"/>
                  <a:ext cx="457200" cy="457200"/>
                </a:xfrm>
                <a:prstGeom prst="chord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89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ound Same Side Corner Rectangle 33"/>
                <p:cNvSpPr/>
                <p:nvPr/>
              </p:nvSpPr>
              <p:spPr>
                <a:xfrm rot="10800000">
                  <a:off x="5181601" y="3352800"/>
                  <a:ext cx="533400" cy="457201"/>
                </a:xfrm>
                <a:prstGeom prst="round2SameRect">
                  <a:avLst/>
                </a:pr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 Same Side Corner Rectangle 14"/>
                <p:cNvSpPr/>
                <p:nvPr/>
              </p:nvSpPr>
              <p:spPr>
                <a:xfrm rot="10800000">
                  <a:off x="5867400" y="3352800"/>
                  <a:ext cx="533400" cy="457201"/>
                </a:xfrm>
                <a:prstGeom prst="round2SameRect">
                  <a:avLst/>
                </a:pr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 rot="18642319">
                  <a:off x="5685506" y="3391264"/>
                  <a:ext cx="201611" cy="215730"/>
                </a:xfrm>
                <a:prstGeom prst="arc">
                  <a:avLst>
                    <a:gd name="adj1" fmla="val 15508414"/>
                    <a:gd name="adj2" fmla="val 1045417"/>
                  </a:avLst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Oval 22"/>
              <p:cNvSpPr/>
              <p:nvPr/>
            </p:nvSpPr>
            <p:spPr>
              <a:xfrm>
                <a:off x="7848600" y="5638800"/>
                <a:ext cx="457200" cy="457200"/>
              </a:xfrm>
              <a:prstGeom prst="ellipse">
                <a:avLst/>
              </a:prstGeom>
              <a:solidFill>
                <a:srgbClr val="FFCD9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rot="16200000" flipV="1">
                <a:off x="3390900" y="3009900"/>
                <a:ext cx="1905000" cy="15240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Rounded Rectangular Callout 46"/>
          <p:cNvSpPr/>
          <p:nvPr/>
        </p:nvSpPr>
        <p:spPr>
          <a:xfrm>
            <a:off x="1752600" y="838200"/>
            <a:ext cx="6096000" cy="2819400"/>
          </a:xfrm>
          <a:prstGeom prst="wedgeRoundRectCallout">
            <a:avLst>
              <a:gd name="adj1" fmla="val 30873"/>
              <a:gd name="adj2" fmla="val 66697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Comic Sans MS" pitchFamily="66" charset="0"/>
              </a:rPr>
              <a:t>Congratulations!</a:t>
            </a:r>
            <a:br>
              <a:rPr lang="en-US" sz="4800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en-US" sz="4800" dirty="0" smtClean="0">
                <a:solidFill>
                  <a:schemeClr val="tx1"/>
                </a:solidFill>
                <a:latin typeface="Comic Sans MS" pitchFamily="66" charset="0"/>
              </a:rPr>
              <a:t>You got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3</a:t>
            </a:r>
            <a:r>
              <a:rPr lang="en-US" sz="4800" dirty="0" smtClean="0">
                <a:solidFill>
                  <a:schemeClr val="tx1"/>
                </a:solidFill>
                <a:latin typeface="Comic Sans MS" pitchFamily="66" charset="0"/>
              </a:rPr>
              <a:t> / 10</a:t>
            </a:r>
            <a:br>
              <a:rPr lang="en-US" sz="4800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en-US" sz="4800" dirty="0" smtClean="0">
                <a:solidFill>
                  <a:schemeClr val="tx1"/>
                </a:solidFill>
                <a:latin typeface="Comic Sans MS" pitchFamily="66" charset="0"/>
              </a:rPr>
              <a:t>questions!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81000" y="5029200"/>
            <a:ext cx="4267200" cy="1143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ym typeface="Wingdings" pitchFamily="2" charset="2"/>
              </a:rPr>
              <a:t>Submit score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167</Words>
  <Application>Microsoft Office PowerPoint</Application>
  <PresentationFormat>On-screen Show (4:3)</PresentationFormat>
  <Paragraphs>78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School of Computing Science, Simon Fraser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cleyt</dc:creator>
  <cp:lastModifiedBy>cleyt</cp:lastModifiedBy>
  <cp:revision>35</cp:revision>
  <dcterms:created xsi:type="dcterms:W3CDTF">2010-01-20T23:51:01Z</dcterms:created>
  <dcterms:modified xsi:type="dcterms:W3CDTF">2010-02-01T22:58:19Z</dcterms:modified>
</cp:coreProperties>
</file>