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7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3" r:id="rId5"/>
    <p:sldId id="259" r:id="rId6"/>
    <p:sldId id="264" r:id="rId7"/>
    <p:sldId id="266" r:id="rId8"/>
    <p:sldId id="265" r:id="rId9"/>
    <p:sldId id="267" r:id="rId10"/>
    <p:sldId id="268" r:id="rId11"/>
    <p:sldId id="269" r:id="rId12"/>
    <p:sldId id="260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323232"/>
    <a:srgbClr val="1C1C1C"/>
    <a:srgbClr val="B5B6B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1" autoAdjust="0"/>
    <p:restoredTop sz="94718" autoAdjust="0"/>
  </p:normalViewPr>
  <p:slideViewPr>
    <p:cSldViewPr snapToGrid="0" snapToObjects="1">
      <p:cViewPr varScale="1">
        <p:scale>
          <a:sx n="70" d="100"/>
          <a:sy n="70" d="100"/>
        </p:scale>
        <p:origin x="-139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0FED0-7E55-0E4B-96F6-8D9A81387FFC}" type="datetimeFigureOut">
              <a:rPr lang="en-US" smtClean="0"/>
              <a:pPr/>
              <a:t>3/14/2010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35626-FFFD-F546-8802-89AB2711F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E29CA-1E8A-B240-A219-57D07445EA32}" type="datetimeFigureOut">
              <a:rPr lang="en-US" smtClean="0"/>
              <a:pPr/>
              <a:t>3/14/2010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46F75-CEB3-5D46-A570-FAF8BFE1C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3/14/2010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B7E3-93E9-2A43-A81C-4D1D75D04FF6}" type="datetimeFigureOut">
              <a:rPr lang="en-US" smtClean="0"/>
              <a:pPr/>
              <a:t>3/14/2010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B7E3-93E9-2A43-A81C-4D1D75D04FF6}" type="datetimeFigureOut">
              <a:rPr lang="en-US" smtClean="0"/>
              <a:pPr/>
              <a:t>3/14/2010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B7E3-93E9-2A43-A81C-4D1D75D04FF6}" type="datetimeFigureOut">
              <a:rPr lang="en-US" smtClean="0"/>
              <a:pPr/>
              <a:t>3/14/2010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3/14/2010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B7E3-93E9-2A43-A81C-4D1D75D04FF6}" type="datetimeFigureOut">
              <a:rPr lang="en-US" smtClean="0"/>
              <a:pPr/>
              <a:t>3/14/2010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B7E3-93E9-2A43-A81C-4D1D75D04FF6}" type="datetimeFigureOut">
              <a:rPr lang="en-US" smtClean="0"/>
              <a:pPr/>
              <a:t>3/14/2010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B7E3-93E9-2A43-A81C-4D1D75D04FF6}" type="datetimeFigureOut">
              <a:rPr lang="en-US" smtClean="0"/>
              <a:pPr/>
              <a:t>3/14/2010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B7E3-93E9-2A43-A81C-4D1D75D04FF6}" type="datetimeFigureOut">
              <a:rPr lang="en-US" smtClean="0"/>
              <a:pPr/>
              <a:t>3/14/2010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B7E3-93E9-2A43-A81C-4D1D75D04FF6}" type="datetimeFigureOut">
              <a:rPr lang="en-US" smtClean="0"/>
              <a:pPr/>
              <a:t>3/14/2010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B7E3-93E9-2A43-A81C-4D1D75D04FF6}" type="datetimeFigureOut">
              <a:rPr lang="en-US" smtClean="0"/>
              <a:pPr/>
              <a:t>3/14/2010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4B7E3-93E9-2A43-A81C-4D1D75D04FF6}" type="datetimeFigureOut">
              <a:rPr lang="en-US" smtClean="0"/>
              <a:pPr/>
              <a:t>3/14/2010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A7388-53DE-DF4C-B882-890D8596A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81" r:id="rId2"/>
    <p:sldLayoutId id="2147484582" r:id="rId3"/>
    <p:sldLayoutId id="2147484583" r:id="rId4"/>
    <p:sldLayoutId id="2147484584" r:id="rId5"/>
    <p:sldLayoutId id="2147484585" r:id="rId6"/>
    <p:sldLayoutId id="2147484586" r:id="rId7"/>
    <p:sldLayoutId id="2147484587" r:id="rId8"/>
    <p:sldLayoutId id="2147484588" r:id="rId9"/>
    <p:sldLayoutId id="2147484589" r:id="rId10"/>
    <p:sldLayoutId id="214748459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am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701" y="1530392"/>
            <a:ext cx="7170744" cy="21066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7785" algn="br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503307" y="4549665"/>
            <a:ext cx="2059056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prstTxWarp prst="textNoShape">
              <a:avLst/>
            </a:prstTxWarp>
            <a:spAutoFit/>
          </a:bodyPr>
          <a:lstStyle/>
          <a:p>
            <a:r>
              <a:rPr lang="en-US" sz="2000" i="1" dirty="0" smtClean="0"/>
              <a:t>Aka</a:t>
            </a:r>
            <a:r>
              <a:rPr lang="en-US" sz="2400" i="1" dirty="0" smtClean="0"/>
              <a:t>:</a:t>
            </a:r>
            <a:r>
              <a:rPr lang="en-US" sz="2400" dirty="0" smtClean="0"/>
              <a:t> Group 11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Demonstration</a:t>
            </a:r>
            <a:endParaRPr 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Demonstration</a:t>
            </a:r>
            <a:endParaRPr 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Title</a:t>
            </a:r>
            <a:endParaRPr 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Pic-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10" y="1954403"/>
            <a:ext cx="7172040" cy="39812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00225" y="2466975"/>
            <a:ext cx="5095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-STUFF written on a chalkboard</a:t>
            </a:r>
          </a:p>
          <a:p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ainMenuView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047" y="1872705"/>
            <a:ext cx="7161905" cy="3980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ln w="76200" cap="flat" cmpd="tri" algn="ctr">
            <a:solidFill>
              <a:schemeClr val="tx1"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25400" dir="18900000">
              <a:srgbClr val="323232">
                <a:alpha val="50000"/>
              </a:srgbClr>
            </a:outerShdw>
          </a:effectLst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>
                <a:rot lat="0" lon="0" rev="20520000"/>
              </a:lightRig>
            </a:scene3d>
            <a:sp3d prstMaterial="matte"/>
          </a:bodyPr>
          <a:lstStyle/>
          <a:p>
            <a:r>
              <a:rPr lang="en-US" dirty="0">
                <a:latin typeface="Arial"/>
                <a:ea typeface="ヒラギノ角ゴ StdN W8"/>
                <a:cs typeface="Arial"/>
              </a:rPr>
              <a:t>Who is Team </a:t>
            </a:r>
            <a:r>
              <a:rPr lang="en-US" dirty="0">
                <a:solidFill>
                  <a:sysClr val="windowText" lastClr="000000"/>
                </a:solidFill>
                <a:latin typeface="Arial"/>
                <a:ea typeface="ヒラギノ角ゴ StdN W8"/>
                <a:cs typeface="Arial"/>
              </a:rPr>
              <a:t>Awesome</a:t>
            </a:r>
            <a:r>
              <a:rPr lang="en-US" dirty="0">
                <a:latin typeface="Arial"/>
                <a:ea typeface="ヒラギノ角ゴ StdN W8"/>
                <a:cs typeface="Arial"/>
              </a:rPr>
              <a:t>?</a:t>
            </a:r>
          </a:p>
        </p:txBody>
      </p:sp>
      <p:pic>
        <p:nvPicPr>
          <p:cNvPr id="10" name="Content Placeholder 9" descr="meiko.jpg"/>
          <p:cNvPicPr>
            <a:picLocks noGrp="1" noChangeAspect="1"/>
          </p:cNvPicPr>
          <p:nvPr>
            <p:ph idx="1"/>
          </p:nvPr>
        </p:nvPicPr>
        <p:blipFill>
          <a:blip r:embed="rId2"/>
          <a:srcRect l="10037" t="5610" r="6800" b="10846"/>
          <a:stretch>
            <a:fillRect/>
          </a:stretch>
        </p:blipFill>
        <p:spPr>
          <a:xfrm>
            <a:off x="457200" y="1413774"/>
            <a:ext cx="1292541" cy="12263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1939518" y="1855282"/>
            <a:ext cx="1664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entury Gothic"/>
                <a:cs typeface="Century Gothic"/>
              </a:rPr>
              <a:t>Meiko</a:t>
            </a:r>
            <a:r>
              <a:rPr lang="en-US" sz="2800" dirty="0" smtClean="0">
                <a:latin typeface="Century Gothic"/>
                <a:cs typeface="Century Gothic"/>
              </a:rPr>
              <a:t> Li</a:t>
            </a:r>
          </a:p>
        </p:txBody>
      </p:sp>
      <p:pic>
        <p:nvPicPr>
          <p:cNvPr id="12" name="Picture 11" descr="ariel.jpg"/>
          <p:cNvPicPr>
            <a:picLocks noChangeAspect="1"/>
          </p:cNvPicPr>
          <p:nvPr/>
        </p:nvPicPr>
        <p:blipFill>
          <a:blip r:embed="rId3"/>
          <a:srcRect l="9734" t="5768" r="12450" b="11009"/>
          <a:stretch>
            <a:fillRect/>
          </a:stretch>
        </p:blipFill>
        <p:spPr>
          <a:xfrm>
            <a:off x="457200" y="3196076"/>
            <a:ext cx="1292541" cy="12263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TextBox 12"/>
          <p:cNvSpPr txBox="1"/>
          <p:nvPr/>
        </p:nvSpPr>
        <p:spPr>
          <a:xfrm>
            <a:off x="1939518" y="3416300"/>
            <a:ext cx="2425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 Gothic"/>
                <a:cs typeface="Century Gothic"/>
              </a:rPr>
              <a:t>Ariel Lorenzo-</a:t>
            </a:r>
            <a:r>
              <a:rPr lang="en-US" sz="2400" dirty="0" err="1" smtClean="0">
                <a:latin typeface="Century Gothic"/>
                <a:cs typeface="Century Gothic"/>
              </a:rPr>
              <a:t>Luaces</a:t>
            </a:r>
            <a:endParaRPr lang="en-US" sz="2400" dirty="0">
              <a:latin typeface="Century Gothic"/>
              <a:cs typeface="Century Gothic"/>
            </a:endParaRPr>
          </a:p>
        </p:txBody>
      </p:sp>
      <p:pic>
        <p:nvPicPr>
          <p:cNvPr id="14" name="Picture 13" descr="daniel.jpg"/>
          <p:cNvPicPr>
            <a:picLocks noChangeAspect="1"/>
          </p:cNvPicPr>
          <p:nvPr/>
        </p:nvPicPr>
        <p:blipFill>
          <a:blip r:embed="rId4"/>
          <a:srcRect l="9673" t="5618" r="11973" b="10716"/>
          <a:stretch>
            <a:fillRect/>
          </a:stretch>
        </p:blipFill>
        <p:spPr>
          <a:xfrm>
            <a:off x="457200" y="5032014"/>
            <a:ext cx="1292541" cy="12263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1939518" y="5372100"/>
            <a:ext cx="1994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atin typeface="Century Gothic" pitchFamily="34" charset="0"/>
              </a:rPr>
              <a:t>Daniel Chappell</a:t>
            </a:r>
            <a:endParaRPr lang="en-CA" sz="2400" dirty="0">
              <a:latin typeface="Century Gothic" pitchFamily="34" charset="0"/>
            </a:endParaRPr>
          </a:p>
        </p:txBody>
      </p:sp>
      <p:pic>
        <p:nvPicPr>
          <p:cNvPr id="9" name="Picture 8" descr="cley.jpg"/>
          <p:cNvPicPr>
            <a:picLocks noChangeAspect="1"/>
          </p:cNvPicPr>
          <p:nvPr/>
        </p:nvPicPr>
        <p:blipFill>
          <a:blip r:embed="rId5"/>
          <a:srcRect l="9452" t="5396" r="12383" b="10403"/>
          <a:stretch>
            <a:fillRect/>
          </a:stretch>
        </p:blipFill>
        <p:spPr>
          <a:xfrm>
            <a:off x="4886325" y="1413774"/>
            <a:ext cx="1292541" cy="12468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14" descr="tony.jpg"/>
          <p:cNvPicPr>
            <a:picLocks noChangeAspect="1"/>
          </p:cNvPicPr>
          <p:nvPr/>
        </p:nvPicPr>
        <p:blipFill>
          <a:blip r:embed="rId6"/>
          <a:srcRect l="9404" t="6519" r="6300" b="10628"/>
          <a:stretch>
            <a:fillRect/>
          </a:stretch>
        </p:blipFill>
        <p:spPr>
          <a:xfrm>
            <a:off x="4846586" y="3196076"/>
            <a:ext cx="1332280" cy="12263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6" name="TextBox 15"/>
          <p:cNvSpPr txBox="1"/>
          <p:nvPr/>
        </p:nvSpPr>
        <p:spPr>
          <a:xfrm>
            <a:off x="6381749" y="1733550"/>
            <a:ext cx="2057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 smtClean="0">
                <a:latin typeface="Century Gothic" pitchFamily="34" charset="0"/>
              </a:rPr>
              <a:t>Cley</a:t>
            </a:r>
            <a:r>
              <a:rPr lang="en-CA" sz="2800" dirty="0" smtClean="0">
                <a:latin typeface="Century Gothic" pitchFamily="34" charset="0"/>
              </a:rPr>
              <a:t> Tang</a:t>
            </a:r>
            <a:endParaRPr lang="en-CA" sz="2800" dirty="0">
              <a:latin typeface="Century Gothic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1749" y="3416300"/>
            <a:ext cx="2057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latin typeface="Century Gothic" pitchFamily="34" charset="0"/>
              </a:rPr>
              <a:t>Tony Yang</a:t>
            </a:r>
            <a:endParaRPr lang="en-CA" sz="2800" dirty="0">
              <a:latin typeface="Century Gothic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86326" y="5618322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For more info, go to our website!!</a:t>
            </a:r>
          </a:p>
          <a:p>
            <a:pPr algn="ctr"/>
            <a:r>
              <a:rPr lang="en-US" sz="1600" dirty="0" smtClean="0"/>
              <a:t>http://code.google.com/p/cmpt275group11/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8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ic-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10" y="2116328"/>
            <a:ext cx="7172040" cy="39812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5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What are we doing here?</a:t>
            </a:r>
            <a:endParaRPr lang="en-US" dirty="0">
              <a:effectLst>
                <a:outerShdw blurRad="50800" dist="38100" algn="l" rotWithShape="0">
                  <a:prstClr val="black">
                    <a:alpha val="5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651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dirty="0" smtClean="0">
                <a:latin typeface="Century Gothic" pitchFamily="34" charset="0"/>
              </a:rPr>
              <a:t>To present: </a:t>
            </a:r>
            <a:endParaRPr lang="en-US" sz="3000" dirty="0">
              <a:latin typeface="Century Gothic" pitchFamily="34" charset="0"/>
            </a:endParaRPr>
          </a:p>
        </p:txBody>
      </p:sp>
      <p:pic>
        <p:nvPicPr>
          <p:cNvPr id="6" name="Picture 2" descr="C:\Documents and Settings\cleyt\Local Settings\Temporary Internet Files\Content.IE5\6KAPL56J\MCj0441706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63396" y="2905836"/>
            <a:ext cx="1905000" cy="1905000"/>
          </a:xfrm>
          <a:prstGeom prst="rect">
            <a:avLst/>
          </a:prstGeom>
          <a:noFill/>
        </p:spPr>
      </p:pic>
      <p:pic>
        <p:nvPicPr>
          <p:cNvPr id="7" name="Picture 4" descr="C:\Documents and Settings\cleyt\Local Settings\Temporary Internet Files\Content.IE5\GXC8DC2R\MCj0436895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996" y="3174262"/>
            <a:ext cx="1714500" cy="17145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073476" y="2829636"/>
            <a:ext cx="326724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hiller" pitchFamily="82" charset="0"/>
              </a:rPr>
              <a:t>Hey Kids, its…</a:t>
            </a:r>
            <a:endParaRPr lang="en-US" sz="4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67302" y="3134436"/>
            <a:ext cx="552266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10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hiller" pitchFamily="82" charset="0"/>
              </a:rPr>
              <a:t>Quiz Monkey</a:t>
            </a:r>
            <a:endParaRPr lang="en-US" sz="10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Chiller" pitchFamily="8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77840" y="4353636"/>
            <a:ext cx="482375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hiller" pitchFamily="82" charset="0"/>
              </a:rPr>
              <a:t>…you’ll go BANANAS!</a:t>
            </a:r>
            <a:endParaRPr lang="en-US" sz="4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056724" y="4558925"/>
            <a:ext cx="3246456" cy="2402629"/>
            <a:chOff x="3581400" y="2819400"/>
            <a:chExt cx="4724400" cy="3496422"/>
          </a:xfrm>
        </p:grpSpPr>
        <p:sp>
          <p:nvSpPr>
            <p:cNvPr id="14" name="Freeform 13"/>
            <p:cNvSpPr/>
            <p:nvPr/>
          </p:nvSpPr>
          <p:spPr>
            <a:xfrm rot="1101466">
              <a:off x="6947109" y="4099628"/>
              <a:ext cx="1229532" cy="2216194"/>
            </a:xfrm>
            <a:custGeom>
              <a:avLst/>
              <a:gdLst>
                <a:gd name="connsiteX0" fmla="*/ 1101852 w 1604772"/>
                <a:gd name="connsiteY0" fmla="*/ 57912 h 2892552"/>
                <a:gd name="connsiteX1" fmla="*/ 662940 w 1604772"/>
                <a:gd name="connsiteY1" fmla="*/ 359664 h 2892552"/>
                <a:gd name="connsiteX2" fmla="*/ 461772 w 1604772"/>
                <a:gd name="connsiteY2" fmla="*/ 935736 h 2892552"/>
                <a:gd name="connsiteX3" fmla="*/ 873252 w 1604772"/>
                <a:gd name="connsiteY3" fmla="*/ 1767840 h 2892552"/>
                <a:gd name="connsiteX4" fmla="*/ 964692 w 1604772"/>
                <a:gd name="connsiteY4" fmla="*/ 2188464 h 2892552"/>
                <a:gd name="connsiteX5" fmla="*/ 388620 w 1604772"/>
                <a:gd name="connsiteY5" fmla="*/ 2645664 h 2892552"/>
                <a:gd name="connsiteX6" fmla="*/ 86868 w 1604772"/>
                <a:gd name="connsiteY6" fmla="*/ 2755392 h 2892552"/>
                <a:gd name="connsiteX7" fmla="*/ 105156 w 1604772"/>
                <a:gd name="connsiteY7" fmla="*/ 2883408 h 2892552"/>
                <a:gd name="connsiteX8" fmla="*/ 717804 w 1604772"/>
                <a:gd name="connsiteY8" fmla="*/ 2700528 h 2892552"/>
                <a:gd name="connsiteX9" fmla="*/ 1202436 w 1604772"/>
                <a:gd name="connsiteY9" fmla="*/ 2307336 h 2892552"/>
                <a:gd name="connsiteX10" fmla="*/ 1211580 w 1604772"/>
                <a:gd name="connsiteY10" fmla="*/ 1941576 h 2892552"/>
                <a:gd name="connsiteX11" fmla="*/ 891540 w 1604772"/>
                <a:gd name="connsiteY11" fmla="*/ 1365504 h 2892552"/>
                <a:gd name="connsiteX12" fmla="*/ 681228 w 1604772"/>
                <a:gd name="connsiteY12" fmla="*/ 871728 h 2892552"/>
                <a:gd name="connsiteX13" fmla="*/ 800100 w 1604772"/>
                <a:gd name="connsiteY13" fmla="*/ 542544 h 2892552"/>
                <a:gd name="connsiteX14" fmla="*/ 1147572 w 1604772"/>
                <a:gd name="connsiteY14" fmla="*/ 268224 h 2892552"/>
                <a:gd name="connsiteX15" fmla="*/ 1339596 w 1604772"/>
                <a:gd name="connsiteY15" fmla="*/ 304800 h 2892552"/>
                <a:gd name="connsiteX16" fmla="*/ 1357884 w 1604772"/>
                <a:gd name="connsiteY16" fmla="*/ 460248 h 2892552"/>
                <a:gd name="connsiteX17" fmla="*/ 1248156 w 1604772"/>
                <a:gd name="connsiteY17" fmla="*/ 524256 h 2892552"/>
                <a:gd name="connsiteX18" fmla="*/ 1257300 w 1604772"/>
                <a:gd name="connsiteY18" fmla="*/ 643128 h 2892552"/>
                <a:gd name="connsiteX19" fmla="*/ 1412748 w 1604772"/>
                <a:gd name="connsiteY19" fmla="*/ 652272 h 2892552"/>
                <a:gd name="connsiteX20" fmla="*/ 1568196 w 1604772"/>
                <a:gd name="connsiteY20" fmla="*/ 524256 h 2892552"/>
                <a:gd name="connsiteX21" fmla="*/ 1577340 w 1604772"/>
                <a:gd name="connsiteY21" fmla="*/ 222504 h 2892552"/>
                <a:gd name="connsiteX22" fmla="*/ 1403604 w 1604772"/>
                <a:gd name="connsiteY22" fmla="*/ 30480 h 2892552"/>
                <a:gd name="connsiteX23" fmla="*/ 1165860 w 1604772"/>
                <a:gd name="connsiteY23" fmla="*/ 39624 h 2892552"/>
                <a:gd name="connsiteX24" fmla="*/ 1101852 w 1604772"/>
                <a:gd name="connsiteY24" fmla="*/ 57912 h 289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04772" h="2892552">
                  <a:moveTo>
                    <a:pt x="1101852" y="57912"/>
                  </a:moveTo>
                  <a:cubicBezTo>
                    <a:pt x="1018032" y="111252"/>
                    <a:pt x="769620" y="213360"/>
                    <a:pt x="662940" y="359664"/>
                  </a:cubicBezTo>
                  <a:cubicBezTo>
                    <a:pt x="556260" y="505968"/>
                    <a:pt x="426720" y="701040"/>
                    <a:pt x="461772" y="935736"/>
                  </a:cubicBezTo>
                  <a:cubicBezTo>
                    <a:pt x="496824" y="1170432"/>
                    <a:pt x="789432" y="1559052"/>
                    <a:pt x="873252" y="1767840"/>
                  </a:cubicBezTo>
                  <a:cubicBezTo>
                    <a:pt x="957072" y="1976628"/>
                    <a:pt x="1045464" y="2042160"/>
                    <a:pt x="964692" y="2188464"/>
                  </a:cubicBezTo>
                  <a:cubicBezTo>
                    <a:pt x="883920" y="2334768"/>
                    <a:pt x="534924" y="2551176"/>
                    <a:pt x="388620" y="2645664"/>
                  </a:cubicBezTo>
                  <a:cubicBezTo>
                    <a:pt x="242316" y="2740152"/>
                    <a:pt x="134112" y="2715768"/>
                    <a:pt x="86868" y="2755392"/>
                  </a:cubicBezTo>
                  <a:cubicBezTo>
                    <a:pt x="39624" y="2795016"/>
                    <a:pt x="0" y="2892552"/>
                    <a:pt x="105156" y="2883408"/>
                  </a:cubicBezTo>
                  <a:cubicBezTo>
                    <a:pt x="210312" y="2874264"/>
                    <a:pt x="534924" y="2796540"/>
                    <a:pt x="717804" y="2700528"/>
                  </a:cubicBezTo>
                  <a:cubicBezTo>
                    <a:pt x="900684" y="2604516"/>
                    <a:pt x="1120140" y="2433828"/>
                    <a:pt x="1202436" y="2307336"/>
                  </a:cubicBezTo>
                  <a:cubicBezTo>
                    <a:pt x="1284732" y="2180844"/>
                    <a:pt x="1263396" y="2098548"/>
                    <a:pt x="1211580" y="1941576"/>
                  </a:cubicBezTo>
                  <a:cubicBezTo>
                    <a:pt x="1159764" y="1784604"/>
                    <a:pt x="979932" y="1543812"/>
                    <a:pt x="891540" y="1365504"/>
                  </a:cubicBezTo>
                  <a:cubicBezTo>
                    <a:pt x="803148" y="1187196"/>
                    <a:pt x="696468" y="1008888"/>
                    <a:pt x="681228" y="871728"/>
                  </a:cubicBezTo>
                  <a:cubicBezTo>
                    <a:pt x="665988" y="734568"/>
                    <a:pt x="722376" y="643128"/>
                    <a:pt x="800100" y="542544"/>
                  </a:cubicBezTo>
                  <a:cubicBezTo>
                    <a:pt x="877824" y="441960"/>
                    <a:pt x="1057656" y="307848"/>
                    <a:pt x="1147572" y="268224"/>
                  </a:cubicBezTo>
                  <a:cubicBezTo>
                    <a:pt x="1237488" y="228600"/>
                    <a:pt x="1304544" y="272796"/>
                    <a:pt x="1339596" y="304800"/>
                  </a:cubicBezTo>
                  <a:cubicBezTo>
                    <a:pt x="1374648" y="336804"/>
                    <a:pt x="1373124" y="423672"/>
                    <a:pt x="1357884" y="460248"/>
                  </a:cubicBezTo>
                  <a:cubicBezTo>
                    <a:pt x="1342644" y="496824"/>
                    <a:pt x="1264920" y="493776"/>
                    <a:pt x="1248156" y="524256"/>
                  </a:cubicBezTo>
                  <a:cubicBezTo>
                    <a:pt x="1231392" y="554736"/>
                    <a:pt x="1229868" y="621792"/>
                    <a:pt x="1257300" y="643128"/>
                  </a:cubicBezTo>
                  <a:cubicBezTo>
                    <a:pt x="1284732" y="664464"/>
                    <a:pt x="1360932" y="672084"/>
                    <a:pt x="1412748" y="652272"/>
                  </a:cubicBezTo>
                  <a:cubicBezTo>
                    <a:pt x="1464564" y="632460"/>
                    <a:pt x="1540764" y="595884"/>
                    <a:pt x="1568196" y="524256"/>
                  </a:cubicBezTo>
                  <a:cubicBezTo>
                    <a:pt x="1595628" y="452628"/>
                    <a:pt x="1604772" y="304800"/>
                    <a:pt x="1577340" y="222504"/>
                  </a:cubicBezTo>
                  <a:cubicBezTo>
                    <a:pt x="1549908" y="140208"/>
                    <a:pt x="1472184" y="60960"/>
                    <a:pt x="1403604" y="30480"/>
                  </a:cubicBezTo>
                  <a:cubicBezTo>
                    <a:pt x="1335024" y="0"/>
                    <a:pt x="1216152" y="33528"/>
                    <a:pt x="1165860" y="39624"/>
                  </a:cubicBezTo>
                  <a:cubicBezTo>
                    <a:pt x="1115568" y="45720"/>
                    <a:pt x="1185672" y="4572"/>
                    <a:pt x="1101852" y="57912"/>
                  </a:cubicBezTo>
                  <a:close/>
                </a:path>
              </a:pathLst>
            </a:custGeom>
            <a:solidFill>
              <a:srgbClr val="996633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38"/>
            <p:cNvGrpSpPr/>
            <p:nvPr/>
          </p:nvGrpSpPr>
          <p:grpSpPr>
            <a:xfrm>
              <a:off x="3581400" y="2819400"/>
              <a:ext cx="4724400" cy="3352800"/>
              <a:chOff x="3581400" y="2819400"/>
              <a:chExt cx="4724400" cy="3352800"/>
            </a:xfrm>
          </p:grpSpPr>
          <p:sp>
            <p:nvSpPr>
              <p:cNvPr id="16" name="Rounded Rectangle 15"/>
              <p:cNvSpPr/>
              <p:nvPr/>
            </p:nvSpPr>
            <p:spPr>
              <a:xfrm rot="12719695">
                <a:off x="6744666" y="5199654"/>
                <a:ext cx="1371600" cy="5334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929318" y="4572000"/>
                <a:ext cx="457200" cy="457200"/>
              </a:xfrm>
              <a:prstGeom prst="ellipse">
                <a:avLst/>
              </a:prstGeom>
              <a:solidFill>
                <a:srgbClr val="FFCD9B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 rot="1329745">
                <a:off x="5207859" y="4866397"/>
                <a:ext cx="1371600" cy="5334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>
                <a:off x="6019800" y="3810000"/>
                <a:ext cx="1447800" cy="2362200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28"/>
              <p:cNvGrpSpPr/>
              <p:nvPr/>
            </p:nvGrpSpPr>
            <p:grpSpPr>
              <a:xfrm>
                <a:off x="6477000" y="4876800"/>
                <a:ext cx="533400" cy="914400"/>
                <a:chOff x="1752600" y="1828800"/>
                <a:chExt cx="914400" cy="1600200"/>
              </a:xfrm>
            </p:grpSpPr>
            <p:sp>
              <p:nvSpPr>
                <p:cNvPr id="41" name="Isosceles Triangle 40"/>
                <p:cNvSpPr/>
                <p:nvPr/>
              </p:nvSpPr>
              <p:spPr>
                <a:xfrm flipV="1">
                  <a:off x="1752600" y="1828800"/>
                  <a:ext cx="914400" cy="1600200"/>
                </a:xfrm>
                <a:prstGeom prst="triangle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2" name="Group 26"/>
                <p:cNvGrpSpPr/>
                <p:nvPr/>
              </p:nvGrpSpPr>
              <p:grpSpPr>
                <a:xfrm>
                  <a:off x="2057407" y="1828801"/>
                  <a:ext cx="316294" cy="1524001"/>
                  <a:chOff x="3886200" y="2906110"/>
                  <a:chExt cx="609600" cy="1742090"/>
                </a:xfrm>
              </p:grpSpPr>
              <p:sp>
                <p:nvSpPr>
                  <p:cNvPr id="43" name="Isosceles Triangle 42"/>
                  <p:cNvSpPr/>
                  <p:nvPr/>
                </p:nvSpPr>
                <p:spPr>
                  <a:xfrm rot="10800000">
                    <a:off x="3989832" y="2906110"/>
                    <a:ext cx="429768" cy="37049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4" name="Group 25"/>
                  <p:cNvGrpSpPr/>
                  <p:nvPr/>
                </p:nvGrpSpPr>
                <p:grpSpPr>
                  <a:xfrm>
                    <a:off x="3886200" y="3276600"/>
                    <a:ext cx="609600" cy="1371600"/>
                    <a:chOff x="2590800" y="3429000"/>
                    <a:chExt cx="609600" cy="1371600"/>
                  </a:xfrm>
                </p:grpSpPr>
                <p:sp>
                  <p:nvSpPr>
                    <p:cNvPr id="45" name="Isosceles Triangle 44"/>
                    <p:cNvSpPr/>
                    <p:nvPr/>
                  </p:nvSpPr>
                  <p:spPr>
                    <a:xfrm rot="5400000">
                      <a:off x="2362200" y="3962400"/>
                      <a:ext cx="1371600" cy="304800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Isosceles Triangle 45"/>
                    <p:cNvSpPr/>
                    <p:nvPr/>
                  </p:nvSpPr>
                  <p:spPr>
                    <a:xfrm rot="5400000" flipV="1">
                      <a:off x="2057400" y="3962400"/>
                      <a:ext cx="1371600" cy="304800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sp>
            <p:nvSpPr>
              <p:cNvPr id="21" name="Oval 20"/>
              <p:cNvSpPr/>
              <p:nvPr/>
            </p:nvSpPr>
            <p:spPr>
              <a:xfrm>
                <a:off x="6477000" y="5257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553200" y="5562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629400" y="5943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 flipV="1">
                <a:off x="6934200" y="5410200"/>
                <a:ext cx="228600" cy="166255"/>
              </a:xfrm>
              <a:prstGeom prst="round2Same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010400" y="5181600"/>
                <a:ext cx="76200" cy="2286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" name="Group 16"/>
              <p:cNvGrpSpPr/>
              <p:nvPr/>
            </p:nvGrpSpPr>
            <p:grpSpPr>
              <a:xfrm>
                <a:off x="5257800" y="3048000"/>
                <a:ext cx="2639290" cy="1905000"/>
                <a:chOff x="4648200" y="2667000"/>
                <a:chExt cx="2639290" cy="1905000"/>
              </a:xfrm>
            </p:grpSpPr>
            <p:sp>
              <p:nvSpPr>
                <p:cNvPr id="29" name="Oval 3"/>
                <p:cNvSpPr/>
                <p:nvPr/>
              </p:nvSpPr>
              <p:spPr>
                <a:xfrm>
                  <a:off x="4648200" y="2667000"/>
                  <a:ext cx="990600" cy="990600"/>
                </a:xfrm>
                <a:prstGeom prst="ellipse">
                  <a:avLst/>
                </a:prstGeom>
                <a:solidFill>
                  <a:srgbClr val="996633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4724400" y="2819400"/>
                  <a:ext cx="762000" cy="762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CD9B">
                        <a:shade val="30000"/>
                        <a:satMod val="115000"/>
                      </a:srgbClr>
                    </a:gs>
                    <a:gs pos="50000">
                      <a:srgbClr val="FFCD9B">
                        <a:shade val="67500"/>
                        <a:satMod val="115000"/>
                      </a:srgbClr>
                    </a:gs>
                    <a:gs pos="100000">
                      <a:srgbClr val="FFCD9B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1"/>
                <p:cNvSpPr/>
                <p:nvPr/>
              </p:nvSpPr>
              <p:spPr>
                <a:xfrm>
                  <a:off x="5029200" y="2667000"/>
                  <a:ext cx="1905000" cy="1905000"/>
                </a:xfrm>
                <a:prstGeom prst="ellipse">
                  <a:avLst/>
                </a:prstGeom>
                <a:solidFill>
                  <a:srgbClr val="996633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Chord 31"/>
                <p:cNvSpPr/>
                <p:nvPr/>
              </p:nvSpPr>
              <p:spPr>
                <a:xfrm rot="10471282">
                  <a:off x="6220690" y="2715490"/>
                  <a:ext cx="1066800" cy="1066800"/>
                </a:xfrm>
                <a:prstGeom prst="chord">
                  <a:avLst>
                    <a:gd name="adj1" fmla="val 2700000"/>
                    <a:gd name="adj2" fmla="val 16329629"/>
                  </a:avLst>
                </a:prstGeom>
                <a:solidFill>
                  <a:srgbClr val="996633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5105400" y="3124200"/>
                  <a:ext cx="1447800" cy="1447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CD9B">
                        <a:shade val="30000"/>
                        <a:satMod val="115000"/>
                      </a:srgbClr>
                    </a:gs>
                    <a:gs pos="50000">
                      <a:srgbClr val="FFCD9B">
                        <a:shade val="67500"/>
                        <a:satMod val="115000"/>
                      </a:srgbClr>
                    </a:gs>
                    <a:gs pos="100000">
                      <a:srgbClr val="FFCD9B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Chord 33"/>
                <p:cNvSpPr/>
                <p:nvPr/>
              </p:nvSpPr>
              <p:spPr>
                <a:xfrm rot="10471282">
                  <a:off x="6283792" y="2882305"/>
                  <a:ext cx="778618" cy="778618"/>
                </a:xfrm>
                <a:prstGeom prst="chord">
                  <a:avLst>
                    <a:gd name="adj1" fmla="val 2700000"/>
                    <a:gd name="adj2" fmla="val 16329629"/>
                  </a:avLst>
                </a:prstGeom>
                <a:gradFill flip="none" rotWithShape="1">
                  <a:gsLst>
                    <a:gs pos="0">
                      <a:srgbClr val="FFCD9B">
                        <a:shade val="30000"/>
                        <a:satMod val="115000"/>
                      </a:srgbClr>
                    </a:gs>
                    <a:gs pos="50000">
                      <a:srgbClr val="FFCD9B">
                        <a:shade val="67500"/>
                        <a:satMod val="115000"/>
                      </a:srgbClr>
                    </a:gs>
                    <a:gs pos="100000">
                      <a:srgbClr val="FFCD9B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Oval 8"/>
                <p:cNvSpPr/>
                <p:nvPr/>
              </p:nvSpPr>
              <p:spPr>
                <a:xfrm>
                  <a:off x="5410200" y="35052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6019800" y="35052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Chord 36"/>
                <p:cNvSpPr/>
                <p:nvPr/>
              </p:nvSpPr>
              <p:spPr>
                <a:xfrm rot="17350486">
                  <a:off x="5652598" y="3948602"/>
                  <a:ext cx="457200" cy="457200"/>
                </a:xfrm>
                <a:prstGeom prst="chord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8900000" scaled="1"/>
                  <a:tileRect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ound Same Side Corner Rectangle 37"/>
                <p:cNvSpPr/>
                <p:nvPr/>
              </p:nvSpPr>
              <p:spPr>
                <a:xfrm rot="10800000">
                  <a:off x="5181601" y="3352800"/>
                  <a:ext cx="533400" cy="457201"/>
                </a:xfrm>
                <a:prstGeom prst="round2SameRect">
                  <a:avLst/>
                </a:pr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ound Same Side Corner Rectangle 14"/>
                <p:cNvSpPr/>
                <p:nvPr/>
              </p:nvSpPr>
              <p:spPr>
                <a:xfrm rot="10800000">
                  <a:off x="5867400" y="3352800"/>
                  <a:ext cx="533400" cy="457201"/>
                </a:xfrm>
                <a:prstGeom prst="round2SameRect">
                  <a:avLst/>
                </a:pr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Arc 39"/>
                <p:cNvSpPr/>
                <p:nvPr/>
              </p:nvSpPr>
              <p:spPr>
                <a:xfrm rot="18642319">
                  <a:off x="5685506" y="3391264"/>
                  <a:ext cx="201611" cy="215730"/>
                </a:xfrm>
                <a:prstGeom prst="arc">
                  <a:avLst>
                    <a:gd name="adj1" fmla="val 15508414"/>
                    <a:gd name="adj2" fmla="val 1045417"/>
                  </a:avLst>
                </a:prstGeom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Oval 26"/>
              <p:cNvSpPr/>
              <p:nvPr/>
            </p:nvSpPr>
            <p:spPr>
              <a:xfrm>
                <a:off x="7848600" y="5638800"/>
                <a:ext cx="457200" cy="457200"/>
              </a:xfrm>
              <a:prstGeom prst="ellipse">
                <a:avLst/>
              </a:prstGeom>
              <a:solidFill>
                <a:srgbClr val="FFCD9B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rot="16200000" flipV="1">
                <a:off x="3390900" y="3009900"/>
                <a:ext cx="1905000" cy="152400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Overview</a:t>
            </a:r>
            <a:endParaRPr 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Pic-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10" y="1954403"/>
            <a:ext cx="7172040" cy="39812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5925" y="2564963"/>
            <a:ext cx="563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Quiz Monkey is:</a:t>
            </a:r>
          </a:p>
          <a:p>
            <a:endParaRPr lang="en-US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  -an educational 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iPhone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game for kids aged 7-8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85925" y="3488293"/>
            <a:ext cx="649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  -a quiz game of vocabulary and grammar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85925" y="3857625"/>
            <a:ext cx="602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  -a way for teachers to track students performance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85925" y="4226957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  -for more info, check out our website!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7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ic-BackGroun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10" y="1954403"/>
            <a:ext cx="7172040" cy="39812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7800" y="2541062"/>
            <a:ext cx="723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There will be many game question types, such as: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4810" y="3125838"/>
            <a:ext cx="553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-Find the Nouns/Verbs/Adjectives; a game where you touch the correct word types in the sentence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Overview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14810" y="3823216"/>
            <a:ext cx="523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-Fill in the Blank; select the best word for the given sentence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14810" y="4469547"/>
            <a:ext cx="564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-Find the Misspelled Word; touch all the errors 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Version 1</a:t>
            </a:r>
            <a:endParaRPr 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9500" y="175260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 Gothic"/>
                <a:cs typeface="Century Gothic"/>
              </a:rPr>
              <a:t>Version 1 will include: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9500" y="3022600"/>
            <a:ext cx="601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/>
                <a:cs typeface="Century Gothic"/>
              </a:rPr>
              <a:t>   -a working game engine utilizing the first 3</a:t>
            </a:r>
          </a:p>
          <a:p>
            <a:r>
              <a:rPr lang="en-US" sz="2000" dirty="0" smtClean="0">
                <a:latin typeface="Century Gothic"/>
                <a:cs typeface="Century Gothic"/>
              </a:rPr>
              <a:t>    question types:</a:t>
            </a:r>
            <a:endParaRPr lang="en-US" sz="2000" dirty="0"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0700" y="3814177"/>
            <a:ext cx="3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-Find the Word Type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0700" y="4183509"/>
            <a:ext cx="435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-Fill in the Blank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0700" y="4552841"/>
            <a:ext cx="497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-Find the Misspelled Word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9500" y="5276910"/>
            <a:ext cx="529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/>
                <a:cs typeface="Century Gothic"/>
              </a:rPr>
              <a:t>   -the XML parser (and question builder)</a:t>
            </a:r>
            <a:endParaRPr lang="en-US" sz="2000" dirty="0">
              <a:latin typeface="Century Gothic"/>
              <a:cs typeface="Century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9500" y="2444234"/>
            <a:ext cx="425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/>
                <a:cs typeface="Century Gothic"/>
              </a:rPr>
              <a:t>   -the main menu screen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Version 1</a:t>
            </a:r>
            <a:endParaRPr 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9500" y="175260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 Gothic"/>
                <a:cs typeface="Century Gothic"/>
              </a:rPr>
              <a:t>Version 1 will not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 </a:t>
            </a:r>
            <a:r>
              <a:rPr lang="en-US" sz="2400" dirty="0" smtClean="0">
                <a:latin typeface="Century Gothic"/>
                <a:cs typeface="Century Gothic"/>
              </a:rPr>
              <a:t>include: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9500" y="3022600"/>
            <a:ext cx="601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/>
                <a:cs typeface="Century Gothic"/>
              </a:rPr>
              <a:t>   -an online score database(V.2) or an online</a:t>
            </a:r>
          </a:p>
          <a:p>
            <a:r>
              <a:rPr lang="en-US" sz="2000" dirty="0" smtClean="0">
                <a:latin typeface="Century Gothic"/>
                <a:cs typeface="Century Gothic"/>
              </a:rPr>
              <a:t>     progress tracker for teachers(V.3)</a:t>
            </a:r>
            <a:endParaRPr lang="en-US" sz="2000" dirty="0"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9500" y="3971499"/>
            <a:ext cx="680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/>
                <a:cs typeface="Century Gothic"/>
              </a:rPr>
              <a:t>   -state saving for continuation of game play upon</a:t>
            </a:r>
          </a:p>
          <a:p>
            <a:r>
              <a:rPr lang="en-US" sz="2000" dirty="0" smtClean="0">
                <a:latin typeface="Century Gothic"/>
                <a:cs typeface="Century Gothic"/>
              </a:rPr>
              <a:t>     reopening (V.2)</a:t>
            </a:r>
            <a:endParaRPr lang="en-US" sz="2000" dirty="0">
              <a:latin typeface="Century Gothic"/>
              <a:cs typeface="Century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9499" y="2444234"/>
            <a:ext cx="6713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/>
                <a:cs typeface="Century Gothic"/>
              </a:rPr>
              <a:t>   -a way to enter your info for the </a:t>
            </a:r>
            <a:r>
              <a:rPr lang="en-US" sz="2000" dirty="0" err="1" smtClean="0">
                <a:latin typeface="Century Gothic"/>
                <a:cs typeface="Century Gothic"/>
              </a:rPr>
              <a:t>leaderboard</a:t>
            </a:r>
            <a:r>
              <a:rPr lang="en-US" sz="2000" dirty="0" smtClean="0">
                <a:latin typeface="Century Gothic"/>
                <a:cs typeface="Century Gothic"/>
              </a:rPr>
              <a:t>(V. 2)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Testing</a:t>
            </a:r>
            <a:endParaRPr 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9116" y="1733266"/>
            <a:ext cx="7028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atin typeface="Century Gothic" pitchFamily="34" charset="0"/>
              </a:rPr>
              <a:t>Note:</a:t>
            </a:r>
          </a:p>
          <a:p>
            <a:r>
              <a:rPr lang="en-CA" sz="2400" dirty="0" smtClean="0">
                <a:latin typeface="Century Gothic" pitchFamily="34" charset="0"/>
              </a:rPr>
              <a:t>    We used an iterative process, so testing was</a:t>
            </a:r>
          </a:p>
          <a:p>
            <a:r>
              <a:rPr lang="en-CA" sz="2400" dirty="0" smtClean="0">
                <a:latin typeface="Century Gothic" pitchFamily="34" charset="0"/>
              </a:rPr>
              <a:t>      more or less ongoing.</a:t>
            </a:r>
            <a:endParaRPr lang="en-CA" sz="2400" dirty="0"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9116" y="3162687"/>
            <a:ext cx="7301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entury Gothic" pitchFamily="34" charset="0"/>
              </a:rPr>
              <a:t>In addition: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9116" y="3664003"/>
            <a:ext cx="7301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entury Gothic" pitchFamily="34" charset="0"/>
              </a:rPr>
              <a:t>   -many unit tests:</a:t>
            </a:r>
            <a:endParaRPr lang="en-CA" sz="2000" dirty="0">
              <a:latin typeface="Century Gothi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9116" y="4995081"/>
            <a:ext cx="730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Century Gothic" pitchFamily="34" charset="0"/>
              </a:rPr>
              <a:t>   -integration test </a:t>
            </a:r>
            <a:endParaRPr lang="en-CA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Demonstration</a:t>
            </a:r>
            <a:endParaRPr 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Picture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70" y="1579727"/>
            <a:ext cx="7942930" cy="44116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</TotalTime>
  <Words>298</Words>
  <Application>Microsoft Office PowerPoint</Application>
  <PresentationFormat>On-screen Show (4:3)</PresentationFormat>
  <Paragraphs>54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Who is Team Awesome?</vt:lpstr>
      <vt:lpstr>What are we doing here?</vt:lpstr>
      <vt:lpstr>Overview</vt:lpstr>
      <vt:lpstr>Slide 5</vt:lpstr>
      <vt:lpstr>Version 1</vt:lpstr>
      <vt:lpstr>Version 1</vt:lpstr>
      <vt:lpstr>Testing</vt:lpstr>
      <vt:lpstr>Demonstration</vt:lpstr>
      <vt:lpstr>Demonstration</vt:lpstr>
      <vt:lpstr>Demonstration</vt:lpstr>
      <vt:lpstr>Title</vt:lpstr>
      <vt:lpstr>Slide 13</vt:lpstr>
    </vt:vector>
  </TitlesOfParts>
  <Company>Simon Fraser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ACS - Vancouver Campus</dc:creator>
  <cp:lastModifiedBy>Owner</cp:lastModifiedBy>
  <cp:revision>34</cp:revision>
  <dcterms:created xsi:type="dcterms:W3CDTF">2010-03-13T02:58:27Z</dcterms:created>
  <dcterms:modified xsi:type="dcterms:W3CDTF">2010-03-15T00:05:12Z</dcterms:modified>
</cp:coreProperties>
</file>