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9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658E-5207-47B9-8F8E-7F66F981DDBC}" type="datetimeFigureOut">
              <a:rPr lang="en-CA" smtClean="0"/>
              <a:t>13/02/2012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C949-F621-48B7-89F6-F95816901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98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658E-5207-47B9-8F8E-7F66F981DDBC}" type="datetimeFigureOut">
              <a:rPr lang="en-CA" smtClean="0"/>
              <a:t>14/02/2012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C949-F621-48B7-89F6-F95816901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82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658E-5207-47B9-8F8E-7F66F981DDBC}" type="datetimeFigureOut">
              <a:rPr lang="en-CA" smtClean="0"/>
              <a:t>14/02/2012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C949-F621-48B7-89F6-F95816901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461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658E-5207-47B9-8F8E-7F66F981DDBC}" type="datetimeFigureOut">
              <a:rPr lang="en-CA" smtClean="0"/>
              <a:t>14/02/2012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C949-F621-48B7-89F6-F95816901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79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658E-5207-47B9-8F8E-7F66F981DDBC}" type="datetimeFigureOut">
              <a:rPr lang="en-CA" smtClean="0"/>
              <a:t>14/02/2012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C949-F621-48B7-89F6-F95816901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637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658E-5207-47B9-8F8E-7F66F981DDBC}" type="datetimeFigureOut">
              <a:rPr lang="en-CA" smtClean="0"/>
              <a:t>14/02/2012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C949-F621-48B7-89F6-F95816901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97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658E-5207-47B9-8F8E-7F66F981DDBC}" type="datetimeFigureOut">
              <a:rPr lang="en-CA" smtClean="0"/>
              <a:t>14/02/2012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C949-F621-48B7-89F6-F95816901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9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658E-5207-47B9-8F8E-7F66F981DDBC}" type="datetimeFigureOut">
              <a:rPr lang="en-CA" smtClean="0"/>
              <a:t>14/02/2012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C949-F621-48B7-89F6-F95816901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467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658E-5207-47B9-8F8E-7F66F981DDBC}" type="datetimeFigureOut">
              <a:rPr lang="en-CA" smtClean="0"/>
              <a:t>14/02/2012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C949-F621-48B7-89F6-F95816901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65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658E-5207-47B9-8F8E-7F66F981DDBC}" type="datetimeFigureOut">
              <a:rPr lang="en-CA" smtClean="0"/>
              <a:t>14/02/2012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C949-F621-48B7-89F6-F95816901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17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658E-5207-47B9-8F8E-7F66F981DDBC}" type="datetimeFigureOut">
              <a:rPr lang="en-CA" smtClean="0"/>
              <a:t>14/02/2012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C949-F621-48B7-89F6-F95816901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628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F658E-5207-47B9-8F8E-7F66F981DDBC}" type="datetimeFigureOut">
              <a:rPr lang="en-CA" smtClean="0"/>
              <a:t>13/02/2012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1C949-F621-48B7-89F6-F95816901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69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67544" y="1196752"/>
            <a:ext cx="8136904" cy="2880320"/>
            <a:chOff x="467544" y="1196752"/>
            <a:chExt cx="8136904" cy="2880320"/>
          </a:xfrm>
        </p:grpSpPr>
        <p:sp>
          <p:nvSpPr>
            <p:cNvPr id="4" name="Rounded Rectangle 3"/>
            <p:cNvSpPr/>
            <p:nvPr/>
          </p:nvSpPr>
          <p:spPr>
            <a:xfrm>
              <a:off x="467544" y="1196752"/>
              <a:ext cx="8136904" cy="28803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99592" y="1546928"/>
              <a:ext cx="7272807" cy="21799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3291677"/>
            <a:ext cx="1800200" cy="619607"/>
            <a:chOff x="3922204" y="2881401"/>
            <a:chExt cx="1800200" cy="619607"/>
          </a:xfrm>
        </p:grpSpPr>
        <p:sp>
          <p:nvSpPr>
            <p:cNvPr id="9" name="Rounded Rectangle 8"/>
            <p:cNvSpPr/>
            <p:nvPr/>
          </p:nvSpPr>
          <p:spPr>
            <a:xfrm>
              <a:off x="3922204" y="2881401"/>
              <a:ext cx="180020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/>
            <p:cNvSpPr/>
            <p:nvPr/>
          </p:nvSpPr>
          <p:spPr>
            <a:xfrm>
              <a:off x="4067944" y="3347128"/>
              <a:ext cx="153880" cy="1538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/>
            <p:cNvSpPr/>
            <p:nvPr/>
          </p:nvSpPr>
          <p:spPr>
            <a:xfrm>
              <a:off x="5229936" y="3347128"/>
              <a:ext cx="153880" cy="1538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922204" y="2953409"/>
              <a:ext cx="324036" cy="21602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398368" y="2953409"/>
              <a:ext cx="324036" cy="21602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038328" y="2953409"/>
              <a:ext cx="324036" cy="21602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282244" y="2953409"/>
              <a:ext cx="324036" cy="21602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678288" y="2953409"/>
              <a:ext cx="324036" cy="4271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/>
            <p:cNvSpPr/>
            <p:nvPr/>
          </p:nvSpPr>
          <p:spPr>
            <a:xfrm>
              <a:off x="4223548" y="3347128"/>
              <a:ext cx="153880" cy="1538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/>
            <p:cNvSpPr/>
            <p:nvPr/>
          </p:nvSpPr>
          <p:spPr>
            <a:xfrm>
              <a:off x="5382336" y="3347128"/>
              <a:ext cx="153880" cy="1538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2780928"/>
            <a:ext cx="1584176" cy="792088"/>
            <a:chOff x="1937115" y="2743168"/>
            <a:chExt cx="1584176" cy="792088"/>
          </a:xfrm>
          <a:solidFill>
            <a:schemeClr val="bg1">
              <a:lumMod val="75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272560" y="2780927"/>
              <a:ext cx="75304" cy="51074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3728" y="2780928"/>
              <a:ext cx="75304" cy="51074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37115" y="2743168"/>
              <a:ext cx="1584176" cy="720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37115" y="3247224"/>
              <a:ext cx="1584176" cy="2880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4932040" y="3834344"/>
            <a:ext cx="144016" cy="1707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3347864" y="3834344"/>
            <a:ext cx="144016" cy="1707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/>
          <p:cNvSpPr/>
          <p:nvPr/>
        </p:nvSpPr>
        <p:spPr>
          <a:xfrm>
            <a:off x="1835696" y="3825924"/>
            <a:ext cx="144016" cy="1707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/>
          <p:cNvSpPr txBox="1"/>
          <p:nvPr/>
        </p:nvSpPr>
        <p:spPr>
          <a:xfrm>
            <a:off x="2843808" y="234888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Station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6012160" y="28436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Train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35796" y="8274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Track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411760" y="5435932"/>
            <a:ext cx="234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Nearing Station Sensor</a:t>
            </a:r>
            <a:endParaRPr lang="en-CA" dirty="0"/>
          </a:p>
        </p:txBody>
      </p:sp>
      <p:sp>
        <p:nvSpPr>
          <p:cNvPr id="35" name="TextBox 34"/>
          <p:cNvSpPr txBox="1"/>
          <p:nvPr/>
        </p:nvSpPr>
        <p:spPr>
          <a:xfrm>
            <a:off x="2411760" y="4365104"/>
            <a:ext cx="234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Station Stop Sensor</a:t>
            </a:r>
            <a:endParaRPr lang="en-CA" dirty="0"/>
          </a:p>
        </p:txBody>
      </p:sp>
      <p:cxnSp>
        <p:nvCxnSpPr>
          <p:cNvPr id="37" name="Straight Arrow Connector 36"/>
          <p:cNvCxnSpPr>
            <a:endCxn id="29" idx="2"/>
          </p:cNvCxnSpPr>
          <p:nvPr/>
        </p:nvCxnSpPr>
        <p:spPr>
          <a:xfrm flipH="1" flipV="1">
            <a:off x="3419872" y="4005064"/>
            <a:ext cx="16455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1907704" y="4005064"/>
            <a:ext cx="416578" cy="14308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2"/>
          </p:cNvCxnSpPr>
          <p:nvPr/>
        </p:nvCxnSpPr>
        <p:spPr>
          <a:xfrm flipV="1">
            <a:off x="4757082" y="4005064"/>
            <a:ext cx="246966" cy="15121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048164" y="4869160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Train Doors</a:t>
            </a:r>
            <a:endParaRPr lang="en-CA" dirty="0"/>
          </a:p>
        </p:txBody>
      </p:sp>
      <p:cxnSp>
        <p:nvCxnSpPr>
          <p:cNvPr id="48" name="Straight Arrow Connector 47"/>
          <p:cNvCxnSpPr>
            <a:endCxn id="16" idx="2"/>
          </p:cNvCxnSpPr>
          <p:nvPr/>
        </p:nvCxnSpPr>
        <p:spPr>
          <a:xfrm flipV="1">
            <a:off x="6557282" y="3790801"/>
            <a:ext cx="84948" cy="11863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17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11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4</cp:revision>
  <dcterms:created xsi:type="dcterms:W3CDTF">2012-02-14T07:50:04Z</dcterms:created>
  <dcterms:modified xsi:type="dcterms:W3CDTF">2012-02-15T02:44:44Z</dcterms:modified>
</cp:coreProperties>
</file>