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82"/>
  </p:normalViewPr>
  <p:slideViewPr>
    <p:cSldViewPr snapToGrid="0" snapToObjects="1">
      <p:cViewPr>
        <p:scale>
          <a:sx n="102" d="100"/>
          <a:sy n="102" d="100"/>
        </p:scale>
        <p:origin x="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1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6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19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16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4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8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94F-F344-9C4E-A3D8-927C44D5FDAF}" type="datetimeFigureOut">
              <a:rPr kumimoji="1" lang="zh-CN" altLang="en-US" smtClean="0"/>
              <a:t>15/12/10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EEDE-32B3-DC40-B473-9070723B0C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42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317430" y="3468323"/>
            <a:ext cx="4537032" cy="2428386"/>
          </a:xfrm>
          <a:prstGeom prst="rect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osd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93214" y="1655353"/>
            <a:ext cx="2526824" cy="94956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Architecture</a:t>
            </a:r>
            <a:endParaRPr kumimoji="1" lang="zh-CN" altLang="en-US" dirty="0"/>
          </a:p>
        </p:txBody>
      </p:sp>
      <p:sp>
        <p:nvSpPr>
          <p:cNvPr id="3" name="罐形 2"/>
          <p:cNvSpPr/>
          <p:nvPr/>
        </p:nvSpPr>
        <p:spPr>
          <a:xfrm>
            <a:off x="3528647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罐形 3"/>
          <p:cNvSpPr/>
          <p:nvPr/>
        </p:nvSpPr>
        <p:spPr>
          <a:xfrm>
            <a:off x="4144008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罐形 4"/>
          <p:cNvSpPr/>
          <p:nvPr/>
        </p:nvSpPr>
        <p:spPr>
          <a:xfrm>
            <a:off x="4759370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罐形 5"/>
          <p:cNvSpPr/>
          <p:nvPr/>
        </p:nvSpPr>
        <p:spPr>
          <a:xfrm>
            <a:off x="5374731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罐形 6"/>
          <p:cNvSpPr/>
          <p:nvPr/>
        </p:nvSpPr>
        <p:spPr>
          <a:xfrm>
            <a:off x="5990092" y="383345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罐形 7"/>
          <p:cNvSpPr/>
          <p:nvPr/>
        </p:nvSpPr>
        <p:spPr>
          <a:xfrm>
            <a:off x="6605453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罐形 8"/>
          <p:cNvSpPr/>
          <p:nvPr/>
        </p:nvSpPr>
        <p:spPr>
          <a:xfrm>
            <a:off x="7220815" y="383345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罐形 9"/>
          <p:cNvSpPr/>
          <p:nvPr/>
        </p:nvSpPr>
        <p:spPr>
          <a:xfrm>
            <a:off x="3528647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罐形 10"/>
          <p:cNvSpPr/>
          <p:nvPr/>
        </p:nvSpPr>
        <p:spPr>
          <a:xfrm>
            <a:off x="4144008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罐形 11"/>
          <p:cNvSpPr/>
          <p:nvPr/>
        </p:nvSpPr>
        <p:spPr>
          <a:xfrm>
            <a:off x="4759370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罐形 12"/>
          <p:cNvSpPr/>
          <p:nvPr/>
        </p:nvSpPr>
        <p:spPr>
          <a:xfrm>
            <a:off x="5374731" y="4555167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罐形 13"/>
          <p:cNvSpPr/>
          <p:nvPr/>
        </p:nvSpPr>
        <p:spPr>
          <a:xfrm>
            <a:off x="5990092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罐形 14"/>
          <p:cNvSpPr/>
          <p:nvPr/>
        </p:nvSpPr>
        <p:spPr>
          <a:xfrm>
            <a:off x="6605453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罐形 15"/>
          <p:cNvSpPr/>
          <p:nvPr/>
        </p:nvSpPr>
        <p:spPr>
          <a:xfrm>
            <a:off x="7220815" y="4555166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罐形 16"/>
          <p:cNvSpPr/>
          <p:nvPr/>
        </p:nvSpPr>
        <p:spPr>
          <a:xfrm>
            <a:off x="3528647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罐形 17"/>
          <p:cNvSpPr/>
          <p:nvPr/>
        </p:nvSpPr>
        <p:spPr>
          <a:xfrm>
            <a:off x="4144008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罐形 18"/>
          <p:cNvSpPr/>
          <p:nvPr/>
        </p:nvSpPr>
        <p:spPr>
          <a:xfrm>
            <a:off x="4759370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罐形 19"/>
          <p:cNvSpPr/>
          <p:nvPr/>
        </p:nvSpPr>
        <p:spPr>
          <a:xfrm>
            <a:off x="5374731" y="5276881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罐形 20"/>
          <p:cNvSpPr/>
          <p:nvPr/>
        </p:nvSpPr>
        <p:spPr>
          <a:xfrm>
            <a:off x="5990092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罐形 21"/>
          <p:cNvSpPr/>
          <p:nvPr/>
        </p:nvSpPr>
        <p:spPr>
          <a:xfrm>
            <a:off x="6605453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罐形 22"/>
          <p:cNvSpPr/>
          <p:nvPr/>
        </p:nvSpPr>
        <p:spPr>
          <a:xfrm>
            <a:off x="7220815" y="5276880"/>
            <a:ext cx="469524" cy="51432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可选流程 24"/>
          <p:cNvSpPr/>
          <p:nvPr/>
        </p:nvSpPr>
        <p:spPr>
          <a:xfrm>
            <a:off x="240974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mon.a</a:t>
            </a:r>
            <a:endParaRPr kumimoji="1" lang="zh-CN" altLang="en-US" sz="700" dirty="0"/>
          </a:p>
        </p:txBody>
      </p:sp>
      <p:sp>
        <p:nvSpPr>
          <p:cNvPr id="26" name="可选流程 25"/>
          <p:cNvSpPr/>
          <p:nvPr/>
        </p:nvSpPr>
        <p:spPr>
          <a:xfrm>
            <a:off x="3131311" y="2042215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mon.b</a:t>
            </a:r>
            <a:endParaRPr kumimoji="1" lang="zh-CN" altLang="en-US" sz="700" dirty="0"/>
          </a:p>
        </p:txBody>
      </p:sp>
      <p:sp>
        <p:nvSpPr>
          <p:cNvPr id="27" name="可选流程 26"/>
          <p:cNvSpPr/>
          <p:nvPr/>
        </p:nvSpPr>
        <p:spPr>
          <a:xfrm>
            <a:off x="3852881" y="2053938"/>
            <a:ext cx="504093" cy="43375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err="1" smtClean="0"/>
              <a:t>mon.c</a:t>
            </a:r>
            <a:endParaRPr kumimoji="1" lang="zh-CN" altLang="en-US" sz="700" dirty="0"/>
          </a:p>
        </p:txBody>
      </p:sp>
      <p:grpSp>
        <p:nvGrpSpPr>
          <p:cNvPr id="45" name="组 44"/>
          <p:cNvGrpSpPr/>
          <p:nvPr/>
        </p:nvGrpSpPr>
        <p:grpSpPr>
          <a:xfrm>
            <a:off x="7444476" y="1630833"/>
            <a:ext cx="1084886" cy="642666"/>
            <a:chOff x="7444476" y="1630833"/>
            <a:chExt cx="1084886" cy="642666"/>
          </a:xfrm>
        </p:grpSpPr>
        <p:sp>
          <p:nvSpPr>
            <p:cNvPr id="30" name="矩形 29"/>
            <p:cNvSpPr/>
            <p:nvPr/>
          </p:nvSpPr>
          <p:spPr>
            <a:xfrm>
              <a:off x="7444476" y="1956974"/>
              <a:ext cx="1084886" cy="3165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client</a:t>
              </a:r>
              <a:endParaRPr kumimoji="1"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7444476" y="1630833"/>
              <a:ext cx="1084886" cy="3165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app</a:t>
              </a:r>
              <a:endParaRPr kumimoji="1" lang="zh-CN" altLang="en-US" dirty="0"/>
            </a:p>
          </p:txBody>
        </p:sp>
      </p:grpSp>
      <p:sp>
        <p:nvSpPr>
          <p:cNvPr id="33" name="上下箭头 32"/>
          <p:cNvSpPr/>
          <p:nvPr/>
        </p:nvSpPr>
        <p:spPr>
          <a:xfrm rot="1515431">
            <a:off x="7546971" y="2365273"/>
            <a:ext cx="258418" cy="908795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3546800" y="2645020"/>
            <a:ext cx="1630626" cy="768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4759370" y="2115236"/>
            <a:ext cx="2606069" cy="14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5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07570" y="2210872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16538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22319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28100" y="4408381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6" idx="0"/>
          </p:cNvCxnSpPr>
          <p:nvPr/>
        </p:nvCxnSpPr>
        <p:spPr>
          <a:xfrm flipH="1">
            <a:off x="2417087" y="3079481"/>
            <a:ext cx="1499988" cy="13289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4"/>
            <a:endCxn id="7" idx="0"/>
          </p:cNvCxnSpPr>
          <p:nvPr/>
        </p:nvCxnSpPr>
        <p:spPr>
          <a:xfrm>
            <a:off x="4422867" y="3228511"/>
            <a:ext cx="1" cy="1179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8" idx="0"/>
          </p:cNvCxnSpPr>
          <p:nvPr/>
        </p:nvCxnSpPr>
        <p:spPr>
          <a:xfrm>
            <a:off x="4928658" y="3079481"/>
            <a:ext cx="1499991" cy="1328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Step1-Request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 flipH="1">
            <a:off x="6169699" y="3044659"/>
            <a:ext cx="95949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207277" y="2559297"/>
            <a:ext cx="12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Request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98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Step2-Vote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54334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Vote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0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41810" y="2227011"/>
            <a:ext cx="1430593" cy="10176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Client.1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50778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Rep.a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6559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Rep.b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49011" y="4424520"/>
            <a:ext cx="1401097" cy="95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Rep.c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Step3-</a:t>
            </a:r>
            <a:r>
              <a:rPr kumimoji="1" lang="en-US" altLang="zh-CN" dirty="0" smtClean="0"/>
              <a:t>Response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H="1">
            <a:off x="2829261" y="4738747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4847532" y="5042648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829261" y="5016846"/>
            <a:ext cx="43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4847532" y="4732568"/>
            <a:ext cx="430306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6200000" flipH="1">
            <a:off x="4137429" y="3320779"/>
            <a:ext cx="12700" cy="4277232"/>
          </a:xfrm>
          <a:prstGeom prst="bentConnector3">
            <a:avLst>
              <a:gd name="adj1" fmla="val 262703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5400000">
            <a:off x="4137429" y="3447264"/>
            <a:ext cx="12700" cy="4011562"/>
          </a:xfrm>
          <a:prstGeom prst="bentConnector3">
            <a:avLst>
              <a:gd name="adj1" fmla="val 160540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>
            <a:off x="5570566" y="3026962"/>
            <a:ext cx="9594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08144" y="2666860"/>
            <a:ext cx="92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/>
              <a:t>ACK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" idx="0"/>
            <a:endCxn id="4" idx="3"/>
          </p:cNvCxnSpPr>
          <p:nvPr/>
        </p:nvCxnSpPr>
        <p:spPr>
          <a:xfrm flipV="1">
            <a:off x="2051327" y="3095620"/>
            <a:ext cx="1499988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0"/>
            <a:endCxn id="4" idx="4"/>
          </p:cNvCxnSpPr>
          <p:nvPr/>
        </p:nvCxnSpPr>
        <p:spPr>
          <a:xfrm flipH="1" flipV="1">
            <a:off x="4057107" y="3244650"/>
            <a:ext cx="1" cy="117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8" idx="0"/>
            <a:endCxn id="4" idx="5"/>
          </p:cNvCxnSpPr>
          <p:nvPr/>
        </p:nvCxnSpPr>
        <p:spPr>
          <a:xfrm flipH="1" flipV="1">
            <a:off x="4562898" y="3095620"/>
            <a:ext cx="1586662" cy="132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endParaRPr kumimoji="1" lang="zh-CN" altLang="en-US" dirty="0"/>
          </a:p>
        </p:txBody>
      </p:sp>
      <p:grpSp>
        <p:nvGrpSpPr>
          <p:cNvPr id="16" name="组 15"/>
          <p:cNvGrpSpPr/>
          <p:nvPr/>
        </p:nvGrpSpPr>
        <p:grpSpPr>
          <a:xfrm>
            <a:off x="2028496" y="2902333"/>
            <a:ext cx="3825766" cy="536027"/>
            <a:chOff x="2028496" y="2902333"/>
            <a:chExt cx="3825766" cy="536027"/>
          </a:xfrm>
        </p:grpSpPr>
        <p:sp>
          <p:nvSpPr>
            <p:cNvPr id="4" name="矩形 3"/>
            <p:cNvSpPr/>
            <p:nvPr/>
          </p:nvSpPr>
          <p:spPr>
            <a:xfrm>
              <a:off x="2028496" y="2902333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352799" y="2985680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成功接收到客户请求</a:t>
              </a:r>
              <a:endParaRPr kumimoji="1" lang="zh-CN" altLang="en-US" dirty="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2028497" y="2028497"/>
            <a:ext cx="3825765" cy="536027"/>
            <a:chOff x="2028497" y="2028497"/>
            <a:chExt cx="3825765" cy="536027"/>
          </a:xfrm>
        </p:grpSpPr>
        <p:sp>
          <p:nvSpPr>
            <p:cNvPr id="3" name="矩形 2"/>
            <p:cNvSpPr/>
            <p:nvPr/>
          </p:nvSpPr>
          <p:spPr>
            <a:xfrm>
              <a:off x="2028497" y="2028497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F1</a:t>
              </a:r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52799" y="2107334"/>
              <a:ext cx="25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未接收到客户请求</a:t>
              </a:r>
              <a:endParaRPr kumimoji="1" lang="zh-CN" altLang="en-US" dirty="0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028495" y="3776168"/>
            <a:ext cx="8523891" cy="536027"/>
            <a:chOff x="2028495" y="3776168"/>
            <a:chExt cx="8523891" cy="536027"/>
          </a:xfrm>
        </p:grpSpPr>
        <p:sp>
          <p:nvSpPr>
            <p:cNvPr id="6" name="矩形 5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F2</a:t>
              </a:r>
              <a:endParaRPr kumimoji="1"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接收到客户请求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未开始写入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未成功</a:t>
              </a:r>
              <a:endParaRPr kumimoji="1" lang="zh-CN" altLang="en-US" dirty="0"/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028495" y="4650003"/>
            <a:ext cx="6831726" cy="536027"/>
            <a:chOff x="2028495" y="3776168"/>
            <a:chExt cx="6831726" cy="536027"/>
          </a:xfrm>
        </p:grpSpPr>
        <p:sp>
          <p:nvSpPr>
            <p:cNvPr id="13" name="矩形 1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成功写入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</a:t>
              </a:r>
              <a:endParaRPr kumimoji="1" lang="zh-CN" altLang="en-US" dirty="0"/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028495" y="5519329"/>
            <a:ext cx="8523891" cy="536027"/>
            <a:chOff x="2028495" y="3776168"/>
            <a:chExt cx="8523891" cy="536027"/>
          </a:xfrm>
        </p:grpSpPr>
        <p:sp>
          <p:nvSpPr>
            <p:cNvPr id="19" name="矩形 18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F3</a:t>
              </a:r>
              <a:endParaRPr kumimoji="1"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52799" y="3859516"/>
              <a:ext cx="7199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写入</a:t>
              </a:r>
              <a:r>
                <a:rPr kumimoji="1" lang="en-US" altLang="zh-CN" dirty="0" smtClean="0"/>
                <a:t>Prepare</a:t>
              </a:r>
              <a:r>
                <a:rPr kumimoji="1" lang="zh-CN" altLang="en-US" dirty="0" smtClean="0"/>
                <a:t>日志完成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未能够成功发送出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028495" y="6388655"/>
            <a:ext cx="6831726" cy="536027"/>
            <a:chOff x="2028495" y="3776168"/>
            <a:chExt cx="6831726" cy="536027"/>
          </a:xfrm>
        </p:grpSpPr>
        <p:sp>
          <p:nvSpPr>
            <p:cNvPr id="22" name="矩形 21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发送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028495" y="7257981"/>
            <a:ext cx="10347436" cy="536027"/>
            <a:chOff x="2028495" y="3776168"/>
            <a:chExt cx="10347436" cy="536027"/>
          </a:xfrm>
        </p:grpSpPr>
        <p:sp>
          <p:nvSpPr>
            <p:cNvPr id="25" name="矩形 24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F4</a:t>
              </a:r>
              <a:endParaRPr kumimoji="1"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52799" y="3859516"/>
              <a:ext cx="9023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消息发送成功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收到足够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消息但并成功写入</a:t>
              </a:r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日志</a:t>
              </a:r>
              <a:endParaRPr kumimoji="1" lang="zh-CN" altLang="en-US" dirty="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2028495" y="8122985"/>
            <a:ext cx="6831726" cy="536027"/>
            <a:chOff x="2028495" y="3776168"/>
            <a:chExt cx="6831726" cy="536027"/>
          </a:xfrm>
        </p:grpSpPr>
        <p:sp>
          <p:nvSpPr>
            <p:cNvPr id="28" name="矩形 27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收到足够的</a:t>
              </a:r>
              <a:r>
                <a:rPr kumimoji="1" lang="en-US" altLang="zh-CN" dirty="0" smtClean="0"/>
                <a:t>Vote</a:t>
              </a:r>
              <a:r>
                <a:rPr kumimoji="1" lang="zh-CN" altLang="en-US" dirty="0" smtClean="0"/>
                <a:t>消息</a:t>
              </a:r>
              <a:r>
                <a:rPr kumimoji="1" lang="zh-CN" altLang="en-US" dirty="0"/>
                <a:t>，</a:t>
              </a:r>
              <a:r>
                <a:rPr kumimoji="1" lang="zh-CN" altLang="en-US" dirty="0" smtClean="0"/>
                <a:t>并写入</a:t>
              </a:r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消息成功</a:t>
              </a:r>
              <a:endParaRPr kumimoji="1" lang="zh-CN" altLang="en-US" dirty="0"/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2028495" y="8987989"/>
            <a:ext cx="6984126" cy="536027"/>
            <a:chOff x="2028495" y="3776168"/>
            <a:chExt cx="6984126" cy="536027"/>
          </a:xfrm>
        </p:grpSpPr>
        <p:sp>
          <p:nvSpPr>
            <p:cNvPr id="31" name="矩形 30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F5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352799" y="3859516"/>
              <a:ext cx="5659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Commit</a:t>
              </a:r>
              <a:r>
                <a:rPr kumimoji="1" lang="zh-CN" altLang="en-US" dirty="0" smtClean="0"/>
                <a:t>日志写入完成</a:t>
              </a:r>
              <a:r>
                <a:rPr kumimoji="1" lang="en-US" altLang="zh-CN" dirty="0" smtClean="0"/>
                <a:t>/</a:t>
              </a:r>
              <a:r>
                <a:rPr kumimoji="1" lang="zh-CN" altLang="en-US" dirty="0" smtClean="0"/>
                <a:t>未发出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2028495" y="9852993"/>
            <a:ext cx="6831726" cy="536027"/>
            <a:chOff x="2028495" y="3776168"/>
            <a:chExt cx="6831726" cy="536027"/>
          </a:xfrm>
        </p:grpSpPr>
        <p:sp>
          <p:nvSpPr>
            <p:cNvPr id="37" name="矩形 36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S</a:t>
              </a:r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352799" y="3859516"/>
              <a:ext cx="5507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向客户端返回</a:t>
              </a:r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</a:t>
              </a:r>
              <a:endParaRPr kumimoji="1" lang="zh-CN" altLang="en-US" dirty="0"/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2028495" y="10717486"/>
            <a:ext cx="5680843" cy="536027"/>
            <a:chOff x="2028495" y="3776168"/>
            <a:chExt cx="5680843" cy="536027"/>
          </a:xfrm>
        </p:grpSpPr>
        <p:sp>
          <p:nvSpPr>
            <p:cNvPr id="43" name="矩形 42"/>
            <p:cNvSpPr/>
            <p:nvPr/>
          </p:nvSpPr>
          <p:spPr>
            <a:xfrm>
              <a:off x="2028495" y="3776168"/>
              <a:ext cx="1324303" cy="5360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F6</a:t>
              </a:r>
              <a:endParaRPr kumimoji="1"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352799" y="3859516"/>
              <a:ext cx="4356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ACK</a:t>
              </a:r>
              <a:r>
                <a:rPr kumimoji="1" lang="zh-CN" altLang="en-US" dirty="0" smtClean="0"/>
                <a:t>消息未被客户端成功接收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25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148</Words>
  <Application>Microsoft Macintosh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Architecture</vt:lpstr>
      <vt:lpstr>Write: Step1-Request</vt:lpstr>
      <vt:lpstr>Write: Step2-Vote</vt:lpstr>
      <vt:lpstr>Write: Step3-Response</vt:lpstr>
      <vt:lpstr>Write Process And Fault 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82</cp:revision>
  <dcterms:created xsi:type="dcterms:W3CDTF">2015-12-07T03:50:17Z</dcterms:created>
  <dcterms:modified xsi:type="dcterms:W3CDTF">2015-12-11T07:39:48Z</dcterms:modified>
</cp:coreProperties>
</file>