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/>
    <p:restoredTop sz="94761"/>
  </p:normalViewPr>
  <p:slideViewPr>
    <p:cSldViewPr snapToGrid="0" snapToObjects="1">
      <p:cViewPr>
        <p:scale>
          <a:sx n="184" d="100"/>
          <a:sy n="184" d="100"/>
        </p:scale>
        <p:origin x="-2864" y="-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65538-8ADC-4F99-969F-CE7C3AC65E5C}" type="doc">
      <dgm:prSet loTypeId="urn:diagrams.loki3.com/BracketList+Icon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BB3065-F257-4DC6-959D-906B4035911E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BE109-AB9D-4F2F-88A3-8E90FDF49605}" type="par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C01A7-2596-4D54-9541-77B3C704AB41}" type="sib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CBCB4-A843-4450-B6D6-E290149CDFB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A8883-A36C-434A-9AE6-428D3E0A9EBB}" type="par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D139E-A73A-481F-BBBE-43611D89D3CC}" type="sib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4728E-7AFC-465A-811E-31C6B3EB78AA}">
      <dgm:prSet phldrT="[文本]"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EFF27-1618-4904-BFC4-C8FE86D4BBB5}" type="par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534523-2296-4E57-9AAD-A5632542886C}" type="sib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86D58-19E3-4B90-8263-64A6CA52B50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CD4A3-58F8-4456-A76D-44DAAE5CEAA1}" type="par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6E18-0915-4FD6-9FAF-3FA12D7D92FD}" type="sib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567A2-4A09-428F-8169-F998E5F2AF72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8C8F0-757D-465B-867C-6715F3629ED4}" type="par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1E60F-F3C5-41D8-A328-53C287F1BF56}" type="sib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8E9DF-1DB6-40C5-92CA-0FEF78C5227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全局唯一（存储池唯一）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D3659-3D68-4B90-84EF-F5A51E5D8005}" type="par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8648D-678E-4B9F-B7DF-50224B5FA7FD}" type="sib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22A28-DFD9-4BF9-BE02-F2BED9D6400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E50D-38F5-4A93-865E-464DC6F39936}" type="par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DAC425-8B88-4379-9311-1495935814CC}" type="sib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8688CB-BB59-4F29-8A6A-38FB2E2CC26D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键值对（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9C550B-7B63-4DE7-BDA2-20DEC8EC61FF}" type="par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93ACB-99FA-4DC3-ACE8-96A8BACC0950}" type="sib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96534-6AAF-42E5-B006-CBD2B4A539B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B3A26-CD21-403F-8D35-FB4E95685965}" type="par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73A3BE-38EE-4712-9600-D3A0FE6CEDE8}" type="sib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E0DFB-6BCC-41EE-8BE6-472FD7899282}" type="pres">
      <dgm:prSet presAssocID="{B4365538-8ADC-4F99-969F-CE7C3AC65E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240A9-059A-401A-97D8-3D3FACD4C73A}" type="pres">
      <dgm:prSet presAssocID="{3CBB3065-F257-4DC6-959D-906B4035911E}" presName="linNode" presStyleCnt="0"/>
      <dgm:spPr/>
    </dgm:pt>
    <dgm:pt modelId="{65AC738B-9377-4FDE-AD75-34F202E86098}" type="pres">
      <dgm:prSet presAssocID="{3CBB3065-F257-4DC6-959D-906B4035911E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2F822-A364-4614-B308-E3D085AA44F3}" type="pres">
      <dgm:prSet presAssocID="{3CBB3065-F257-4DC6-959D-906B4035911E}" presName="bracket" presStyleLbl="parChTrans1D1" presStyleIdx="0" presStyleCnt="3"/>
      <dgm:spPr/>
    </dgm:pt>
    <dgm:pt modelId="{0FE8F627-56A5-4B6C-AE06-500300E72E37}" type="pres">
      <dgm:prSet presAssocID="{3CBB3065-F257-4DC6-959D-906B4035911E}" presName="spH" presStyleCnt="0"/>
      <dgm:spPr/>
    </dgm:pt>
    <dgm:pt modelId="{AADE16DF-C05F-431F-A331-3CCADA6A999A}" type="pres">
      <dgm:prSet presAssocID="{3CBB3065-F257-4DC6-959D-906B4035911E}" presName="desTx" presStyleLbl="node1" presStyleIdx="0" presStyleCnt="3" custLinFactNeighborY="-19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A846F-304F-423A-83EC-C7F4FCCFB263}" type="pres">
      <dgm:prSet presAssocID="{4B7C01A7-2596-4D54-9541-77B3C704AB41}" presName="spV" presStyleCnt="0"/>
      <dgm:spPr/>
    </dgm:pt>
    <dgm:pt modelId="{1C904F97-0EB4-4075-923B-8916433CAF97}" type="pres">
      <dgm:prSet presAssocID="{2854728E-7AFC-465A-811E-31C6B3EB78AA}" presName="linNode" presStyleCnt="0"/>
      <dgm:spPr/>
    </dgm:pt>
    <dgm:pt modelId="{76C231FE-63BD-4250-8947-19410613C694}" type="pres">
      <dgm:prSet presAssocID="{2854728E-7AFC-465A-811E-31C6B3EB78A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5E3EB-0F2E-463B-80CE-FB8054AE4BE8}" type="pres">
      <dgm:prSet presAssocID="{2854728E-7AFC-465A-811E-31C6B3EB78AA}" presName="bracket" presStyleLbl="parChTrans1D1" presStyleIdx="1" presStyleCnt="3"/>
      <dgm:spPr/>
    </dgm:pt>
    <dgm:pt modelId="{7CE78D7D-3419-478E-91A5-098C2EAF5984}" type="pres">
      <dgm:prSet presAssocID="{2854728E-7AFC-465A-811E-31C6B3EB78AA}" presName="spH" presStyleCnt="0"/>
      <dgm:spPr/>
    </dgm:pt>
    <dgm:pt modelId="{03C298EA-8617-4563-9056-1D92BCE55169}" type="pres">
      <dgm:prSet presAssocID="{2854728E-7AFC-465A-811E-31C6B3EB78A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DBC52-9690-44EC-90E3-8584350FA62E}" type="pres">
      <dgm:prSet presAssocID="{A3534523-2296-4E57-9AAD-A5632542886C}" presName="spV" presStyleCnt="0"/>
      <dgm:spPr/>
    </dgm:pt>
    <dgm:pt modelId="{348A0C47-9A65-4D13-A76C-A798C12F3192}" type="pres">
      <dgm:prSet presAssocID="{EEE567A2-4A09-428F-8169-F998E5F2AF72}" presName="linNode" presStyleCnt="0"/>
      <dgm:spPr/>
    </dgm:pt>
    <dgm:pt modelId="{0BCC69B1-ABD4-45CB-AAE7-8B985F5BFBF9}" type="pres">
      <dgm:prSet presAssocID="{EEE567A2-4A09-428F-8169-F998E5F2AF72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7A95D-2B82-4F63-B29F-5D4C8BA3A10B}" type="pres">
      <dgm:prSet presAssocID="{EEE567A2-4A09-428F-8169-F998E5F2AF72}" presName="bracket" presStyleLbl="parChTrans1D1" presStyleIdx="2" presStyleCnt="3"/>
      <dgm:spPr/>
    </dgm:pt>
    <dgm:pt modelId="{57600C1B-FAE8-4488-82B4-9B5C5EC7B01A}" type="pres">
      <dgm:prSet presAssocID="{EEE567A2-4A09-428F-8169-F998E5F2AF72}" presName="spH" presStyleCnt="0"/>
      <dgm:spPr/>
    </dgm:pt>
    <dgm:pt modelId="{51987FDC-CE10-450D-8363-FA676907F47D}" type="pres">
      <dgm:prSet presAssocID="{EEE567A2-4A09-428F-8169-F998E5F2AF72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D9472F-EE60-7043-884B-B97F9B1E551B}" type="presOf" srcId="{AEA96534-6AAF-42E5-B006-CBD2B4A539BC}" destId="{51987FDC-CE10-450D-8363-FA676907F47D}" srcOrd="0" destOrd="1" presId="urn:diagrams.loki3.com/BracketList+Icon"/>
    <dgm:cxn modelId="{5A0C742F-49BD-4BA0-BF79-F64F4D127A8C}" srcId="{3CBB3065-F257-4DC6-959D-906B4035911E}" destId="{09E8E9DF-1DB6-40C5-92CA-0FEF78C52277}" srcOrd="1" destOrd="0" parTransId="{604D3659-3D68-4B90-84EF-F5A51E5D8005}" sibTransId="{16E8648D-678E-4B9F-B7DF-50224B5FA7FD}"/>
    <dgm:cxn modelId="{73AED12B-D58F-48F4-B8EA-5E50CDF81763}" srcId="{B4365538-8ADC-4F99-969F-CE7C3AC65E5C}" destId="{EEE567A2-4A09-428F-8169-F998E5F2AF72}" srcOrd="2" destOrd="0" parTransId="{29C8C8F0-757D-465B-867C-6715F3629ED4}" sibTransId="{63C1E60F-F3C5-41D8-A328-53C287F1BF56}"/>
    <dgm:cxn modelId="{A8693456-851D-1946-BA7B-9EA397D07A57}" type="presOf" srcId="{2854728E-7AFC-465A-811E-31C6B3EB78AA}" destId="{76C231FE-63BD-4250-8947-19410613C694}" srcOrd="0" destOrd="0" presId="urn:diagrams.loki3.com/BracketList+Icon"/>
    <dgm:cxn modelId="{0470FC88-649A-41C1-A0B1-B517F5B97F49}" srcId="{EEE567A2-4A09-428F-8169-F998E5F2AF72}" destId="{AEA96534-6AAF-42E5-B006-CBD2B4A539BC}" srcOrd="1" destOrd="0" parTransId="{E22B3A26-CD21-403F-8D35-FB4E95685965}" sibTransId="{5273A3BE-38EE-4712-9600-D3A0FE6CEDE8}"/>
    <dgm:cxn modelId="{4E88DE91-61AF-4740-9D6D-90326E3E21C0}" type="presOf" srcId="{332CBCB4-A843-4450-B6D6-E290149CDFBF}" destId="{AADE16DF-C05F-431F-A331-3CCADA6A999A}" srcOrd="0" destOrd="0" presId="urn:diagrams.loki3.com/BracketList+Icon"/>
    <dgm:cxn modelId="{4EADD117-5971-4511-81B8-2364DB5C766F}" srcId="{EEE567A2-4A09-428F-8169-F998E5F2AF72}" destId="{E08688CB-BB59-4F29-8A6A-38FB2E2CC26D}" srcOrd="0" destOrd="0" parTransId="{0A9C550B-7B63-4DE7-BDA2-20DEC8EC61FF}" sibTransId="{DE693ACB-99FA-4DC3-ACE8-96A8BACC0950}"/>
    <dgm:cxn modelId="{BD50043A-22F4-4F01-9641-47F1C4D07705}" srcId="{2854728E-7AFC-465A-811E-31C6B3EB78AA}" destId="{DAD22A28-DFD9-4BF9-BE02-F2BED9D64004}" srcOrd="1" destOrd="0" parTransId="{E3F9E50D-38F5-4A93-865E-464DC6F39936}" sibTransId="{6FDAC425-8B88-4379-9311-1495935814CC}"/>
    <dgm:cxn modelId="{2BF4C552-9ACC-2C4B-9988-269A03AFC98B}" type="presOf" srcId="{E08688CB-BB59-4F29-8A6A-38FB2E2CC26D}" destId="{51987FDC-CE10-450D-8363-FA676907F47D}" srcOrd="0" destOrd="0" presId="urn:diagrams.loki3.com/BracketList+Icon"/>
    <dgm:cxn modelId="{BEB31101-A234-CA4B-B699-A96EE0AAC0E8}" type="presOf" srcId="{3CBB3065-F257-4DC6-959D-906B4035911E}" destId="{65AC738B-9377-4FDE-AD75-34F202E86098}" srcOrd="0" destOrd="0" presId="urn:diagrams.loki3.com/BracketList+Icon"/>
    <dgm:cxn modelId="{752D9962-9784-574F-B6EA-3A2E21BADA24}" type="presOf" srcId="{DAD22A28-DFD9-4BF9-BE02-F2BED9D64004}" destId="{03C298EA-8617-4563-9056-1D92BCE55169}" srcOrd="0" destOrd="1" presId="urn:diagrams.loki3.com/BracketList+Icon"/>
    <dgm:cxn modelId="{92EF7861-AB9A-C648-920D-029F5A8FF013}" type="presOf" srcId="{B4365538-8ADC-4F99-969F-CE7C3AC65E5C}" destId="{E16E0DFB-6BCC-41EE-8BE6-472FD7899282}" srcOrd="0" destOrd="0" presId="urn:diagrams.loki3.com/BracketList+Icon"/>
    <dgm:cxn modelId="{4C8ACBEE-AA40-414D-AFDD-7727CD78370F}" srcId="{B4365538-8ADC-4F99-969F-CE7C3AC65E5C}" destId="{2854728E-7AFC-465A-811E-31C6B3EB78AA}" srcOrd="1" destOrd="0" parTransId="{085EFF27-1618-4904-BFC4-C8FE86D4BBB5}" sibTransId="{A3534523-2296-4E57-9AAD-A5632542886C}"/>
    <dgm:cxn modelId="{E2678239-2F1A-7845-AA45-8FDF83B76311}" type="presOf" srcId="{F9B86D58-19E3-4B90-8263-64A6CA52B50E}" destId="{03C298EA-8617-4563-9056-1D92BCE55169}" srcOrd="0" destOrd="0" presId="urn:diagrams.loki3.com/BracketList+Icon"/>
    <dgm:cxn modelId="{872382F7-5097-DB4B-BDDF-978B12222644}" type="presOf" srcId="{09E8E9DF-1DB6-40C5-92CA-0FEF78C52277}" destId="{AADE16DF-C05F-431F-A331-3CCADA6A999A}" srcOrd="0" destOrd="1" presId="urn:diagrams.loki3.com/BracketList+Icon"/>
    <dgm:cxn modelId="{F1AA7234-CE44-40BA-867C-D874F09D705F}" srcId="{B4365538-8ADC-4F99-969F-CE7C3AC65E5C}" destId="{3CBB3065-F257-4DC6-959D-906B4035911E}" srcOrd="0" destOrd="0" parTransId="{02ABE109-AB9D-4F2F-88A3-8E90FDF49605}" sibTransId="{4B7C01A7-2596-4D54-9541-77B3C704AB41}"/>
    <dgm:cxn modelId="{82F038E7-35CB-4302-82DD-3B75CC316F5C}" srcId="{3CBB3065-F257-4DC6-959D-906B4035911E}" destId="{332CBCB4-A843-4450-B6D6-E290149CDFBF}" srcOrd="0" destOrd="0" parTransId="{D07A8883-A36C-434A-9AE6-428D3E0A9EBB}" sibTransId="{220D139E-A73A-481F-BBBE-43611D89D3CC}"/>
    <dgm:cxn modelId="{D2E14C46-5E9A-BB47-963C-0354B19ACC59}" type="presOf" srcId="{EEE567A2-4A09-428F-8169-F998E5F2AF72}" destId="{0BCC69B1-ABD4-45CB-AAE7-8B985F5BFBF9}" srcOrd="0" destOrd="0" presId="urn:diagrams.loki3.com/BracketList+Icon"/>
    <dgm:cxn modelId="{624C79F8-7CB7-4CA2-BD2B-9935940765B9}" srcId="{2854728E-7AFC-465A-811E-31C6B3EB78AA}" destId="{F9B86D58-19E3-4B90-8263-64A6CA52B50E}" srcOrd="0" destOrd="0" parTransId="{1ABCD4A3-58F8-4456-A76D-44DAAE5CEAA1}" sibTransId="{4B876E18-0915-4FD6-9FAF-3FA12D7D92FD}"/>
    <dgm:cxn modelId="{71DFBFCB-89E4-C648-B930-505F98E3CFA7}" type="presParOf" srcId="{E16E0DFB-6BCC-41EE-8BE6-472FD7899282}" destId="{E22240A9-059A-401A-97D8-3D3FACD4C73A}" srcOrd="0" destOrd="0" presId="urn:diagrams.loki3.com/BracketList+Icon"/>
    <dgm:cxn modelId="{6E57F3F7-E718-AC4F-9DF1-A36253366BE4}" type="presParOf" srcId="{E22240A9-059A-401A-97D8-3D3FACD4C73A}" destId="{65AC738B-9377-4FDE-AD75-34F202E86098}" srcOrd="0" destOrd="0" presId="urn:diagrams.loki3.com/BracketList+Icon"/>
    <dgm:cxn modelId="{5035CB61-EA5E-3B42-9073-23D6AAC439EF}" type="presParOf" srcId="{E22240A9-059A-401A-97D8-3D3FACD4C73A}" destId="{5D22F822-A364-4614-B308-E3D085AA44F3}" srcOrd="1" destOrd="0" presId="urn:diagrams.loki3.com/BracketList+Icon"/>
    <dgm:cxn modelId="{2F599AB8-6DF6-384F-9C52-8CE3D6ED1996}" type="presParOf" srcId="{E22240A9-059A-401A-97D8-3D3FACD4C73A}" destId="{0FE8F627-56A5-4B6C-AE06-500300E72E37}" srcOrd="2" destOrd="0" presId="urn:diagrams.loki3.com/BracketList+Icon"/>
    <dgm:cxn modelId="{FEB29C14-B6A3-1745-97AC-2750464E91F9}" type="presParOf" srcId="{E22240A9-059A-401A-97D8-3D3FACD4C73A}" destId="{AADE16DF-C05F-431F-A331-3CCADA6A999A}" srcOrd="3" destOrd="0" presId="urn:diagrams.loki3.com/BracketList+Icon"/>
    <dgm:cxn modelId="{F03A5517-2C39-ED4C-A1B1-494784B322D4}" type="presParOf" srcId="{E16E0DFB-6BCC-41EE-8BE6-472FD7899282}" destId="{02BA846F-304F-423A-83EC-C7F4FCCFB263}" srcOrd="1" destOrd="0" presId="urn:diagrams.loki3.com/BracketList+Icon"/>
    <dgm:cxn modelId="{3078835E-0668-C643-8CC9-AEA757427E8A}" type="presParOf" srcId="{E16E0DFB-6BCC-41EE-8BE6-472FD7899282}" destId="{1C904F97-0EB4-4075-923B-8916433CAF97}" srcOrd="2" destOrd="0" presId="urn:diagrams.loki3.com/BracketList+Icon"/>
    <dgm:cxn modelId="{182ED944-1F65-1E43-8341-FDE542C832D7}" type="presParOf" srcId="{1C904F97-0EB4-4075-923B-8916433CAF97}" destId="{76C231FE-63BD-4250-8947-19410613C694}" srcOrd="0" destOrd="0" presId="urn:diagrams.loki3.com/BracketList+Icon"/>
    <dgm:cxn modelId="{84B5D29D-AD28-FD45-8248-22C5E60060D6}" type="presParOf" srcId="{1C904F97-0EB4-4075-923B-8916433CAF97}" destId="{0915E3EB-0F2E-463B-80CE-FB8054AE4BE8}" srcOrd="1" destOrd="0" presId="urn:diagrams.loki3.com/BracketList+Icon"/>
    <dgm:cxn modelId="{9B0C33DE-1AD4-624F-B830-17A9F376F775}" type="presParOf" srcId="{1C904F97-0EB4-4075-923B-8916433CAF97}" destId="{7CE78D7D-3419-478E-91A5-098C2EAF5984}" srcOrd="2" destOrd="0" presId="urn:diagrams.loki3.com/BracketList+Icon"/>
    <dgm:cxn modelId="{9D4BED5D-5AFA-5341-95D5-530002B2C04C}" type="presParOf" srcId="{1C904F97-0EB4-4075-923B-8916433CAF97}" destId="{03C298EA-8617-4563-9056-1D92BCE55169}" srcOrd="3" destOrd="0" presId="urn:diagrams.loki3.com/BracketList+Icon"/>
    <dgm:cxn modelId="{DBAD2F76-5817-244D-8FE8-DD387D6D251A}" type="presParOf" srcId="{E16E0DFB-6BCC-41EE-8BE6-472FD7899282}" destId="{679DBC52-9690-44EC-90E3-8584350FA62E}" srcOrd="3" destOrd="0" presId="urn:diagrams.loki3.com/BracketList+Icon"/>
    <dgm:cxn modelId="{35AF1BEC-FEEB-8A43-83F5-1B483DF3B7DD}" type="presParOf" srcId="{E16E0DFB-6BCC-41EE-8BE6-472FD7899282}" destId="{348A0C47-9A65-4D13-A76C-A798C12F3192}" srcOrd="4" destOrd="0" presId="urn:diagrams.loki3.com/BracketList+Icon"/>
    <dgm:cxn modelId="{E1400EAD-8F14-0A4E-9372-F7BAD7EA378F}" type="presParOf" srcId="{348A0C47-9A65-4D13-A76C-A798C12F3192}" destId="{0BCC69B1-ABD4-45CB-AAE7-8B985F5BFBF9}" srcOrd="0" destOrd="0" presId="urn:diagrams.loki3.com/BracketList+Icon"/>
    <dgm:cxn modelId="{E010D8F7-F299-FB45-9B17-ACBE48B8C1DC}" type="presParOf" srcId="{348A0C47-9A65-4D13-A76C-A798C12F3192}" destId="{D437A95D-2B82-4F63-B29F-5D4C8BA3A10B}" srcOrd="1" destOrd="0" presId="urn:diagrams.loki3.com/BracketList+Icon"/>
    <dgm:cxn modelId="{9E2A7239-8E00-2947-A8E1-29194430B32F}" type="presParOf" srcId="{348A0C47-9A65-4D13-A76C-A798C12F3192}" destId="{57600C1B-FAE8-4488-82B4-9B5C5EC7B01A}" srcOrd="2" destOrd="0" presId="urn:diagrams.loki3.com/BracketList+Icon"/>
    <dgm:cxn modelId="{599DBA79-057D-9345-A607-26881A5D2150}" type="presParOf" srcId="{348A0C47-9A65-4D13-A76C-A798C12F3192}" destId="{51987FDC-CE10-450D-8363-FA676907F47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C738B-9377-4FDE-AD75-34F202E86098}">
      <dsp:nvSpPr>
        <dsp:cNvPr id="0" name=""/>
        <dsp:cNvSpPr/>
      </dsp:nvSpPr>
      <dsp:spPr>
        <a:xfrm>
          <a:off x="0" y="110756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0756"/>
        <a:ext cx="1729372" cy="697950"/>
      </dsp:txXfrm>
    </dsp:sp>
    <dsp:sp modelId="{5D22F822-A364-4614-B308-E3D085AA44F3}">
      <dsp:nvSpPr>
        <dsp:cNvPr id="0" name=""/>
        <dsp:cNvSpPr/>
      </dsp:nvSpPr>
      <dsp:spPr>
        <a:xfrm>
          <a:off x="1729372" y="1702"/>
          <a:ext cx="345874" cy="9160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E16DF-C05F-431F-A331-3CCADA6A999A}">
      <dsp:nvSpPr>
        <dsp:cNvPr id="0" name=""/>
        <dsp:cNvSpPr/>
      </dsp:nvSpPr>
      <dsp:spPr>
        <a:xfrm>
          <a:off x="2213596" y="0"/>
          <a:ext cx="4703892" cy="91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全局唯一（存储池唯一）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0"/>
        <a:ext cx="4703892" cy="916059"/>
      </dsp:txXfrm>
    </dsp:sp>
    <dsp:sp modelId="{76C231FE-63BD-4250-8947-19410613C694}">
      <dsp:nvSpPr>
        <dsp:cNvPr id="0" name=""/>
        <dsp:cNvSpPr/>
      </dsp:nvSpPr>
      <dsp:spPr>
        <a:xfrm>
          <a:off x="0" y="1048416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8416"/>
        <a:ext cx="1729372" cy="697950"/>
      </dsp:txXfrm>
    </dsp:sp>
    <dsp:sp modelId="{0915E3EB-0F2E-463B-80CE-FB8054AE4BE8}">
      <dsp:nvSpPr>
        <dsp:cNvPr id="0" name=""/>
        <dsp:cNvSpPr/>
      </dsp:nvSpPr>
      <dsp:spPr>
        <a:xfrm>
          <a:off x="1729372" y="939361"/>
          <a:ext cx="345874" cy="9160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298EA-8617-4563-9056-1D92BCE55169}">
      <dsp:nvSpPr>
        <dsp:cNvPr id="0" name=""/>
        <dsp:cNvSpPr/>
      </dsp:nvSpPr>
      <dsp:spPr>
        <a:xfrm>
          <a:off x="2213596" y="939361"/>
          <a:ext cx="4703892" cy="91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939361"/>
        <a:ext cx="4703892" cy="916059"/>
      </dsp:txXfrm>
    </dsp:sp>
    <dsp:sp modelId="{0BCC69B1-ABD4-45CB-AAE7-8B985F5BFBF9}">
      <dsp:nvSpPr>
        <dsp:cNvPr id="0" name=""/>
        <dsp:cNvSpPr/>
      </dsp:nvSpPr>
      <dsp:spPr>
        <a:xfrm>
          <a:off x="0" y="2029697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29697"/>
        <a:ext cx="1729372" cy="697950"/>
      </dsp:txXfrm>
    </dsp:sp>
    <dsp:sp modelId="{D437A95D-2B82-4F63-B29F-5D4C8BA3A10B}">
      <dsp:nvSpPr>
        <dsp:cNvPr id="0" name=""/>
        <dsp:cNvSpPr/>
      </dsp:nvSpPr>
      <dsp:spPr>
        <a:xfrm>
          <a:off x="1729372" y="1877020"/>
          <a:ext cx="345874" cy="100330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87FDC-CE10-450D-8363-FA676907F47D}">
      <dsp:nvSpPr>
        <dsp:cNvPr id="0" name=""/>
        <dsp:cNvSpPr/>
      </dsp:nvSpPr>
      <dsp:spPr>
        <a:xfrm>
          <a:off x="2213596" y="1877020"/>
          <a:ext cx="4703892" cy="10033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键值对（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1877020"/>
        <a:ext cx="4703892" cy="1003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D143-426E-9D4D-938F-FC9673A2BE3F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D856B-CA22-1141-B6BD-D5BE32A3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矩形 2"/>
          <p:cNvSpPr/>
          <p:nvPr/>
        </p:nvSpPr>
        <p:spPr>
          <a:xfrm>
            <a:off x="1334076" y="1958807"/>
            <a:ext cx="8935560" cy="129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2607665" y="3810304"/>
            <a:ext cx="7915684" cy="2620186"/>
            <a:chOff x="378921" y="3150873"/>
            <a:chExt cx="9188482" cy="2882026"/>
          </a:xfrm>
        </p:grpSpPr>
        <p:graphicFrame>
          <p:nvGraphicFramePr>
            <p:cNvPr id="17" name="图示 4"/>
            <p:cNvGraphicFramePr/>
            <p:nvPr>
              <p:extLst>
                <p:ext uri="{D42A27DB-BD31-4B8C-83A1-F6EECF244321}">
                  <p14:modId xmlns:p14="http://schemas.microsoft.com/office/powerpoint/2010/main" val="1674390697"/>
                </p:ext>
              </p:extLst>
            </p:nvPr>
          </p:nvGraphicFramePr>
          <p:xfrm>
            <a:off x="2649914" y="3150873"/>
            <a:ext cx="6917489" cy="28820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8" name="组合 5"/>
            <p:cNvGrpSpPr/>
            <p:nvPr/>
          </p:nvGrpSpPr>
          <p:grpSpPr>
            <a:xfrm>
              <a:off x="378921" y="3411560"/>
              <a:ext cx="2160240" cy="2232248"/>
              <a:chOff x="666953" y="3903216"/>
              <a:chExt cx="2160240" cy="2232248"/>
            </a:xfrm>
          </p:grpSpPr>
          <p:sp>
            <p:nvSpPr>
              <p:cNvPr id="20" name="矩形 7"/>
              <p:cNvSpPr/>
              <p:nvPr/>
            </p:nvSpPr>
            <p:spPr>
              <a:xfrm>
                <a:off x="666953" y="3903216"/>
                <a:ext cx="2160240" cy="22322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Object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" name="矩形 8"/>
              <p:cNvSpPr/>
              <p:nvPr/>
            </p:nvSpPr>
            <p:spPr>
              <a:xfrm>
                <a:off x="882977" y="4363400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oid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9"/>
              <p:cNvSpPr/>
              <p:nvPr/>
            </p:nvSpPr>
            <p:spPr>
              <a:xfrm>
                <a:off x="882977" y="4939465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data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3" name="矩形 10"/>
              <p:cNvSpPr/>
              <p:nvPr/>
            </p:nvSpPr>
            <p:spPr>
              <a:xfrm>
                <a:off x="882977" y="5515528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attr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9" name="左大括号 6"/>
            <p:cNvSpPr/>
            <p:nvPr/>
          </p:nvSpPr>
          <p:spPr>
            <a:xfrm>
              <a:off x="2771800" y="3446323"/>
              <a:ext cx="432049" cy="2363864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" name="矩形 11"/>
          <p:cNvSpPr/>
          <p:nvPr/>
        </p:nvSpPr>
        <p:spPr>
          <a:xfrm>
            <a:off x="1464765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ObjectA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3030027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ObjectB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13"/>
          <p:cNvSpPr/>
          <p:nvPr/>
        </p:nvSpPr>
        <p:spPr>
          <a:xfrm>
            <a:off x="4644878" y="2506257"/>
            <a:ext cx="111959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ObjectC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14"/>
          <p:cNvSpPr/>
          <p:nvPr/>
        </p:nvSpPr>
        <p:spPr>
          <a:xfrm>
            <a:off x="6383109" y="2506257"/>
            <a:ext cx="114202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ObjectD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8935396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ObjectX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103830" y="1958807"/>
            <a:ext cx="313094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Storage</a:t>
            </a:r>
            <a:r>
              <a:rPr lang="zh-CN" altLang="en-US" sz="1905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Poll</a:t>
            </a:r>
            <a:endParaRPr lang="zh-CN" altLang="en-US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7"/>
          <p:cNvGrpSpPr/>
          <p:nvPr/>
        </p:nvGrpSpPr>
        <p:grpSpPr>
          <a:xfrm>
            <a:off x="7831031" y="2729807"/>
            <a:ext cx="560873" cy="86346"/>
            <a:chOff x="5635782" y="5579659"/>
            <a:chExt cx="529973" cy="81589"/>
          </a:xfrm>
        </p:grpSpPr>
        <p:sp>
          <p:nvSpPr>
            <p:cNvPr id="14" name="流程图: 联系 18"/>
            <p:cNvSpPr>
              <a:spLocks noChangeAspect="1"/>
            </p:cNvSpPr>
            <p:nvPr/>
          </p:nvSpPr>
          <p:spPr>
            <a:xfrm>
              <a:off x="5635782" y="5579661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流程图: 联系 19"/>
            <p:cNvSpPr>
              <a:spLocks noChangeAspect="1"/>
            </p:cNvSpPr>
            <p:nvPr/>
          </p:nvSpPr>
          <p:spPr>
            <a:xfrm>
              <a:off x="5860292" y="5579660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流程图: 联系 20"/>
            <p:cNvSpPr>
              <a:spLocks noChangeAspect="1"/>
            </p:cNvSpPr>
            <p:nvPr/>
          </p:nvSpPr>
          <p:spPr>
            <a:xfrm>
              <a:off x="6084168" y="5579659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上箭头 21"/>
          <p:cNvSpPr/>
          <p:nvPr/>
        </p:nvSpPr>
        <p:spPr>
          <a:xfrm rot="10800000">
            <a:off x="3364845" y="3102559"/>
            <a:ext cx="397254" cy="884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851949" y="4149323"/>
            <a:ext cx="7131413" cy="1522428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74037" y="2124343"/>
            <a:ext cx="1349487" cy="1835812"/>
            <a:chOff x="8837726" y="1690688"/>
            <a:chExt cx="1349487" cy="1835812"/>
          </a:xfrm>
        </p:grpSpPr>
        <p:sp>
          <p:nvSpPr>
            <p:cNvPr id="4" name="Rectangle 3"/>
            <p:cNvSpPr/>
            <p:nvPr/>
          </p:nvSpPr>
          <p:spPr>
            <a:xfrm>
              <a:off x="8837726" y="1690688"/>
              <a:ext cx="1349487" cy="1835812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31696" y="3201813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031696" y="2856088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31696" y="2510365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31696" y="2164642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31696" y="1818919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85873" y="4384019"/>
            <a:ext cx="1939762" cy="1009869"/>
            <a:chOff x="2063654" y="3145654"/>
            <a:chExt cx="1655004" cy="849354"/>
          </a:xfrm>
        </p:grpSpPr>
        <p:sp>
          <p:nvSpPr>
            <p:cNvPr id="84" name="Rectangle 83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Can 86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8" name="Can 87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Can 88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60213" y="2363598"/>
            <a:ext cx="1939762" cy="1382016"/>
            <a:chOff x="6560213" y="2190600"/>
            <a:chExt cx="1939762" cy="1382016"/>
          </a:xfrm>
        </p:grpSpPr>
        <p:sp>
          <p:nvSpPr>
            <p:cNvPr id="106" name="Rectangle 105"/>
            <p:cNvSpPr/>
            <p:nvPr/>
          </p:nvSpPr>
          <p:spPr>
            <a:xfrm>
              <a:off x="6560213" y="2190600"/>
              <a:ext cx="1939762" cy="1382016"/>
            </a:xfrm>
            <a:prstGeom prst="rect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16582" y="2378323"/>
              <a:ext cx="1655004" cy="3754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NameNode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16582" y="2949758"/>
              <a:ext cx="1655004" cy="3754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>
                  <a:latin typeface="Microsoft YaHei" charset="-122"/>
                  <a:ea typeface="Microsoft YaHei" charset="-122"/>
                  <a:cs typeface="Microsoft YaHei" charset="-122"/>
                </a:rPr>
                <a:t>NameNode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245938" y="1621844"/>
            <a:ext cx="1856632" cy="807980"/>
            <a:chOff x="2739244" y="2112025"/>
            <a:chExt cx="1856632" cy="807980"/>
          </a:xfrm>
        </p:grpSpPr>
        <p:sp>
          <p:nvSpPr>
            <p:cNvPr id="108" name="Rectangle 107"/>
            <p:cNvSpPr/>
            <p:nvPr/>
          </p:nvSpPr>
          <p:spPr>
            <a:xfrm>
              <a:off x="2739244" y="2112025"/>
              <a:ext cx="1856632" cy="8079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5755" y="2293088"/>
              <a:ext cx="1217741" cy="2291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App</a:t>
              </a:r>
              <a:endParaRPr 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55754" y="2525283"/>
              <a:ext cx="1217741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latin typeface="Microsoft YaHei" charset="-122"/>
                  <a:ea typeface="Microsoft YaHei" charset="-122"/>
                  <a:cs typeface="Microsoft YaHei" charset="-122"/>
                </a:rPr>
                <a:t>SDK</a:t>
              </a:r>
              <a:endParaRPr 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12" name="Straight Arrow Connector 111"/>
          <p:cNvCxnSpPr>
            <a:stCxn id="106" idx="2"/>
          </p:cNvCxnSpPr>
          <p:nvPr/>
        </p:nvCxnSpPr>
        <p:spPr>
          <a:xfrm>
            <a:off x="7530094" y="3745614"/>
            <a:ext cx="0" cy="403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8" idx="3"/>
            <a:endCxn id="106" idx="1"/>
          </p:cNvCxnSpPr>
          <p:nvPr/>
        </p:nvCxnSpPr>
        <p:spPr>
          <a:xfrm>
            <a:off x="5102570" y="2025834"/>
            <a:ext cx="1457643" cy="10287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6" idx="3"/>
            <a:endCxn id="4" idx="1"/>
          </p:cNvCxnSpPr>
          <p:nvPr/>
        </p:nvCxnSpPr>
        <p:spPr>
          <a:xfrm flipV="1">
            <a:off x="8499975" y="3042249"/>
            <a:ext cx="774062" cy="1235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403231" y="4384019"/>
            <a:ext cx="1939762" cy="1009869"/>
            <a:chOff x="2063654" y="3145654"/>
            <a:chExt cx="1655004" cy="849354"/>
          </a:xfrm>
        </p:grpSpPr>
        <p:sp>
          <p:nvSpPr>
            <p:cNvPr id="120" name="Rectangle 119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2" name="Can 121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Can 122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4" name="Can 123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5" name="Can 124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720589" y="4384019"/>
            <a:ext cx="1939762" cy="1009869"/>
            <a:chOff x="2063654" y="3145654"/>
            <a:chExt cx="1655004" cy="849354"/>
          </a:xfrm>
        </p:grpSpPr>
        <p:sp>
          <p:nvSpPr>
            <p:cNvPr id="127" name="Rectangle 126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9" name="Can 128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0" name="Can 129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1" name="Can 130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Can 131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8" name="Up-Down Arrow 137"/>
          <p:cNvSpPr/>
          <p:nvPr/>
        </p:nvSpPr>
        <p:spPr>
          <a:xfrm>
            <a:off x="4041508" y="2583993"/>
            <a:ext cx="235445" cy="135602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64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DengXian</vt:lpstr>
      <vt:lpstr>DengXian Light</vt:lpstr>
      <vt:lpstr>Microsoft YaHei</vt:lpstr>
      <vt:lpstr>微软雅黑</vt:lpstr>
      <vt:lpstr>Office 主题</vt:lpstr>
      <vt:lpstr>Data Model</vt:lpstr>
      <vt:lpstr>Architecture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YuanDong</cp:lastModifiedBy>
  <cp:revision>303</cp:revision>
  <dcterms:created xsi:type="dcterms:W3CDTF">2015-12-07T03:50:17Z</dcterms:created>
  <dcterms:modified xsi:type="dcterms:W3CDTF">2017-11-24T09:27:54Z</dcterms:modified>
</cp:coreProperties>
</file>