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5" r:id="rId2"/>
    <p:sldId id="266" r:id="rId3"/>
    <p:sldId id="267" r:id="rId4"/>
    <p:sldId id="268" r:id="rId5"/>
    <p:sldId id="269" r:id="rId6"/>
    <p:sldId id="270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6"/>
    <p:restoredTop sz="94751"/>
  </p:normalViewPr>
  <p:slideViewPr>
    <p:cSldViewPr snapToGrid="0" snapToObjects="1">
      <p:cViewPr>
        <p:scale>
          <a:sx n="259" d="100"/>
          <a:sy n="259" d="100"/>
        </p:scale>
        <p:origin x="-4448" y="-2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65538-8ADC-4F99-969F-CE7C3AC65E5C}" type="doc">
      <dgm:prSet loTypeId="urn:diagrams.loki3.com/BracketList+Icon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CBB3065-F257-4DC6-959D-906B4035911E}">
      <dgm:prSet phldrT="[文本]" custT="1"/>
      <dgm:spPr/>
      <dgm:t>
        <a:bodyPr/>
        <a:lstStyle/>
        <a:p>
          <a:r>
            <a: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oid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ABE109-AB9D-4F2F-88A3-8E90FDF49605}" type="parTrans" cxnId="{F1AA7234-CE44-40BA-867C-D874F09D705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C01A7-2596-4D54-9541-77B3C704AB41}" type="sibTrans" cxnId="{F1AA7234-CE44-40BA-867C-D874F09D705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CBCB4-A843-4450-B6D6-E290149CDFBF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用于标示、查找、获取对象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7A8883-A36C-434A-9AE6-428D3E0A9EBB}" type="parTrans" cxnId="{82F038E7-35CB-4302-82DD-3B75CC316F5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D139E-A73A-481F-BBBE-43611D89D3CC}" type="sibTrans" cxnId="{82F038E7-35CB-4302-82DD-3B75CC316F5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54728E-7AFC-465A-811E-31C6B3EB78AA}">
      <dgm:prSet phldrT="[文本]" custT="1"/>
      <dgm:spPr/>
      <dgm:t>
        <a:bodyPr/>
        <a:lstStyle/>
        <a:p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blob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5EFF27-1618-4904-BFC4-C8FE86D4BBB5}" type="parTrans" cxnId="{4C8ACBEE-AA40-414D-AFDD-7727CD78370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534523-2296-4E57-9AAD-A5632542886C}" type="sibTrans" cxnId="{4C8ACBEE-AA40-414D-AFDD-7727CD78370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B86D58-19E3-4B90-8263-64A6CA52B50E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二进制数据流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BCD4A3-58F8-4456-A76D-44DAAE5CEAA1}" type="parTrans" cxnId="{624C79F8-7CB7-4CA2-BD2B-9935940765B9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876E18-0915-4FD6-9FAF-3FA12D7D92FD}" type="sibTrans" cxnId="{624C79F8-7CB7-4CA2-BD2B-9935940765B9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E567A2-4A09-428F-8169-F998E5F2AF72}">
      <dgm:prSet phldrT="[文本]" custT="1"/>
      <dgm:spPr/>
      <dgm:t>
        <a:bodyPr/>
        <a:lstStyle/>
        <a:p>
          <a:r>
            <a: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attr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C8C8F0-757D-465B-867C-6715F3629ED4}" type="parTrans" cxnId="{73AED12B-D58F-48F4-B8EA-5E50CDF8176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1E60F-F3C5-41D8-A328-53C287F1BF56}" type="sibTrans" cxnId="{73AED12B-D58F-48F4-B8EA-5E50CDF8176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8E9DF-1DB6-40C5-92CA-0FEF78C52277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全局唯一（存储池唯一）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4D3659-3D68-4B90-84EF-F5A51E5D8005}" type="parTrans" cxnId="{5A0C742F-49BD-4BA0-BF79-F64F4D127A8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E8648D-678E-4B9F-B7DF-50224B5FA7FD}" type="sibTrans" cxnId="{5A0C742F-49BD-4BA0-BF79-F64F4D127A8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D22A28-DFD9-4BF9-BE02-F2BED9D6400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可能是任意长度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F9E50D-38F5-4A93-865E-464DC6F39936}" type="parTrans" cxnId="{BD50043A-22F4-4F01-9641-47F1C4D0770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DAC425-8B88-4379-9311-1495935814CC}" type="sibTrans" cxnId="{BD50043A-22F4-4F01-9641-47F1C4D0770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8688CB-BB59-4F29-8A6A-38FB2E2CC26D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键值对（</a:t>
          </a:r>
          <a:r>
            <a: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KV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）集合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9C550B-7B63-4DE7-BDA2-20DEC8EC61FF}" type="parTrans" cxnId="{4EADD117-5971-4511-81B8-2364DB5C766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693ACB-99FA-4DC3-ACE8-96A8BACC0950}" type="sibTrans" cxnId="{4EADD117-5971-4511-81B8-2364DB5C766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A96534-6AAF-42E5-B006-CBD2B4A539BC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用于存储对象相关的元数据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2B3A26-CD21-403F-8D35-FB4E95685965}" type="parTrans" cxnId="{0470FC88-649A-41C1-A0B1-B517F5B97F49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73A3BE-38EE-4712-9600-D3A0FE6CEDE8}" type="sibTrans" cxnId="{0470FC88-649A-41C1-A0B1-B517F5B97F49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6E0DFB-6BCC-41EE-8BE6-472FD7899282}" type="pres">
      <dgm:prSet presAssocID="{B4365538-8ADC-4F99-969F-CE7C3AC65E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2240A9-059A-401A-97D8-3D3FACD4C73A}" type="pres">
      <dgm:prSet presAssocID="{3CBB3065-F257-4DC6-959D-906B4035911E}" presName="linNode" presStyleCnt="0"/>
      <dgm:spPr/>
    </dgm:pt>
    <dgm:pt modelId="{65AC738B-9377-4FDE-AD75-34F202E86098}" type="pres">
      <dgm:prSet presAssocID="{3CBB3065-F257-4DC6-959D-906B4035911E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22F822-A364-4614-B308-E3D085AA44F3}" type="pres">
      <dgm:prSet presAssocID="{3CBB3065-F257-4DC6-959D-906B4035911E}" presName="bracket" presStyleLbl="parChTrans1D1" presStyleIdx="0" presStyleCnt="3"/>
      <dgm:spPr/>
    </dgm:pt>
    <dgm:pt modelId="{0FE8F627-56A5-4B6C-AE06-500300E72E37}" type="pres">
      <dgm:prSet presAssocID="{3CBB3065-F257-4DC6-959D-906B4035911E}" presName="spH" presStyleCnt="0"/>
      <dgm:spPr/>
    </dgm:pt>
    <dgm:pt modelId="{AADE16DF-C05F-431F-A331-3CCADA6A999A}" type="pres">
      <dgm:prSet presAssocID="{3CBB3065-F257-4DC6-959D-906B4035911E}" presName="desTx" presStyleLbl="node1" presStyleIdx="0" presStyleCnt="3" custLinFactNeighborY="-19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BA846F-304F-423A-83EC-C7F4FCCFB263}" type="pres">
      <dgm:prSet presAssocID="{4B7C01A7-2596-4D54-9541-77B3C704AB41}" presName="spV" presStyleCnt="0"/>
      <dgm:spPr/>
    </dgm:pt>
    <dgm:pt modelId="{1C904F97-0EB4-4075-923B-8916433CAF97}" type="pres">
      <dgm:prSet presAssocID="{2854728E-7AFC-465A-811E-31C6B3EB78AA}" presName="linNode" presStyleCnt="0"/>
      <dgm:spPr/>
    </dgm:pt>
    <dgm:pt modelId="{76C231FE-63BD-4250-8947-19410613C694}" type="pres">
      <dgm:prSet presAssocID="{2854728E-7AFC-465A-811E-31C6B3EB78AA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15E3EB-0F2E-463B-80CE-FB8054AE4BE8}" type="pres">
      <dgm:prSet presAssocID="{2854728E-7AFC-465A-811E-31C6B3EB78AA}" presName="bracket" presStyleLbl="parChTrans1D1" presStyleIdx="1" presStyleCnt="3"/>
      <dgm:spPr/>
    </dgm:pt>
    <dgm:pt modelId="{7CE78D7D-3419-478E-91A5-098C2EAF5984}" type="pres">
      <dgm:prSet presAssocID="{2854728E-7AFC-465A-811E-31C6B3EB78AA}" presName="spH" presStyleCnt="0"/>
      <dgm:spPr/>
    </dgm:pt>
    <dgm:pt modelId="{03C298EA-8617-4563-9056-1D92BCE55169}" type="pres">
      <dgm:prSet presAssocID="{2854728E-7AFC-465A-811E-31C6B3EB78AA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9DBC52-9690-44EC-90E3-8584350FA62E}" type="pres">
      <dgm:prSet presAssocID="{A3534523-2296-4E57-9AAD-A5632542886C}" presName="spV" presStyleCnt="0"/>
      <dgm:spPr/>
    </dgm:pt>
    <dgm:pt modelId="{348A0C47-9A65-4D13-A76C-A798C12F3192}" type="pres">
      <dgm:prSet presAssocID="{EEE567A2-4A09-428F-8169-F998E5F2AF72}" presName="linNode" presStyleCnt="0"/>
      <dgm:spPr/>
    </dgm:pt>
    <dgm:pt modelId="{0BCC69B1-ABD4-45CB-AAE7-8B985F5BFBF9}" type="pres">
      <dgm:prSet presAssocID="{EEE567A2-4A09-428F-8169-F998E5F2AF72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37A95D-2B82-4F63-B29F-5D4C8BA3A10B}" type="pres">
      <dgm:prSet presAssocID="{EEE567A2-4A09-428F-8169-F998E5F2AF72}" presName="bracket" presStyleLbl="parChTrans1D1" presStyleIdx="2" presStyleCnt="3"/>
      <dgm:spPr/>
    </dgm:pt>
    <dgm:pt modelId="{57600C1B-FAE8-4488-82B4-9B5C5EC7B01A}" type="pres">
      <dgm:prSet presAssocID="{EEE567A2-4A09-428F-8169-F998E5F2AF72}" presName="spH" presStyleCnt="0"/>
      <dgm:spPr/>
    </dgm:pt>
    <dgm:pt modelId="{51987FDC-CE10-450D-8363-FA676907F47D}" type="pres">
      <dgm:prSet presAssocID="{EEE567A2-4A09-428F-8169-F998E5F2AF72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D9472F-EE60-7043-884B-B97F9B1E551B}" type="presOf" srcId="{AEA96534-6AAF-42E5-B006-CBD2B4A539BC}" destId="{51987FDC-CE10-450D-8363-FA676907F47D}" srcOrd="0" destOrd="1" presId="urn:diagrams.loki3.com/BracketList+Icon"/>
    <dgm:cxn modelId="{5A0C742F-49BD-4BA0-BF79-F64F4D127A8C}" srcId="{3CBB3065-F257-4DC6-959D-906B4035911E}" destId="{09E8E9DF-1DB6-40C5-92CA-0FEF78C52277}" srcOrd="1" destOrd="0" parTransId="{604D3659-3D68-4B90-84EF-F5A51E5D8005}" sibTransId="{16E8648D-678E-4B9F-B7DF-50224B5FA7FD}"/>
    <dgm:cxn modelId="{73AED12B-D58F-48F4-B8EA-5E50CDF81763}" srcId="{B4365538-8ADC-4F99-969F-CE7C3AC65E5C}" destId="{EEE567A2-4A09-428F-8169-F998E5F2AF72}" srcOrd="2" destOrd="0" parTransId="{29C8C8F0-757D-465B-867C-6715F3629ED4}" sibTransId="{63C1E60F-F3C5-41D8-A328-53C287F1BF56}"/>
    <dgm:cxn modelId="{A8693456-851D-1946-BA7B-9EA397D07A57}" type="presOf" srcId="{2854728E-7AFC-465A-811E-31C6B3EB78AA}" destId="{76C231FE-63BD-4250-8947-19410613C694}" srcOrd="0" destOrd="0" presId="urn:diagrams.loki3.com/BracketList+Icon"/>
    <dgm:cxn modelId="{0470FC88-649A-41C1-A0B1-B517F5B97F49}" srcId="{EEE567A2-4A09-428F-8169-F998E5F2AF72}" destId="{AEA96534-6AAF-42E5-B006-CBD2B4A539BC}" srcOrd="1" destOrd="0" parTransId="{E22B3A26-CD21-403F-8D35-FB4E95685965}" sibTransId="{5273A3BE-38EE-4712-9600-D3A0FE6CEDE8}"/>
    <dgm:cxn modelId="{4E88DE91-61AF-4740-9D6D-90326E3E21C0}" type="presOf" srcId="{332CBCB4-A843-4450-B6D6-E290149CDFBF}" destId="{AADE16DF-C05F-431F-A331-3CCADA6A999A}" srcOrd="0" destOrd="0" presId="urn:diagrams.loki3.com/BracketList+Icon"/>
    <dgm:cxn modelId="{4EADD117-5971-4511-81B8-2364DB5C766F}" srcId="{EEE567A2-4A09-428F-8169-F998E5F2AF72}" destId="{E08688CB-BB59-4F29-8A6A-38FB2E2CC26D}" srcOrd="0" destOrd="0" parTransId="{0A9C550B-7B63-4DE7-BDA2-20DEC8EC61FF}" sibTransId="{DE693ACB-99FA-4DC3-ACE8-96A8BACC0950}"/>
    <dgm:cxn modelId="{BD50043A-22F4-4F01-9641-47F1C4D07705}" srcId="{2854728E-7AFC-465A-811E-31C6B3EB78AA}" destId="{DAD22A28-DFD9-4BF9-BE02-F2BED9D64004}" srcOrd="1" destOrd="0" parTransId="{E3F9E50D-38F5-4A93-865E-464DC6F39936}" sibTransId="{6FDAC425-8B88-4379-9311-1495935814CC}"/>
    <dgm:cxn modelId="{2BF4C552-9ACC-2C4B-9988-269A03AFC98B}" type="presOf" srcId="{E08688CB-BB59-4F29-8A6A-38FB2E2CC26D}" destId="{51987FDC-CE10-450D-8363-FA676907F47D}" srcOrd="0" destOrd="0" presId="urn:diagrams.loki3.com/BracketList+Icon"/>
    <dgm:cxn modelId="{BEB31101-A234-CA4B-B699-A96EE0AAC0E8}" type="presOf" srcId="{3CBB3065-F257-4DC6-959D-906B4035911E}" destId="{65AC738B-9377-4FDE-AD75-34F202E86098}" srcOrd="0" destOrd="0" presId="urn:diagrams.loki3.com/BracketList+Icon"/>
    <dgm:cxn modelId="{752D9962-9784-574F-B6EA-3A2E21BADA24}" type="presOf" srcId="{DAD22A28-DFD9-4BF9-BE02-F2BED9D64004}" destId="{03C298EA-8617-4563-9056-1D92BCE55169}" srcOrd="0" destOrd="1" presId="urn:diagrams.loki3.com/BracketList+Icon"/>
    <dgm:cxn modelId="{92EF7861-AB9A-C648-920D-029F5A8FF013}" type="presOf" srcId="{B4365538-8ADC-4F99-969F-CE7C3AC65E5C}" destId="{E16E0DFB-6BCC-41EE-8BE6-472FD7899282}" srcOrd="0" destOrd="0" presId="urn:diagrams.loki3.com/BracketList+Icon"/>
    <dgm:cxn modelId="{4C8ACBEE-AA40-414D-AFDD-7727CD78370F}" srcId="{B4365538-8ADC-4F99-969F-CE7C3AC65E5C}" destId="{2854728E-7AFC-465A-811E-31C6B3EB78AA}" srcOrd="1" destOrd="0" parTransId="{085EFF27-1618-4904-BFC4-C8FE86D4BBB5}" sibTransId="{A3534523-2296-4E57-9AAD-A5632542886C}"/>
    <dgm:cxn modelId="{E2678239-2F1A-7845-AA45-8FDF83B76311}" type="presOf" srcId="{F9B86D58-19E3-4B90-8263-64A6CA52B50E}" destId="{03C298EA-8617-4563-9056-1D92BCE55169}" srcOrd="0" destOrd="0" presId="urn:diagrams.loki3.com/BracketList+Icon"/>
    <dgm:cxn modelId="{872382F7-5097-DB4B-BDDF-978B12222644}" type="presOf" srcId="{09E8E9DF-1DB6-40C5-92CA-0FEF78C52277}" destId="{AADE16DF-C05F-431F-A331-3CCADA6A999A}" srcOrd="0" destOrd="1" presId="urn:diagrams.loki3.com/BracketList+Icon"/>
    <dgm:cxn modelId="{F1AA7234-CE44-40BA-867C-D874F09D705F}" srcId="{B4365538-8ADC-4F99-969F-CE7C3AC65E5C}" destId="{3CBB3065-F257-4DC6-959D-906B4035911E}" srcOrd="0" destOrd="0" parTransId="{02ABE109-AB9D-4F2F-88A3-8E90FDF49605}" sibTransId="{4B7C01A7-2596-4D54-9541-77B3C704AB41}"/>
    <dgm:cxn modelId="{82F038E7-35CB-4302-82DD-3B75CC316F5C}" srcId="{3CBB3065-F257-4DC6-959D-906B4035911E}" destId="{332CBCB4-A843-4450-B6D6-E290149CDFBF}" srcOrd="0" destOrd="0" parTransId="{D07A8883-A36C-434A-9AE6-428D3E0A9EBB}" sibTransId="{220D139E-A73A-481F-BBBE-43611D89D3CC}"/>
    <dgm:cxn modelId="{D2E14C46-5E9A-BB47-963C-0354B19ACC59}" type="presOf" srcId="{EEE567A2-4A09-428F-8169-F998E5F2AF72}" destId="{0BCC69B1-ABD4-45CB-AAE7-8B985F5BFBF9}" srcOrd="0" destOrd="0" presId="urn:diagrams.loki3.com/BracketList+Icon"/>
    <dgm:cxn modelId="{624C79F8-7CB7-4CA2-BD2B-9935940765B9}" srcId="{2854728E-7AFC-465A-811E-31C6B3EB78AA}" destId="{F9B86D58-19E3-4B90-8263-64A6CA52B50E}" srcOrd="0" destOrd="0" parTransId="{1ABCD4A3-58F8-4456-A76D-44DAAE5CEAA1}" sibTransId="{4B876E18-0915-4FD6-9FAF-3FA12D7D92FD}"/>
    <dgm:cxn modelId="{71DFBFCB-89E4-C648-B930-505F98E3CFA7}" type="presParOf" srcId="{E16E0DFB-6BCC-41EE-8BE6-472FD7899282}" destId="{E22240A9-059A-401A-97D8-3D3FACD4C73A}" srcOrd="0" destOrd="0" presId="urn:diagrams.loki3.com/BracketList+Icon"/>
    <dgm:cxn modelId="{6E57F3F7-E718-AC4F-9DF1-A36253366BE4}" type="presParOf" srcId="{E22240A9-059A-401A-97D8-3D3FACD4C73A}" destId="{65AC738B-9377-4FDE-AD75-34F202E86098}" srcOrd="0" destOrd="0" presId="urn:diagrams.loki3.com/BracketList+Icon"/>
    <dgm:cxn modelId="{5035CB61-EA5E-3B42-9073-23D6AAC439EF}" type="presParOf" srcId="{E22240A9-059A-401A-97D8-3D3FACD4C73A}" destId="{5D22F822-A364-4614-B308-E3D085AA44F3}" srcOrd="1" destOrd="0" presId="urn:diagrams.loki3.com/BracketList+Icon"/>
    <dgm:cxn modelId="{2F599AB8-6DF6-384F-9C52-8CE3D6ED1996}" type="presParOf" srcId="{E22240A9-059A-401A-97D8-3D3FACD4C73A}" destId="{0FE8F627-56A5-4B6C-AE06-500300E72E37}" srcOrd="2" destOrd="0" presId="urn:diagrams.loki3.com/BracketList+Icon"/>
    <dgm:cxn modelId="{FEB29C14-B6A3-1745-97AC-2750464E91F9}" type="presParOf" srcId="{E22240A9-059A-401A-97D8-3D3FACD4C73A}" destId="{AADE16DF-C05F-431F-A331-3CCADA6A999A}" srcOrd="3" destOrd="0" presId="urn:diagrams.loki3.com/BracketList+Icon"/>
    <dgm:cxn modelId="{F03A5517-2C39-ED4C-A1B1-494784B322D4}" type="presParOf" srcId="{E16E0DFB-6BCC-41EE-8BE6-472FD7899282}" destId="{02BA846F-304F-423A-83EC-C7F4FCCFB263}" srcOrd="1" destOrd="0" presId="urn:diagrams.loki3.com/BracketList+Icon"/>
    <dgm:cxn modelId="{3078835E-0668-C643-8CC9-AEA757427E8A}" type="presParOf" srcId="{E16E0DFB-6BCC-41EE-8BE6-472FD7899282}" destId="{1C904F97-0EB4-4075-923B-8916433CAF97}" srcOrd="2" destOrd="0" presId="urn:diagrams.loki3.com/BracketList+Icon"/>
    <dgm:cxn modelId="{182ED944-1F65-1E43-8341-FDE542C832D7}" type="presParOf" srcId="{1C904F97-0EB4-4075-923B-8916433CAF97}" destId="{76C231FE-63BD-4250-8947-19410613C694}" srcOrd="0" destOrd="0" presId="urn:diagrams.loki3.com/BracketList+Icon"/>
    <dgm:cxn modelId="{84B5D29D-AD28-FD45-8248-22C5E60060D6}" type="presParOf" srcId="{1C904F97-0EB4-4075-923B-8916433CAF97}" destId="{0915E3EB-0F2E-463B-80CE-FB8054AE4BE8}" srcOrd="1" destOrd="0" presId="urn:diagrams.loki3.com/BracketList+Icon"/>
    <dgm:cxn modelId="{9B0C33DE-1AD4-624F-B830-17A9F376F775}" type="presParOf" srcId="{1C904F97-0EB4-4075-923B-8916433CAF97}" destId="{7CE78D7D-3419-478E-91A5-098C2EAF5984}" srcOrd="2" destOrd="0" presId="urn:diagrams.loki3.com/BracketList+Icon"/>
    <dgm:cxn modelId="{9D4BED5D-5AFA-5341-95D5-530002B2C04C}" type="presParOf" srcId="{1C904F97-0EB4-4075-923B-8916433CAF97}" destId="{03C298EA-8617-4563-9056-1D92BCE55169}" srcOrd="3" destOrd="0" presId="urn:diagrams.loki3.com/BracketList+Icon"/>
    <dgm:cxn modelId="{DBAD2F76-5817-244D-8FE8-DD387D6D251A}" type="presParOf" srcId="{E16E0DFB-6BCC-41EE-8BE6-472FD7899282}" destId="{679DBC52-9690-44EC-90E3-8584350FA62E}" srcOrd="3" destOrd="0" presId="urn:diagrams.loki3.com/BracketList+Icon"/>
    <dgm:cxn modelId="{35AF1BEC-FEEB-8A43-83F5-1B483DF3B7DD}" type="presParOf" srcId="{E16E0DFB-6BCC-41EE-8BE6-472FD7899282}" destId="{348A0C47-9A65-4D13-A76C-A798C12F3192}" srcOrd="4" destOrd="0" presId="urn:diagrams.loki3.com/BracketList+Icon"/>
    <dgm:cxn modelId="{E1400EAD-8F14-0A4E-9372-F7BAD7EA378F}" type="presParOf" srcId="{348A0C47-9A65-4D13-A76C-A798C12F3192}" destId="{0BCC69B1-ABD4-45CB-AAE7-8B985F5BFBF9}" srcOrd="0" destOrd="0" presId="urn:diagrams.loki3.com/BracketList+Icon"/>
    <dgm:cxn modelId="{E010D8F7-F299-FB45-9B17-ACBE48B8C1DC}" type="presParOf" srcId="{348A0C47-9A65-4D13-A76C-A798C12F3192}" destId="{D437A95D-2B82-4F63-B29F-5D4C8BA3A10B}" srcOrd="1" destOrd="0" presId="urn:diagrams.loki3.com/BracketList+Icon"/>
    <dgm:cxn modelId="{9E2A7239-8E00-2947-A8E1-29194430B32F}" type="presParOf" srcId="{348A0C47-9A65-4D13-A76C-A798C12F3192}" destId="{57600C1B-FAE8-4488-82B4-9B5C5EC7B01A}" srcOrd="2" destOrd="0" presId="urn:diagrams.loki3.com/BracketList+Icon"/>
    <dgm:cxn modelId="{599DBA79-057D-9345-A607-26881A5D2150}" type="presParOf" srcId="{348A0C47-9A65-4D13-A76C-A798C12F3192}" destId="{51987FDC-CE10-450D-8363-FA676907F47D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C738B-9377-4FDE-AD75-34F202E86098}">
      <dsp:nvSpPr>
        <dsp:cNvPr id="0" name=""/>
        <dsp:cNvSpPr/>
      </dsp:nvSpPr>
      <dsp:spPr>
        <a:xfrm>
          <a:off x="0" y="110756"/>
          <a:ext cx="1729372" cy="69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oid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10756"/>
        <a:ext cx="1729372" cy="697950"/>
      </dsp:txXfrm>
    </dsp:sp>
    <dsp:sp modelId="{5D22F822-A364-4614-B308-E3D085AA44F3}">
      <dsp:nvSpPr>
        <dsp:cNvPr id="0" name=""/>
        <dsp:cNvSpPr/>
      </dsp:nvSpPr>
      <dsp:spPr>
        <a:xfrm>
          <a:off x="1729372" y="1702"/>
          <a:ext cx="345874" cy="91605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E16DF-C05F-431F-A331-3CCADA6A999A}">
      <dsp:nvSpPr>
        <dsp:cNvPr id="0" name=""/>
        <dsp:cNvSpPr/>
      </dsp:nvSpPr>
      <dsp:spPr>
        <a:xfrm>
          <a:off x="2213596" y="0"/>
          <a:ext cx="4703892" cy="9160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用于标示、查找、获取对象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全局唯一（存储池唯一）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13596" y="0"/>
        <a:ext cx="4703892" cy="916059"/>
      </dsp:txXfrm>
    </dsp:sp>
    <dsp:sp modelId="{76C231FE-63BD-4250-8947-19410613C694}">
      <dsp:nvSpPr>
        <dsp:cNvPr id="0" name=""/>
        <dsp:cNvSpPr/>
      </dsp:nvSpPr>
      <dsp:spPr>
        <a:xfrm>
          <a:off x="0" y="1048416"/>
          <a:ext cx="1729372" cy="69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blob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048416"/>
        <a:ext cx="1729372" cy="697950"/>
      </dsp:txXfrm>
    </dsp:sp>
    <dsp:sp modelId="{0915E3EB-0F2E-463B-80CE-FB8054AE4BE8}">
      <dsp:nvSpPr>
        <dsp:cNvPr id="0" name=""/>
        <dsp:cNvSpPr/>
      </dsp:nvSpPr>
      <dsp:spPr>
        <a:xfrm>
          <a:off x="1729372" y="939361"/>
          <a:ext cx="345874" cy="91605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298EA-8617-4563-9056-1D92BCE55169}">
      <dsp:nvSpPr>
        <dsp:cNvPr id="0" name=""/>
        <dsp:cNvSpPr/>
      </dsp:nvSpPr>
      <dsp:spPr>
        <a:xfrm>
          <a:off x="2213596" y="939361"/>
          <a:ext cx="4703892" cy="9160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二进制数据流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可能是任意长度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13596" y="939361"/>
        <a:ext cx="4703892" cy="916059"/>
      </dsp:txXfrm>
    </dsp:sp>
    <dsp:sp modelId="{0BCC69B1-ABD4-45CB-AAE7-8B985F5BFBF9}">
      <dsp:nvSpPr>
        <dsp:cNvPr id="0" name=""/>
        <dsp:cNvSpPr/>
      </dsp:nvSpPr>
      <dsp:spPr>
        <a:xfrm>
          <a:off x="0" y="2029697"/>
          <a:ext cx="1729372" cy="69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attr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29697"/>
        <a:ext cx="1729372" cy="697950"/>
      </dsp:txXfrm>
    </dsp:sp>
    <dsp:sp modelId="{D437A95D-2B82-4F63-B29F-5D4C8BA3A10B}">
      <dsp:nvSpPr>
        <dsp:cNvPr id="0" name=""/>
        <dsp:cNvSpPr/>
      </dsp:nvSpPr>
      <dsp:spPr>
        <a:xfrm>
          <a:off x="1729372" y="1877020"/>
          <a:ext cx="345874" cy="100330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87FDC-CE10-450D-8363-FA676907F47D}">
      <dsp:nvSpPr>
        <dsp:cNvPr id="0" name=""/>
        <dsp:cNvSpPr/>
      </dsp:nvSpPr>
      <dsp:spPr>
        <a:xfrm>
          <a:off x="2213596" y="1877020"/>
          <a:ext cx="4703892" cy="10033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键值对（</a:t>
          </a: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KV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）集合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用于存储对象相关的元数据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13596" y="1877020"/>
        <a:ext cx="4703892" cy="1003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+Icon">
  <dgm:title val="垂直括号列表"/>
  <dgm:desc val="用于显示分组的信息块。适合于大量的 2 级文本。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4D143-426E-9D4D-938F-FC9673A2BE3F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D856B-CA22-1141-B6BD-D5BE32A3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1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13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6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19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16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48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89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30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89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59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05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DC94F-F344-9C4E-A3D8-927C44D5FDAF}" type="datetimeFigureOut">
              <a:rPr kumimoji="1" lang="zh-CN" altLang="en-US" smtClean="0"/>
              <a:t>2017/11/16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42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4" name="矩形 2"/>
          <p:cNvSpPr/>
          <p:nvPr/>
        </p:nvSpPr>
        <p:spPr>
          <a:xfrm>
            <a:off x="1334076" y="1958807"/>
            <a:ext cx="8935560" cy="12955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905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" name="组合 3"/>
          <p:cNvGrpSpPr/>
          <p:nvPr/>
        </p:nvGrpSpPr>
        <p:grpSpPr>
          <a:xfrm>
            <a:off x="2607665" y="3810304"/>
            <a:ext cx="7915684" cy="2620186"/>
            <a:chOff x="378921" y="3150873"/>
            <a:chExt cx="9188482" cy="2882026"/>
          </a:xfrm>
        </p:grpSpPr>
        <p:graphicFrame>
          <p:nvGraphicFramePr>
            <p:cNvPr id="17" name="图示 4"/>
            <p:cNvGraphicFramePr/>
            <p:nvPr>
              <p:extLst>
                <p:ext uri="{D42A27DB-BD31-4B8C-83A1-F6EECF244321}">
                  <p14:modId xmlns:p14="http://schemas.microsoft.com/office/powerpoint/2010/main" val="1674390697"/>
                </p:ext>
              </p:extLst>
            </p:nvPr>
          </p:nvGraphicFramePr>
          <p:xfrm>
            <a:off x="2649914" y="3150873"/>
            <a:ext cx="6917489" cy="28820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8" name="组合 5"/>
            <p:cNvGrpSpPr/>
            <p:nvPr/>
          </p:nvGrpSpPr>
          <p:grpSpPr>
            <a:xfrm>
              <a:off x="378921" y="3411560"/>
              <a:ext cx="2160240" cy="2232248"/>
              <a:chOff x="666953" y="3903216"/>
              <a:chExt cx="2160240" cy="2232248"/>
            </a:xfrm>
          </p:grpSpPr>
          <p:sp>
            <p:nvSpPr>
              <p:cNvPr id="20" name="矩形 7"/>
              <p:cNvSpPr/>
              <p:nvPr/>
            </p:nvSpPr>
            <p:spPr>
              <a:xfrm>
                <a:off x="666953" y="3903216"/>
                <a:ext cx="2160240" cy="22322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905" dirty="0">
                    <a:latin typeface="Microsoft YaHei" charset="0"/>
                    <a:ea typeface="Microsoft YaHei" charset="0"/>
                    <a:cs typeface="Microsoft YaHei" charset="0"/>
                  </a:rPr>
                  <a:t>Object</a:t>
                </a:r>
                <a:endParaRPr lang="zh-CN" altLang="en-US" sz="1905" dirty="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1" name="矩形 8"/>
              <p:cNvSpPr/>
              <p:nvPr/>
            </p:nvSpPr>
            <p:spPr>
              <a:xfrm>
                <a:off x="882977" y="4363400"/>
                <a:ext cx="1800201" cy="4320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905" dirty="0" err="1">
                    <a:latin typeface="Microsoft YaHei" charset="0"/>
                    <a:ea typeface="Microsoft YaHei" charset="0"/>
                    <a:cs typeface="Microsoft YaHei" charset="0"/>
                  </a:rPr>
                  <a:t>oid</a:t>
                </a:r>
                <a:endParaRPr lang="zh-CN" altLang="en-US" sz="1905" dirty="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2" name="矩形 9"/>
              <p:cNvSpPr/>
              <p:nvPr/>
            </p:nvSpPr>
            <p:spPr>
              <a:xfrm>
                <a:off x="882977" y="4939465"/>
                <a:ext cx="1800201" cy="4320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905" dirty="0">
                    <a:latin typeface="Microsoft YaHei" charset="0"/>
                    <a:ea typeface="Microsoft YaHei" charset="0"/>
                    <a:cs typeface="Microsoft YaHei" charset="0"/>
                  </a:rPr>
                  <a:t>data</a:t>
                </a:r>
                <a:endParaRPr lang="zh-CN" altLang="en-US" sz="1905" dirty="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3" name="矩形 10"/>
              <p:cNvSpPr/>
              <p:nvPr/>
            </p:nvSpPr>
            <p:spPr>
              <a:xfrm>
                <a:off x="882977" y="5515528"/>
                <a:ext cx="1800201" cy="43204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905" dirty="0" err="1">
                    <a:latin typeface="Microsoft YaHei" charset="0"/>
                    <a:ea typeface="Microsoft YaHei" charset="0"/>
                    <a:cs typeface="Microsoft YaHei" charset="0"/>
                  </a:rPr>
                  <a:t>attr</a:t>
                </a:r>
                <a:endParaRPr lang="zh-CN" altLang="en-US" sz="1905" dirty="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19" name="左大括号 6"/>
            <p:cNvSpPr/>
            <p:nvPr/>
          </p:nvSpPr>
          <p:spPr>
            <a:xfrm>
              <a:off x="2771800" y="3446323"/>
              <a:ext cx="432049" cy="2363864"/>
            </a:xfrm>
            <a:prstGeom prst="lef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6" name="矩形 11"/>
          <p:cNvSpPr/>
          <p:nvPr/>
        </p:nvSpPr>
        <p:spPr>
          <a:xfrm>
            <a:off x="1464765" y="2506257"/>
            <a:ext cx="1066890" cy="533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ObjectA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12"/>
          <p:cNvSpPr/>
          <p:nvPr/>
        </p:nvSpPr>
        <p:spPr>
          <a:xfrm>
            <a:off x="3030027" y="2506257"/>
            <a:ext cx="1066890" cy="533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ObjectB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矩形 13"/>
          <p:cNvSpPr/>
          <p:nvPr/>
        </p:nvSpPr>
        <p:spPr>
          <a:xfrm>
            <a:off x="4644878" y="2506257"/>
            <a:ext cx="1119599" cy="533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ObjectC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14"/>
          <p:cNvSpPr/>
          <p:nvPr/>
        </p:nvSpPr>
        <p:spPr>
          <a:xfrm>
            <a:off x="6383109" y="2506257"/>
            <a:ext cx="1142029" cy="533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ObjectD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8935396" y="2506257"/>
            <a:ext cx="1066890" cy="533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ObjectX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TextBox 18"/>
          <p:cNvSpPr txBox="1"/>
          <p:nvPr/>
        </p:nvSpPr>
        <p:spPr>
          <a:xfrm>
            <a:off x="7103830" y="1958807"/>
            <a:ext cx="3130944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905" dirty="0" smtClean="0">
                <a:latin typeface="Microsoft YaHei" charset="0"/>
                <a:ea typeface="Microsoft YaHei" charset="0"/>
                <a:cs typeface="Microsoft YaHei" charset="0"/>
              </a:rPr>
              <a:t>Storage</a:t>
            </a:r>
            <a:r>
              <a:rPr lang="zh-CN" altLang="en-US" sz="1905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905" dirty="0" smtClean="0">
                <a:latin typeface="Microsoft YaHei" charset="0"/>
                <a:ea typeface="Microsoft YaHei" charset="0"/>
                <a:cs typeface="Microsoft YaHei" charset="0"/>
              </a:rPr>
              <a:t>Poll</a:t>
            </a:r>
            <a:endParaRPr lang="zh-CN" altLang="en-US" sz="1905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2" name="组合 17"/>
          <p:cNvGrpSpPr/>
          <p:nvPr/>
        </p:nvGrpSpPr>
        <p:grpSpPr>
          <a:xfrm>
            <a:off x="7831031" y="2729807"/>
            <a:ext cx="560873" cy="86346"/>
            <a:chOff x="5635782" y="5579659"/>
            <a:chExt cx="529973" cy="81589"/>
          </a:xfrm>
        </p:grpSpPr>
        <p:sp>
          <p:nvSpPr>
            <p:cNvPr id="14" name="流程图: 联系 18"/>
            <p:cNvSpPr>
              <a:spLocks noChangeAspect="1"/>
            </p:cNvSpPr>
            <p:nvPr/>
          </p:nvSpPr>
          <p:spPr>
            <a:xfrm>
              <a:off x="5635782" y="5579661"/>
              <a:ext cx="81587" cy="81587"/>
            </a:xfrm>
            <a:prstGeom prst="flowChartConnector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5" name="流程图: 联系 19"/>
            <p:cNvSpPr>
              <a:spLocks noChangeAspect="1"/>
            </p:cNvSpPr>
            <p:nvPr/>
          </p:nvSpPr>
          <p:spPr>
            <a:xfrm>
              <a:off x="5860292" y="5579660"/>
              <a:ext cx="81587" cy="81587"/>
            </a:xfrm>
            <a:prstGeom prst="flowChartConnector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" name="流程图: 联系 20"/>
            <p:cNvSpPr>
              <a:spLocks noChangeAspect="1"/>
            </p:cNvSpPr>
            <p:nvPr/>
          </p:nvSpPr>
          <p:spPr>
            <a:xfrm>
              <a:off x="6084168" y="5579659"/>
              <a:ext cx="81587" cy="81587"/>
            </a:xfrm>
            <a:prstGeom prst="flowChartConnector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3" name="上箭头 21"/>
          <p:cNvSpPr/>
          <p:nvPr/>
        </p:nvSpPr>
        <p:spPr>
          <a:xfrm rot="10800000">
            <a:off x="3364845" y="3102559"/>
            <a:ext cx="397254" cy="8842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9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851949" y="4149323"/>
            <a:ext cx="7131413" cy="1522428"/>
          </a:xfrm>
          <a:prstGeom prst="rect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9274037" y="2124343"/>
            <a:ext cx="1349487" cy="1835812"/>
            <a:chOff x="8837726" y="1690688"/>
            <a:chExt cx="1349487" cy="1835812"/>
          </a:xfrm>
        </p:grpSpPr>
        <p:sp>
          <p:nvSpPr>
            <p:cNvPr id="4" name="Rectangle 3"/>
            <p:cNvSpPr/>
            <p:nvPr/>
          </p:nvSpPr>
          <p:spPr>
            <a:xfrm>
              <a:off x="8837726" y="1690688"/>
              <a:ext cx="1349487" cy="1835812"/>
            </a:xfrm>
            <a:prstGeom prst="rect">
              <a:avLst/>
            </a:prstGeom>
            <a:ln w="28575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031696" y="3201813"/>
              <a:ext cx="961546" cy="22919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Zookeeper</a:t>
              </a:r>
              <a:endParaRPr lang="en-US" sz="9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031696" y="2856088"/>
              <a:ext cx="961546" cy="22919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Zookeeper</a:t>
              </a:r>
              <a:endParaRPr lang="en-US" sz="9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031696" y="2510365"/>
              <a:ext cx="961546" cy="22919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Zookeeper</a:t>
              </a:r>
              <a:endParaRPr lang="en-US" sz="9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031696" y="2164642"/>
              <a:ext cx="961546" cy="22919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Zookeeper</a:t>
              </a:r>
              <a:endParaRPr lang="en-US" sz="9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031696" y="1818919"/>
              <a:ext cx="961546" cy="22919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Zookeeper</a:t>
              </a:r>
              <a:endParaRPr lang="en-US" sz="9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085873" y="4384019"/>
            <a:ext cx="1939762" cy="1009869"/>
            <a:chOff x="2063654" y="3145654"/>
            <a:chExt cx="1655004" cy="849354"/>
          </a:xfrm>
        </p:grpSpPr>
        <p:sp>
          <p:nvSpPr>
            <p:cNvPr id="84" name="Rectangle 83"/>
            <p:cNvSpPr/>
            <p:nvPr/>
          </p:nvSpPr>
          <p:spPr>
            <a:xfrm>
              <a:off x="2063654" y="3145654"/>
              <a:ext cx="1655004" cy="84935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212130" y="3264864"/>
              <a:ext cx="1396985" cy="24953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 smtClean="0">
                  <a:latin typeface="Microsoft YaHei" charset="-122"/>
                  <a:ea typeface="Microsoft YaHei" charset="-122"/>
                  <a:cs typeface="Microsoft YaHei" charset="-122"/>
                </a:rPr>
                <a:t>DataNode</a:t>
              </a:r>
              <a:endParaRPr lang="en-US" sz="11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6" name="Can 85"/>
            <p:cNvSpPr/>
            <p:nvPr/>
          </p:nvSpPr>
          <p:spPr>
            <a:xfrm>
              <a:off x="2245997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7" name="Can 86"/>
            <p:cNvSpPr/>
            <p:nvPr/>
          </p:nvSpPr>
          <p:spPr>
            <a:xfrm>
              <a:off x="2585979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8" name="Can 87"/>
            <p:cNvSpPr/>
            <p:nvPr/>
          </p:nvSpPr>
          <p:spPr>
            <a:xfrm>
              <a:off x="3265942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9" name="Can 88"/>
            <p:cNvSpPr/>
            <p:nvPr/>
          </p:nvSpPr>
          <p:spPr>
            <a:xfrm>
              <a:off x="2925961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560213" y="2363598"/>
            <a:ext cx="1939762" cy="1382016"/>
            <a:chOff x="6560213" y="2190600"/>
            <a:chExt cx="1939762" cy="1382016"/>
          </a:xfrm>
        </p:grpSpPr>
        <p:sp>
          <p:nvSpPr>
            <p:cNvPr id="106" name="Rectangle 105"/>
            <p:cNvSpPr/>
            <p:nvPr/>
          </p:nvSpPr>
          <p:spPr>
            <a:xfrm>
              <a:off x="6560213" y="2190600"/>
              <a:ext cx="1939762" cy="1382016"/>
            </a:xfrm>
            <a:prstGeom prst="rect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716582" y="2378323"/>
              <a:ext cx="1655004" cy="37547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 smtClean="0">
                  <a:latin typeface="Microsoft YaHei" charset="-122"/>
                  <a:ea typeface="Microsoft YaHei" charset="-122"/>
                  <a:cs typeface="Microsoft YaHei" charset="-122"/>
                </a:rPr>
                <a:t>NameNode</a:t>
              </a:r>
              <a:endParaRPr lang="en-US" sz="11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716582" y="2949758"/>
              <a:ext cx="1655004" cy="37547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smtClean="0">
                  <a:latin typeface="Microsoft YaHei" charset="-122"/>
                  <a:ea typeface="Microsoft YaHei" charset="-122"/>
                  <a:cs typeface="Microsoft YaHei" charset="-122"/>
                </a:rPr>
                <a:t>NameNode</a:t>
              </a:r>
              <a:endParaRPr lang="en-US" sz="11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3245938" y="1621844"/>
            <a:ext cx="1856632" cy="807980"/>
            <a:chOff x="2739244" y="2112025"/>
            <a:chExt cx="1856632" cy="807980"/>
          </a:xfrm>
        </p:grpSpPr>
        <p:sp>
          <p:nvSpPr>
            <p:cNvPr id="108" name="Rectangle 107"/>
            <p:cNvSpPr/>
            <p:nvPr/>
          </p:nvSpPr>
          <p:spPr>
            <a:xfrm>
              <a:off x="2739244" y="2112025"/>
              <a:ext cx="1856632" cy="80798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055755" y="2293088"/>
              <a:ext cx="1217741" cy="2291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App</a:t>
              </a:r>
              <a:endParaRPr lang="en-US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055754" y="2525283"/>
              <a:ext cx="1217741" cy="22919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latin typeface="Microsoft YaHei" charset="-122"/>
                  <a:ea typeface="Microsoft YaHei" charset="-122"/>
                  <a:cs typeface="Microsoft YaHei" charset="-122"/>
                </a:rPr>
                <a:t>SDK</a:t>
              </a:r>
              <a:endParaRPr lang="en-US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cxnSp>
        <p:nvCxnSpPr>
          <p:cNvPr id="112" name="Straight Arrow Connector 111"/>
          <p:cNvCxnSpPr>
            <a:stCxn id="106" idx="2"/>
          </p:cNvCxnSpPr>
          <p:nvPr/>
        </p:nvCxnSpPr>
        <p:spPr>
          <a:xfrm>
            <a:off x="7530094" y="3745614"/>
            <a:ext cx="0" cy="40370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8" idx="3"/>
            <a:endCxn id="106" idx="1"/>
          </p:cNvCxnSpPr>
          <p:nvPr/>
        </p:nvCxnSpPr>
        <p:spPr>
          <a:xfrm>
            <a:off x="5102570" y="2025834"/>
            <a:ext cx="1457643" cy="102877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6" idx="3"/>
            <a:endCxn id="4" idx="1"/>
          </p:cNvCxnSpPr>
          <p:nvPr/>
        </p:nvCxnSpPr>
        <p:spPr>
          <a:xfrm flipV="1">
            <a:off x="8499975" y="3042249"/>
            <a:ext cx="774062" cy="12357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4403231" y="4384019"/>
            <a:ext cx="1939762" cy="1009869"/>
            <a:chOff x="2063654" y="3145654"/>
            <a:chExt cx="1655004" cy="849354"/>
          </a:xfrm>
        </p:grpSpPr>
        <p:sp>
          <p:nvSpPr>
            <p:cNvPr id="120" name="Rectangle 119"/>
            <p:cNvSpPr/>
            <p:nvPr/>
          </p:nvSpPr>
          <p:spPr>
            <a:xfrm>
              <a:off x="2063654" y="3145654"/>
              <a:ext cx="1655004" cy="84935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212130" y="3264864"/>
              <a:ext cx="1396985" cy="24953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 smtClean="0">
                  <a:latin typeface="Microsoft YaHei" charset="-122"/>
                  <a:ea typeface="Microsoft YaHei" charset="-122"/>
                  <a:cs typeface="Microsoft YaHei" charset="-122"/>
                </a:rPr>
                <a:t>DataNode</a:t>
              </a:r>
              <a:endParaRPr lang="en-US" sz="11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22" name="Can 121"/>
            <p:cNvSpPr/>
            <p:nvPr/>
          </p:nvSpPr>
          <p:spPr>
            <a:xfrm>
              <a:off x="2245997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3" name="Can 122"/>
            <p:cNvSpPr/>
            <p:nvPr/>
          </p:nvSpPr>
          <p:spPr>
            <a:xfrm>
              <a:off x="2585979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4" name="Can 123"/>
            <p:cNvSpPr/>
            <p:nvPr/>
          </p:nvSpPr>
          <p:spPr>
            <a:xfrm>
              <a:off x="3265942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5" name="Can 124"/>
            <p:cNvSpPr/>
            <p:nvPr/>
          </p:nvSpPr>
          <p:spPr>
            <a:xfrm>
              <a:off x="2925961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6720589" y="4384019"/>
            <a:ext cx="1939762" cy="1009869"/>
            <a:chOff x="2063654" y="3145654"/>
            <a:chExt cx="1655004" cy="849354"/>
          </a:xfrm>
        </p:grpSpPr>
        <p:sp>
          <p:nvSpPr>
            <p:cNvPr id="127" name="Rectangle 126"/>
            <p:cNvSpPr/>
            <p:nvPr/>
          </p:nvSpPr>
          <p:spPr>
            <a:xfrm>
              <a:off x="2063654" y="3145654"/>
              <a:ext cx="1655004" cy="84935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212130" y="3264864"/>
              <a:ext cx="1396985" cy="24953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 smtClean="0">
                  <a:latin typeface="Microsoft YaHei" charset="-122"/>
                  <a:ea typeface="Microsoft YaHei" charset="-122"/>
                  <a:cs typeface="Microsoft YaHei" charset="-122"/>
                </a:rPr>
                <a:t>DataNode</a:t>
              </a:r>
              <a:endParaRPr lang="en-US" sz="11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29" name="Can 128"/>
            <p:cNvSpPr/>
            <p:nvPr/>
          </p:nvSpPr>
          <p:spPr>
            <a:xfrm>
              <a:off x="2245997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0" name="Can 129"/>
            <p:cNvSpPr/>
            <p:nvPr/>
          </p:nvSpPr>
          <p:spPr>
            <a:xfrm>
              <a:off x="2585979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1" name="Can 130"/>
            <p:cNvSpPr/>
            <p:nvPr/>
          </p:nvSpPr>
          <p:spPr>
            <a:xfrm>
              <a:off x="3265942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2" name="Can 131"/>
            <p:cNvSpPr/>
            <p:nvPr/>
          </p:nvSpPr>
          <p:spPr>
            <a:xfrm>
              <a:off x="2925961" y="3607780"/>
              <a:ext cx="254920" cy="24192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138" name="Up-Down Arrow 137"/>
          <p:cNvSpPr/>
          <p:nvPr/>
        </p:nvSpPr>
        <p:spPr>
          <a:xfrm>
            <a:off x="4041508" y="2583993"/>
            <a:ext cx="235445" cy="1356026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Distribution of Ceph</a:t>
            </a:r>
            <a:endParaRPr lang="en-US" dirty="0"/>
          </a:p>
        </p:txBody>
      </p:sp>
      <p:pic>
        <p:nvPicPr>
          <p:cNvPr id="150" name="Picture 1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18" y="1690688"/>
            <a:ext cx="8629564" cy="435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0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Distribution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60417" y="2182832"/>
            <a:ext cx="945616" cy="167160"/>
          </a:xfrm>
          <a:prstGeom prst="rect">
            <a:avLst/>
          </a:prstGeom>
          <a:ln w="28575"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>
            <a:stCxn id="5" idx="2"/>
            <a:endCxn id="78" idx="0"/>
          </p:cNvCxnSpPr>
          <p:nvPr/>
        </p:nvCxnSpPr>
        <p:spPr>
          <a:xfrm rot="16200000" flipH="1">
            <a:off x="4239812" y="1543405"/>
            <a:ext cx="529756" cy="2142930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024778" y="4325900"/>
            <a:ext cx="1454730" cy="1340132"/>
            <a:chOff x="6336690" y="4626983"/>
            <a:chExt cx="1454730" cy="1340132"/>
          </a:xfrm>
        </p:grpSpPr>
        <p:sp>
          <p:nvSpPr>
            <p:cNvPr id="14" name="Parallelogram 13"/>
            <p:cNvSpPr/>
            <p:nvPr/>
          </p:nvSpPr>
          <p:spPr>
            <a:xfrm flipH="1">
              <a:off x="6336690" y="4864464"/>
              <a:ext cx="1454730" cy="1102651"/>
            </a:xfrm>
            <a:prstGeom prst="parallelogram">
              <a:avLst>
                <a:gd name="adj" fmla="val 64818"/>
              </a:avLst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an 12"/>
            <p:cNvSpPr/>
            <p:nvPr/>
          </p:nvSpPr>
          <p:spPr>
            <a:xfrm>
              <a:off x="6608645" y="4626983"/>
              <a:ext cx="437048" cy="501008"/>
            </a:xfrm>
            <a:prstGeom prst="can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an 14"/>
            <p:cNvSpPr/>
            <p:nvPr/>
          </p:nvSpPr>
          <p:spPr>
            <a:xfrm>
              <a:off x="6845531" y="4971092"/>
              <a:ext cx="437048" cy="501008"/>
            </a:xfrm>
            <a:prstGeom prst="can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an 15"/>
            <p:cNvSpPr/>
            <p:nvPr/>
          </p:nvSpPr>
          <p:spPr>
            <a:xfrm>
              <a:off x="7045693" y="5315201"/>
              <a:ext cx="437048" cy="501008"/>
            </a:xfrm>
            <a:prstGeom prst="can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25500" y="4325900"/>
            <a:ext cx="1454730" cy="1340132"/>
            <a:chOff x="6336690" y="4626983"/>
            <a:chExt cx="1454730" cy="1340132"/>
          </a:xfrm>
        </p:grpSpPr>
        <p:sp>
          <p:nvSpPr>
            <p:cNvPr id="19" name="Parallelogram 18"/>
            <p:cNvSpPr/>
            <p:nvPr/>
          </p:nvSpPr>
          <p:spPr>
            <a:xfrm flipH="1">
              <a:off x="6336690" y="4864464"/>
              <a:ext cx="1454730" cy="1102651"/>
            </a:xfrm>
            <a:prstGeom prst="parallelogram">
              <a:avLst>
                <a:gd name="adj" fmla="val 64818"/>
              </a:avLst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an 19"/>
            <p:cNvSpPr/>
            <p:nvPr/>
          </p:nvSpPr>
          <p:spPr>
            <a:xfrm>
              <a:off x="6608645" y="4626983"/>
              <a:ext cx="437048" cy="501008"/>
            </a:xfrm>
            <a:prstGeom prst="can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an 20"/>
            <p:cNvSpPr/>
            <p:nvPr/>
          </p:nvSpPr>
          <p:spPr>
            <a:xfrm>
              <a:off x="6845531" y="4971092"/>
              <a:ext cx="437048" cy="501008"/>
            </a:xfrm>
            <a:prstGeom prst="can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an 21"/>
            <p:cNvSpPr/>
            <p:nvPr/>
          </p:nvSpPr>
          <p:spPr>
            <a:xfrm>
              <a:off x="7045693" y="5315201"/>
              <a:ext cx="437048" cy="501008"/>
            </a:xfrm>
            <a:prstGeom prst="can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26222" y="4325900"/>
            <a:ext cx="1454730" cy="1340132"/>
            <a:chOff x="6336690" y="4626983"/>
            <a:chExt cx="1454730" cy="1340132"/>
          </a:xfrm>
        </p:grpSpPr>
        <p:sp>
          <p:nvSpPr>
            <p:cNvPr id="24" name="Parallelogram 23"/>
            <p:cNvSpPr/>
            <p:nvPr/>
          </p:nvSpPr>
          <p:spPr>
            <a:xfrm flipH="1">
              <a:off x="6336690" y="4864464"/>
              <a:ext cx="1454730" cy="1102651"/>
            </a:xfrm>
            <a:prstGeom prst="parallelogram">
              <a:avLst>
                <a:gd name="adj" fmla="val 64818"/>
              </a:avLst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an 24"/>
            <p:cNvSpPr/>
            <p:nvPr/>
          </p:nvSpPr>
          <p:spPr>
            <a:xfrm>
              <a:off x="6608645" y="4626983"/>
              <a:ext cx="437048" cy="501008"/>
            </a:xfrm>
            <a:prstGeom prst="can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an 25"/>
            <p:cNvSpPr/>
            <p:nvPr/>
          </p:nvSpPr>
          <p:spPr>
            <a:xfrm>
              <a:off x="6845531" y="4971092"/>
              <a:ext cx="437048" cy="501008"/>
            </a:xfrm>
            <a:prstGeom prst="can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an 26"/>
            <p:cNvSpPr/>
            <p:nvPr/>
          </p:nvSpPr>
          <p:spPr>
            <a:xfrm>
              <a:off x="7045693" y="5315201"/>
              <a:ext cx="437048" cy="501008"/>
            </a:xfrm>
            <a:prstGeom prst="can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26944" y="4325900"/>
            <a:ext cx="1454730" cy="1340132"/>
            <a:chOff x="6336690" y="4626983"/>
            <a:chExt cx="1454730" cy="1340132"/>
          </a:xfrm>
        </p:grpSpPr>
        <p:sp>
          <p:nvSpPr>
            <p:cNvPr id="29" name="Parallelogram 28"/>
            <p:cNvSpPr/>
            <p:nvPr/>
          </p:nvSpPr>
          <p:spPr>
            <a:xfrm flipH="1">
              <a:off x="6336690" y="4864464"/>
              <a:ext cx="1454730" cy="1102651"/>
            </a:xfrm>
            <a:prstGeom prst="parallelogram">
              <a:avLst>
                <a:gd name="adj" fmla="val 64818"/>
              </a:avLst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an 29"/>
            <p:cNvSpPr/>
            <p:nvPr/>
          </p:nvSpPr>
          <p:spPr>
            <a:xfrm>
              <a:off x="6608645" y="4626983"/>
              <a:ext cx="437048" cy="501008"/>
            </a:xfrm>
            <a:prstGeom prst="can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an 30"/>
            <p:cNvSpPr/>
            <p:nvPr/>
          </p:nvSpPr>
          <p:spPr>
            <a:xfrm>
              <a:off x="6845531" y="4971092"/>
              <a:ext cx="437048" cy="501008"/>
            </a:xfrm>
            <a:prstGeom prst="can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an 31"/>
            <p:cNvSpPr/>
            <p:nvPr/>
          </p:nvSpPr>
          <p:spPr>
            <a:xfrm>
              <a:off x="7045693" y="5315201"/>
              <a:ext cx="437048" cy="501008"/>
            </a:xfrm>
            <a:prstGeom prst="can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627666" y="4325900"/>
            <a:ext cx="1454730" cy="1340132"/>
            <a:chOff x="6336690" y="4626983"/>
            <a:chExt cx="1454730" cy="1340132"/>
          </a:xfrm>
        </p:grpSpPr>
        <p:sp>
          <p:nvSpPr>
            <p:cNvPr id="34" name="Parallelogram 33"/>
            <p:cNvSpPr/>
            <p:nvPr/>
          </p:nvSpPr>
          <p:spPr>
            <a:xfrm flipH="1">
              <a:off x="6336690" y="4864464"/>
              <a:ext cx="1454730" cy="1102651"/>
            </a:xfrm>
            <a:prstGeom prst="parallelogram">
              <a:avLst>
                <a:gd name="adj" fmla="val 64818"/>
              </a:avLst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an 34"/>
            <p:cNvSpPr/>
            <p:nvPr/>
          </p:nvSpPr>
          <p:spPr>
            <a:xfrm>
              <a:off x="6608645" y="4626983"/>
              <a:ext cx="437048" cy="501008"/>
            </a:xfrm>
            <a:prstGeom prst="can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an 35"/>
            <p:cNvSpPr/>
            <p:nvPr/>
          </p:nvSpPr>
          <p:spPr>
            <a:xfrm>
              <a:off x="6845531" y="4971092"/>
              <a:ext cx="437048" cy="501008"/>
            </a:xfrm>
            <a:prstGeom prst="can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an 36"/>
            <p:cNvSpPr/>
            <p:nvPr/>
          </p:nvSpPr>
          <p:spPr>
            <a:xfrm>
              <a:off x="7045693" y="5315201"/>
              <a:ext cx="437048" cy="501008"/>
            </a:xfrm>
            <a:prstGeom prst="can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4296381" y="2182832"/>
            <a:ext cx="945616" cy="167160"/>
          </a:xfrm>
          <a:prstGeom prst="rect">
            <a:avLst/>
          </a:prstGeom>
          <a:ln w="28575"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632345" y="2182832"/>
            <a:ext cx="945616" cy="167160"/>
          </a:xfrm>
          <a:prstGeom prst="rect">
            <a:avLst/>
          </a:prstGeom>
          <a:ln w="28575"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8310" y="2194000"/>
            <a:ext cx="945616" cy="144824"/>
          </a:xfrm>
          <a:prstGeom prst="rect">
            <a:avLst/>
          </a:prstGeom>
          <a:ln w="28575"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8239244" y="2219244"/>
            <a:ext cx="438265" cy="94336"/>
            <a:chOff x="5940987" y="1815298"/>
            <a:chExt cx="310025" cy="45719"/>
          </a:xfrm>
        </p:grpSpPr>
        <p:sp>
          <p:nvSpPr>
            <p:cNvPr id="55" name="Oval 54"/>
            <p:cNvSpPr/>
            <p:nvPr/>
          </p:nvSpPr>
          <p:spPr>
            <a:xfrm>
              <a:off x="5940987" y="1815298"/>
              <a:ext cx="47027" cy="45719"/>
            </a:xfrm>
            <a:prstGeom prst="ellipse">
              <a:avLst/>
            </a:prstGeom>
            <a:effectLst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072486" y="1815298"/>
              <a:ext cx="47027" cy="45719"/>
            </a:xfrm>
            <a:prstGeom prst="ellipse">
              <a:avLst/>
            </a:prstGeom>
            <a:effectLst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203985" y="1815298"/>
              <a:ext cx="47027" cy="45719"/>
            </a:xfrm>
            <a:prstGeom prst="ellipse">
              <a:avLst/>
            </a:prstGeom>
            <a:effectLst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024180" y="2879748"/>
            <a:ext cx="1582920" cy="611338"/>
            <a:chOff x="6530607" y="3068908"/>
            <a:chExt cx="1582920" cy="611338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67" name="Rounded Rectangle 66"/>
            <p:cNvSpPr/>
            <p:nvPr/>
          </p:nvSpPr>
          <p:spPr>
            <a:xfrm>
              <a:off x="6530607" y="3068908"/>
              <a:ext cx="1582920" cy="6113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675962" y="3192934"/>
              <a:ext cx="310056" cy="114531"/>
            </a:xfrm>
            <a:prstGeom prst="rect">
              <a:avLst/>
            </a:prstGeom>
            <a:ln w="28575"/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136621" y="3192934"/>
              <a:ext cx="310056" cy="114531"/>
            </a:xfrm>
            <a:prstGeom prst="rect">
              <a:avLst/>
            </a:prstGeom>
            <a:ln w="28575"/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597281" y="3192934"/>
              <a:ext cx="310056" cy="114531"/>
            </a:xfrm>
            <a:prstGeom prst="rect">
              <a:avLst/>
            </a:prstGeom>
            <a:ln w="28575"/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675962" y="3422254"/>
              <a:ext cx="310056" cy="114531"/>
            </a:xfrm>
            <a:prstGeom prst="rect">
              <a:avLst/>
            </a:prstGeom>
            <a:ln w="28575"/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7131373" y="3463713"/>
              <a:ext cx="310025" cy="45719"/>
              <a:chOff x="5940987" y="1815298"/>
              <a:chExt cx="310025" cy="45719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5940987" y="1815298"/>
                <a:ext cx="47027" cy="45719"/>
              </a:xfrm>
              <a:prstGeom prst="ellipse">
                <a:avLst/>
              </a:prstGeom>
              <a:solidFill>
                <a:schemeClr val="tx1"/>
              </a:solidFill>
              <a:effectLst>
                <a:softEdge rad="1270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072486" y="1815298"/>
                <a:ext cx="47027" cy="45719"/>
              </a:xfrm>
              <a:prstGeom prst="ellipse">
                <a:avLst/>
              </a:prstGeom>
              <a:solidFill>
                <a:schemeClr val="tx1"/>
              </a:solidFill>
              <a:effectLst>
                <a:softEdge rad="1270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6203985" y="1815298"/>
                <a:ext cx="47027" cy="45719"/>
              </a:xfrm>
              <a:prstGeom prst="ellipse">
                <a:avLst/>
              </a:prstGeom>
              <a:solidFill>
                <a:schemeClr val="tx1"/>
              </a:solidFill>
              <a:effectLst>
                <a:softEdge rad="1270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4784695" y="2879748"/>
            <a:ext cx="1582920" cy="611338"/>
            <a:chOff x="6530607" y="3068908"/>
            <a:chExt cx="1582920" cy="611338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78" name="Rounded Rectangle 77"/>
            <p:cNvSpPr/>
            <p:nvPr/>
          </p:nvSpPr>
          <p:spPr>
            <a:xfrm>
              <a:off x="6530607" y="3068908"/>
              <a:ext cx="1582920" cy="6113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75962" y="3192934"/>
              <a:ext cx="310056" cy="114531"/>
            </a:xfrm>
            <a:prstGeom prst="rect">
              <a:avLst/>
            </a:prstGeom>
            <a:ln w="28575"/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136621" y="3192934"/>
              <a:ext cx="310056" cy="114531"/>
            </a:xfrm>
            <a:prstGeom prst="rect">
              <a:avLst/>
            </a:prstGeom>
            <a:ln w="28575"/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597281" y="3192934"/>
              <a:ext cx="310056" cy="114531"/>
            </a:xfrm>
            <a:prstGeom prst="rect">
              <a:avLst/>
            </a:prstGeom>
            <a:ln w="28575"/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675962" y="3422254"/>
              <a:ext cx="310056" cy="114531"/>
            </a:xfrm>
            <a:prstGeom prst="rect">
              <a:avLst/>
            </a:prstGeom>
            <a:ln w="28575"/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7131373" y="3463713"/>
              <a:ext cx="310025" cy="45719"/>
              <a:chOff x="5940987" y="1815298"/>
              <a:chExt cx="310025" cy="45719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5940987" y="1815298"/>
                <a:ext cx="47027" cy="45719"/>
              </a:xfrm>
              <a:prstGeom prst="ellipse">
                <a:avLst/>
              </a:prstGeom>
              <a:solidFill>
                <a:schemeClr val="tx1"/>
              </a:solidFill>
              <a:effectLst>
                <a:softEdge rad="1270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6072486" y="1815298"/>
                <a:ext cx="47027" cy="45719"/>
              </a:xfrm>
              <a:prstGeom prst="ellipse">
                <a:avLst/>
              </a:prstGeom>
              <a:solidFill>
                <a:schemeClr val="tx1"/>
              </a:solidFill>
              <a:effectLst>
                <a:softEdge rad="1270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6203985" y="1815298"/>
                <a:ext cx="47027" cy="45719"/>
              </a:xfrm>
              <a:prstGeom prst="ellipse">
                <a:avLst/>
              </a:prstGeom>
              <a:solidFill>
                <a:schemeClr val="tx1"/>
              </a:solidFill>
              <a:effectLst>
                <a:softEdge rad="1270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6545209" y="2879748"/>
            <a:ext cx="1582920" cy="611338"/>
            <a:chOff x="6530607" y="3068908"/>
            <a:chExt cx="1582920" cy="611338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88" name="Rounded Rectangle 87"/>
            <p:cNvSpPr/>
            <p:nvPr/>
          </p:nvSpPr>
          <p:spPr>
            <a:xfrm>
              <a:off x="6530607" y="3068908"/>
              <a:ext cx="1582920" cy="6113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675962" y="3192934"/>
              <a:ext cx="310056" cy="114531"/>
            </a:xfrm>
            <a:prstGeom prst="rect">
              <a:avLst/>
            </a:prstGeom>
            <a:ln w="28575"/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136621" y="3192934"/>
              <a:ext cx="310056" cy="114531"/>
            </a:xfrm>
            <a:prstGeom prst="rect">
              <a:avLst/>
            </a:prstGeom>
            <a:ln w="28575"/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597281" y="3192934"/>
              <a:ext cx="310056" cy="114531"/>
            </a:xfrm>
            <a:prstGeom prst="rect">
              <a:avLst/>
            </a:prstGeom>
            <a:ln w="28575"/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675962" y="3422254"/>
              <a:ext cx="310056" cy="114531"/>
            </a:xfrm>
            <a:prstGeom prst="rect">
              <a:avLst/>
            </a:prstGeom>
            <a:ln w="28575"/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7131373" y="3463713"/>
              <a:ext cx="310025" cy="45719"/>
              <a:chOff x="5940987" y="1815298"/>
              <a:chExt cx="310025" cy="45719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5940987" y="1815298"/>
                <a:ext cx="47027" cy="45719"/>
              </a:xfrm>
              <a:prstGeom prst="ellipse">
                <a:avLst/>
              </a:prstGeom>
              <a:solidFill>
                <a:schemeClr val="tx1"/>
              </a:solidFill>
              <a:effectLst>
                <a:softEdge rad="1270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6072486" y="1815298"/>
                <a:ext cx="47027" cy="45719"/>
              </a:xfrm>
              <a:prstGeom prst="ellipse">
                <a:avLst/>
              </a:prstGeom>
              <a:solidFill>
                <a:schemeClr val="tx1"/>
              </a:solidFill>
              <a:effectLst>
                <a:softEdge rad="1270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203985" y="1815298"/>
                <a:ext cx="47027" cy="45719"/>
              </a:xfrm>
              <a:prstGeom prst="ellipse">
                <a:avLst/>
              </a:prstGeom>
              <a:solidFill>
                <a:schemeClr val="tx1"/>
              </a:solidFill>
              <a:effectLst>
                <a:softEdge rad="1270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8391897" y="3138758"/>
            <a:ext cx="438265" cy="94336"/>
            <a:chOff x="5940987" y="1815298"/>
            <a:chExt cx="310025" cy="45719"/>
          </a:xfrm>
        </p:grpSpPr>
        <p:sp>
          <p:nvSpPr>
            <p:cNvPr id="99" name="Oval 98"/>
            <p:cNvSpPr/>
            <p:nvPr/>
          </p:nvSpPr>
          <p:spPr>
            <a:xfrm>
              <a:off x="5940987" y="1815298"/>
              <a:ext cx="47027" cy="45719"/>
            </a:xfrm>
            <a:prstGeom prst="ellipse">
              <a:avLst/>
            </a:prstGeom>
            <a:effectLst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6072486" y="1815298"/>
              <a:ext cx="47027" cy="45719"/>
            </a:xfrm>
            <a:prstGeom prst="ellipse">
              <a:avLst/>
            </a:prstGeom>
            <a:effectLst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203985" y="1815298"/>
              <a:ext cx="47027" cy="45719"/>
            </a:xfrm>
            <a:prstGeom prst="ellipse">
              <a:avLst/>
            </a:prstGeom>
            <a:effectLst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Curved Connector 103"/>
          <p:cNvCxnSpPr>
            <a:stCxn id="38" idx="2"/>
            <a:endCxn id="67" idx="0"/>
          </p:cNvCxnSpPr>
          <p:nvPr/>
        </p:nvCxnSpPr>
        <p:spPr>
          <a:xfrm rot="5400000">
            <a:off x="4027537" y="2138096"/>
            <a:ext cx="529756" cy="953549"/>
          </a:xfrm>
          <a:prstGeom prst="curved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39" idx="2"/>
            <a:endCxn id="78" idx="0"/>
          </p:cNvCxnSpPr>
          <p:nvPr/>
        </p:nvCxnSpPr>
        <p:spPr>
          <a:xfrm rot="5400000">
            <a:off x="5575776" y="2350371"/>
            <a:ext cx="529756" cy="528998"/>
          </a:xfrm>
          <a:prstGeom prst="curved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urved Connector 107"/>
          <p:cNvCxnSpPr>
            <a:stCxn id="40" idx="2"/>
            <a:endCxn id="88" idx="0"/>
          </p:cNvCxnSpPr>
          <p:nvPr/>
        </p:nvCxnSpPr>
        <p:spPr>
          <a:xfrm rot="5400000">
            <a:off x="7118432" y="2557062"/>
            <a:ext cx="540924" cy="104449"/>
          </a:xfrm>
          <a:prstGeom prst="curved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67" idx="2"/>
            <a:endCxn id="13" idx="1"/>
          </p:cNvCxnSpPr>
          <p:nvPr/>
        </p:nvCxnSpPr>
        <p:spPr>
          <a:xfrm rot="5400000">
            <a:off x="3248042" y="3758302"/>
            <a:ext cx="834814" cy="300383"/>
          </a:xfrm>
          <a:prstGeom prst="curved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Curved Connector 127"/>
          <p:cNvCxnSpPr>
            <a:stCxn id="67" idx="2"/>
            <a:endCxn id="19" idx="0"/>
          </p:cNvCxnSpPr>
          <p:nvPr/>
        </p:nvCxnSpPr>
        <p:spPr>
          <a:xfrm rot="16200000" flipH="1">
            <a:off x="3698105" y="3608620"/>
            <a:ext cx="1072295" cy="837225"/>
          </a:xfrm>
          <a:prstGeom prst="curved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67" idx="2"/>
            <a:endCxn id="30" idx="1"/>
          </p:cNvCxnSpPr>
          <p:nvPr/>
        </p:nvCxnSpPr>
        <p:spPr>
          <a:xfrm rot="16200000" flipH="1">
            <a:off x="4599124" y="2707601"/>
            <a:ext cx="834814" cy="2401783"/>
          </a:xfrm>
          <a:prstGeom prst="curved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endCxn id="16" idx="0"/>
          </p:cNvCxnSpPr>
          <p:nvPr/>
        </p:nvCxnSpPr>
        <p:spPr>
          <a:xfrm rot="5400000">
            <a:off x="3948082" y="3495307"/>
            <a:ext cx="1632296" cy="1623850"/>
          </a:xfrm>
          <a:prstGeom prst="curved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Curved Connector 133"/>
          <p:cNvCxnSpPr>
            <a:stCxn id="78" idx="2"/>
            <a:endCxn id="26" idx="0"/>
          </p:cNvCxnSpPr>
          <p:nvPr/>
        </p:nvCxnSpPr>
        <p:spPr>
          <a:xfrm rot="5400000">
            <a:off x="4920779" y="4123894"/>
            <a:ext cx="1288185" cy="22568"/>
          </a:xfrm>
          <a:prstGeom prst="curved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Curved Connector 136"/>
          <p:cNvCxnSpPr>
            <a:stCxn id="78" idx="2"/>
            <a:endCxn id="36" idx="1"/>
          </p:cNvCxnSpPr>
          <p:nvPr/>
        </p:nvCxnSpPr>
        <p:spPr>
          <a:xfrm rot="16200000" flipH="1">
            <a:off x="5876132" y="3191109"/>
            <a:ext cx="1178923" cy="1778876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Curved Connector 138"/>
          <p:cNvCxnSpPr>
            <a:stCxn id="88" idx="2"/>
            <a:endCxn id="22" idx="0"/>
          </p:cNvCxnSpPr>
          <p:nvPr/>
        </p:nvCxnSpPr>
        <p:spPr>
          <a:xfrm rot="5400000">
            <a:off x="5278701" y="3065412"/>
            <a:ext cx="1632294" cy="2483642"/>
          </a:xfrm>
          <a:prstGeom prst="curved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Curved Connector 140"/>
          <p:cNvCxnSpPr>
            <a:stCxn id="88" idx="2"/>
            <a:endCxn id="31" idx="0"/>
          </p:cNvCxnSpPr>
          <p:nvPr/>
        </p:nvCxnSpPr>
        <p:spPr>
          <a:xfrm rot="5400000">
            <a:off x="6251397" y="3693998"/>
            <a:ext cx="1288185" cy="882360"/>
          </a:xfrm>
          <a:prstGeom prst="curved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Curved Connector 142"/>
          <p:cNvCxnSpPr>
            <a:stCxn id="88" idx="2"/>
            <a:endCxn id="37" idx="0"/>
          </p:cNvCxnSpPr>
          <p:nvPr/>
        </p:nvCxnSpPr>
        <p:spPr>
          <a:xfrm rot="16200000" flipH="1">
            <a:off x="6629784" y="4197971"/>
            <a:ext cx="1632294" cy="218524"/>
          </a:xfrm>
          <a:prstGeom prst="curved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0434" y="2081746"/>
            <a:ext cx="12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Objects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600905" y="3014337"/>
            <a:ext cx="12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Microsoft YaHei" charset="-122"/>
                <a:ea typeface="Microsoft YaHei" charset="-122"/>
                <a:cs typeface="Microsoft YaHei" charset="-122"/>
              </a:rPr>
              <a:t>PGs</a:t>
            </a:r>
            <a:endParaRPr 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615540" y="4754048"/>
            <a:ext cx="163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icrosoft YaHei" charset="-122"/>
                <a:ea typeface="Microsoft YaHei" charset="-122"/>
                <a:cs typeface="Microsoft YaHei" charset="-122"/>
              </a:rPr>
              <a:t>DataNodes</a:t>
            </a:r>
            <a:endParaRPr lang="en-US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921939" y="2432749"/>
            <a:ext cx="3640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hash(</a:t>
            </a:r>
            <a:r>
              <a:rPr lang="en-US" sz="1400" dirty="0" err="1" smtClean="0">
                <a:latin typeface="Microsoft YaHei" charset="-122"/>
                <a:ea typeface="Microsoft YaHei" charset="-122"/>
                <a:cs typeface="Microsoft YaHei" charset="-122"/>
              </a:rPr>
              <a:t>oid</a:t>
            </a:r>
            <a:r>
              <a:rPr 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) % </a:t>
            </a:r>
            <a:r>
              <a:rPr lang="en-US" sz="1400" dirty="0" err="1" smtClean="0">
                <a:latin typeface="Microsoft YaHei" charset="-122"/>
                <a:ea typeface="Microsoft YaHei" charset="-122"/>
                <a:cs typeface="Microsoft YaHei" charset="-122"/>
              </a:rPr>
              <a:t>pg_num</a:t>
            </a:r>
            <a:r>
              <a:rPr 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 -&gt; </a:t>
            </a:r>
            <a:r>
              <a:rPr lang="en-US" sz="1400" dirty="0" err="1" smtClean="0">
                <a:latin typeface="Microsoft YaHei" charset="-122"/>
                <a:ea typeface="Microsoft YaHei" charset="-122"/>
                <a:cs typeface="Microsoft YaHei" charset="-122"/>
              </a:rPr>
              <a:t>pg_id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921939" y="3793811"/>
            <a:ext cx="3640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lookup(epoch, </a:t>
            </a:r>
            <a:r>
              <a:rPr lang="en-US" sz="1400" dirty="0" err="1" smtClean="0">
                <a:latin typeface="Microsoft YaHei" charset="-122"/>
                <a:ea typeface="Microsoft YaHei" charset="-122"/>
                <a:cs typeface="Microsoft YaHei" charset="-122"/>
              </a:rPr>
              <a:t>pg_id</a:t>
            </a:r>
            <a:r>
              <a:rPr 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) -&gt; nodes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368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Engine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798277" y="1955409"/>
            <a:ext cx="4389120" cy="43891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4543864" y="2855742"/>
            <a:ext cx="1012873" cy="1012873"/>
            <a:chOff x="4543864" y="2855742"/>
            <a:chExt cx="1012873" cy="1012873"/>
          </a:xfrm>
        </p:grpSpPr>
        <p:sp>
          <p:nvSpPr>
            <p:cNvPr id="41" name="Oval 40"/>
            <p:cNvSpPr/>
            <p:nvPr/>
          </p:nvSpPr>
          <p:spPr>
            <a:xfrm>
              <a:off x="4543864" y="2855742"/>
              <a:ext cx="1012873" cy="1012873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903893" y="3095413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137573" y="3112347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289973" y="3264747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718409" y="3261360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934373" y="3362960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112173" y="3501162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823101" y="2361596"/>
            <a:ext cx="1012873" cy="1012873"/>
            <a:chOff x="4543864" y="2855742"/>
            <a:chExt cx="1012873" cy="1012873"/>
          </a:xfrm>
        </p:grpSpPr>
        <p:sp>
          <p:nvSpPr>
            <p:cNvPr id="51" name="Oval 50"/>
            <p:cNvSpPr/>
            <p:nvPr/>
          </p:nvSpPr>
          <p:spPr>
            <a:xfrm>
              <a:off x="4543864" y="2855742"/>
              <a:ext cx="1012873" cy="1012873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903893" y="3095413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137573" y="3112347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289973" y="3264747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718409" y="3261360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934373" y="3362960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112173" y="3501162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582955" y="3857888"/>
            <a:ext cx="1012873" cy="1012873"/>
            <a:chOff x="4543864" y="2855742"/>
            <a:chExt cx="1012873" cy="1012873"/>
          </a:xfrm>
        </p:grpSpPr>
        <p:sp>
          <p:nvSpPr>
            <p:cNvPr id="59" name="Oval 58"/>
            <p:cNvSpPr/>
            <p:nvPr/>
          </p:nvSpPr>
          <p:spPr>
            <a:xfrm>
              <a:off x="4543864" y="2855742"/>
              <a:ext cx="1012873" cy="1012873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903893" y="3095413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137573" y="3112347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289973" y="3264747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718409" y="3261360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934373" y="3362960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112173" y="3501162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362193" y="4125220"/>
            <a:ext cx="1012873" cy="1012873"/>
            <a:chOff x="4543864" y="2855742"/>
            <a:chExt cx="1012873" cy="1012873"/>
          </a:xfrm>
        </p:grpSpPr>
        <p:sp>
          <p:nvSpPr>
            <p:cNvPr id="67" name="Oval 66"/>
            <p:cNvSpPr/>
            <p:nvPr/>
          </p:nvSpPr>
          <p:spPr>
            <a:xfrm>
              <a:off x="4543864" y="2855742"/>
              <a:ext cx="1012873" cy="1012873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4903893" y="3095413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137573" y="3112347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289973" y="3264747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718409" y="3261360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934373" y="3362960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112173" y="3501162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622046" y="3349119"/>
            <a:ext cx="1012873" cy="1012873"/>
            <a:chOff x="4543864" y="2855742"/>
            <a:chExt cx="1012873" cy="1012873"/>
          </a:xfrm>
        </p:grpSpPr>
        <p:sp>
          <p:nvSpPr>
            <p:cNvPr id="75" name="Oval 74"/>
            <p:cNvSpPr/>
            <p:nvPr/>
          </p:nvSpPr>
          <p:spPr>
            <a:xfrm>
              <a:off x="4543864" y="2855742"/>
              <a:ext cx="1012873" cy="1012873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903893" y="3095413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137573" y="3112347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289973" y="3264747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718409" y="3261360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934373" y="3362960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112173" y="3501162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296061" y="5164300"/>
            <a:ext cx="1012873" cy="1012873"/>
            <a:chOff x="4543864" y="2855742"/>
            <a:chExt cx="1012873" cy="1012873"/>
          </a:xfrm>
        </p:grpSpPr>
        <p:sp>
          <p:nvSpPr>
            <p:cNvPr id="83" name="Oval 82"/>
            <p:cNvSpPr/>
            <p:nvPr/>
          </p:nvSpPr>
          <p:spPr>
            <a:xfrm>
              <a:off x="4543864" y="2855742"/>
              <a:ext cx="1012873" cy="1012873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4903893" y="3095413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137573" y="3112347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5289973" y="3264747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718409" y="3261360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934373" y="3362960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5112173" y="3501162"/>
              <a:ext cx="155787" cy="15578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68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2468880" y="2648849"/>
            <a:ext cx="2958752" cy="12247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Storage</a:t>
            </a:r>
            <a:r>
              <a:rPr lang="zh-CN" altLang="en-US" dirty="0" smtClean="0"/>
              <a:t> </a:t>
            </a:r>
            <a:r>
              <a:rPr lang="en-US" altLang="zh-CN" dirty="0"/>
              <a:t>Engine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5893981" y="2648850"/>
            <a:ext cx="2917371" cy="1224699"/>
            <a:chOff x="6085367" y="3549181"/>
            <a:chExt cx="2917371" cy="1224699"/>
          </a:xfrm>
        </p:grpSpPr>
        <p:sp>
          <p:nvSpPr>
            <p:cNvPr id="5" name="Rounded Rectangle 4"/>
            <p:cNvSpPr/>
            <p:nvPr/>
          </p:nvSpPr>
          <p:spPr>
            <a:xfrm>
              <a:off x="6085367" y="3549181"/>
              <a:ext cx="2917371" cy="1224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519643" y="4587724"/>
              <a:ext cx="310025" cy="45719"/>
              <a:chOff x="5940987" y="1815298"/>
              <a:chExt cx="310025" cy="45719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940987" y="1815298"/>
                <a:ext cx="47027" cy="45719"/>
              </a:xfrm>
              <a:prstGeom prst="ellipse">
                <a:avLst/>
              </a:prstGeom>
              <a:solidFill>
                <a:schemeClr val="tx1"/>
              </a:solidFill>
              <a:effectLst>
                <a:softEdge rad="1270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072486" y="1815298"/>
                <a:ext cx="47027" cy="45719"/>
              </a:xfrm>
              <a:prstGeom prst="ellipse">
                <a:avLst/>
              </a:prstGeom>
              <a:solidFill>
                <a:schemeClr val="tx1"/>
              </a:solidFill>
              <a:effectLst>
                <a:softEdge rad="1270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203985" y="1815298"/>
                <a:ext cx="47027" cy="45719"/>
              </a:xfrm>
              <a:prstGeom prst="ellipse">
                <a:avLst/>
              </a:prstGeom>
              <a:solidFill>
                <a:schemeClr val="tx1"/>
              </a:solidFill>
              <a:effectLst>
                <a:softEdge rad="1270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241355" y="3678629"/>
              <a:ext cx="2588344" cy="114531"/>
              <a:chOff x="6241355" y="3678629"/>
              <a:chExt cx="2588344" cy="114531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241355" y="3678629"/>
                <a:ext cx="310056" cy="114531"/>
              </a:xfrm>
              <a:prstGeom prst="rect">
                <a:avLst/>
              </a:prstGeom>
              <a:ln w="28575"/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697013" y="3678629"/>
                <a:ext cx="310056" cy="114531"/>
              </a:xfrm>
              <a:prstGeom prst="rect">
                <a:avLst/>
              </a:prstGeom>
              <a:ln w="28575"/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152671" y="3678629"/>
                <a:ext cx="310056" cy="114531"/>
              </a:xfrm>
              <a:prstGeom prst="rect">
                <a:avLst/>
              </a:prstGeom>
              <a:ln w="28575"/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608329" y="3678629"/>
                <a:ext cx="310056" cy="114531"/>
              </a:xfrm>
              <a:prstGeom prst="rect">
                <a:avLst/>
              </a:prstGeom>
              <a:ln w="28575"/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063987" y="3678629"/>
                <a:ext cx="310056" cy="114531"/>
              </a:xfrm>
              <a:prstGeom prst="rect">
                <a:avLst/>
              </a:prstGeom>
              <a:ln w="28575"/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519643" y="3678629"/>
                <a:ext cx="310056" cy="114531"/>
              </a:xfrm>
              <a:prstGeom prst="rect">
                <a:avLst/>
              </a:prstGeom>
              <a:ln w="28575"/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6241355" y="3888700"/>
              <a:ext cx="2588344" cy="114531"/>
              <a:chOff x="6241355" y="3931920"/>
              <a:chExt cx="2588344" cy="114531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241355" y="3931920"/>
                <a:ext cx="310056" cy="114531"/>
              </a:xfrm>
              <a:prstGeom prst="rect">
                <a:avLst/>
              </a:prstGeom>
              <a:ln w="28575"/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697013" y="3931920"/>
                <a:ext cx="310056" cy="114531"/>
              </a:xfrm>
              <a:prstGeom prst="rect">
                <a:avLst/>
              </a:prstGeom>
              <a:ln w="28575"/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152671" y="3931920"/>
                <a:ext cx="310056" cy="114531"/>
              </a:xfrm>
              <a:prstGeom prst="rect">
                <a:avLst/>
              </a:prstGeom>
              <a:ln w="28575"/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608329" y="3931920"/>
                <a:ext cx="310056" cy="114531"/>
              </a:xfrm>
              <a:prstGeom prst="rect">
                <a:avLst/>
              </a:prstGeom>
              <a:ln w="28575"/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063987" y="3931920"/>
                <a:ext cx="310056" cy="114531"/>
              </a:xfrm>
              <a:prstGeom prst="rect">
                <a:avLst/>
              </a:prstGeom>
              <a:ln w="28575"/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519643" y="3931920"/>
                <a:ext cx="310056" cy="114531"/>
              </a:xfrm>
              <a:prstGeom prst="rect">
                <a:avLst/>
              </a:prstGeom>
              <a:ln w="28575"/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241324" y="4518912"/>
              <a:ext cx="2132688" cy="114531"/>
              <a:chOff x="6241324" y="4518912"/>
              <a:chExt cx="2132688" cy="11453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241324" y="4518912"/>
                <a:ext cx="310056" cy="114531"/>
              </a:xfrm>
              <a:prstGeom prst="rect">
                <a:avLst/>
              </a:prstGeom>
              <a:ln w="28575"/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696982" y="4518912"/>
                <a:ext cx="310056" cy="114531"/>
              </a:xfrm>
              <a:prstGeom prst="rect">
                <a:avLst/>
              </a:prstGeom>
              <a:ln w="28575"/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152640" y="4518912"/>
                <a:ext cx="310056" cy="114531"/>
              </a:xfrm>
              <a:prstGeom prst="rect">
                <a:avLst/>
              </a:prstGeom>
              <a:ln w="28575"/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08298" y="4518912"/>
                <a:ext cx="310056" cy="114531"/>
              </a:xfrm>
              <a:prstGeom prst="rect">
                <a:avLst/>
              </a:prstGeom>
              <a:ln w="28575"/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063956" y="4518912"/>
                <a:ext cx="310056" cy="114531"/>
              </a:xfrm>
              <a:prstGeom prst="rect">
                <a:avLst/>
              </a:prstGeom>
              <a:ln w="28575"/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241324" y="4098771"/>
              <a:ext cx="2588344" cy="114531"/>
              <a:chOff x="6241324" y="4127945"/>
              <a:chExt cx="2588344" cy="114531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241324" y="4127945"/>
                <a:ext cx="310056" cy="114531"/>
              </a:xfrm>
              <a:prstGeom prst="rect">
                <a:avLst/>
              </a:prstGeom>
              <a:ln w="28575"/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696982" y="4127945"/>
                <a:ext cx="310056" cy="114531"/>
              </a:xfrm>
              <a:prstGeom prst="rect">
                <a:avLst/>
              </a:prstGeom>
              <a:ln w="28575"/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152640" y="4127945"/>
                <a:ext cx="310056" cy="114531"/>
              </a:xfrm>
              <a:prstGeom prst="rect">
                <a:avLst/>
              </a:prstGeom>
              <a:ln w="28575"/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608298" y="4127945"/>
                <a:ext cx="310056" cy="114531"/>
              </a:xfrm>
              <a:prstGeom prst="rect">
                <a:avLst/>
              </a:prstGeom>
              <a:ln w="28575"/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063956" y="4127945"/>
                <a:ext cx="310056" cy="114531"/>
              </a:xfrm>
              <a:prstGeom prst="rect">
                <a:avLst/>
              </a:prstGeom>
              <a:ln w="28575"/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519612" y="4127945"/>
                <a:ext cx="310056" cy="114531"/>
              </a:xfrm>
              <a:prstGeom prst="rect">
                <a:avLst/>
              </a:prstGeom>
              <a:ln w="28575"/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241324" y="4308842"/>
              <a:ext cx="2588344" cy="114531"/>
              <a:chOff x="6241324" y="4321209"/>
              <a:chExt cx="2588344" cy="11453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241324" y="4321209"/>
                <a:ext cx="310056" cy="114531"/>
              </a:xfrm>
              <a:prstGeom prst="rect">
                <a:avLst/>
              </a:prstGeom>
              <a:ln w="28575"/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696982" y="4321209"/>
                <a:ext cx="310056" cy="114531"/>
              </a:xfrm>
              <a:prstGeom prst="rect">
                <a:avLst/>
              </a:prstGeom>
              <a:ln w="28575"/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152640" y="4321209"/>
                <a:ext cx="310056" cy="114531"/>
              </a:xfrm>
              <a:prstGeom prst="rect">
                <a:avLst/>
              </a:prstGeom>
              <a:ln w="28575"/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608298" y="4321209"/>
                <a:ext cx="310056" cy="114531"/>
              </a:xfrm>
              <a:prstGeom prst="rect">
                <a:avLst/>
              </a:prstGeom>
              <a:ln w="28575"/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8063956" y="4321209"/>
                <a:ext cx="310056" cy="114531"/>
              </a:xfrm>
              <a:prstGeom prst="rect">
                <a:avLst/>
              </a:prstGeom>
              <a:ln w="28575"/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519612" y="4321209"/>
                <a:ext cx="310056" cy="114531"/>
              </a:xfrm>
              <a:prstGeom prst="rect">
                <a:avLst/>
              </a:prstGeom>
              <a:ln w="28575"/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2688856" y="3065841"/>
            <a:ext cx="2403650" cy="247130"/>
            <a:chOff x="2189452" y="4061712"/>
            <a:chExt cx="2855053" cy="457200"/>
          </a:xfrm>
        </p:grpSpPr>
        <p:sp>
          <p:nvSpPr>
            <p:cNvPr id="3" name="Rectangle 2"/>
            <p:cNvSpPr/>
            <p:nvPr/>
          </p:nvSpPr>
          <p:spPr>
            <a:xfrm>
              <a:off x="3613889" y="4061712"/>
              <a:ext cx="178693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93654" y="4061712"/>
              <a:ext cx="178693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72347" y="4061712"/>
              <a:ext cx="178693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151040" y="4061712"/>
              <a:ext cx="178693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328661" y="4061712"/>
              <a:ext cx="178693" cy="457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508426" y="4061712"/>
              <a:ext cx="178693" cy="457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687119" y="4061712"/>
              <a:ext cx="178693" cy="457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865812" y="4061712"/>
              <a:ext cx="178693" cy="457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189452" y="4061712"/>
              <a:ext cx="178693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369217" y="4061712"/>
              <a:ext cx="178693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47910" y="4061712"/>
              <a:ext cx="178693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726603" y="4061712"/>
              <a:ext cx="178693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04224" y="4061712"/>
              <a:ext cx="178693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083989" y="4061712"/>
              <a:ext cx="178693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262682" y="4061712"/>
              <a:ext cx="178693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41375" y="4061712"/>
              <a:ext cx="178693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729165" y="3524773"/>
            <a:ext cx="97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CheckPoint</a:t>
            </a:r>
            <a:endParaRPr lang="en-US" sz="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3214647" y="3360548"/>
            <a:ext cx="1653" cy="162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Right Arrow 70"/>
          <p:cNvSpPr/>
          <p:nvPr/>
        </p:nvSpPr>
        <p:spPr>
          <a:xfrm>
            <a:off x="5281436" y="3127623"/>
            <a:ext cx="292395" cy="1235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079579" y="2677385"/>
            <a:ext cx="97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CurrentPoint</a:t>
            </a:r>
            <a:endParaRPr lang="en-US" sz="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143359" y="3249643"/>
            <a:ext cx="5685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smtClean="0">
                <a:latin typeface="Microsoft YaHei" charset="-122"/>
                <a:ea typeface="Microsoft YaHei" charset="-122"/>
                <a:cs typeface="Microsoft YaHei" charset="-122"/>
              </a:rPr>
              <a:t>Apply</a:t>
            </a:r>
            <a:endParaRPr lang="en-US" sz="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5" name="Straight Arrow Connector 74"/>
          <p:cNvCxnSpPr>
            <a:stCxn id="73" idx="2"/>
          </p:cNvCxnSpPr>
          <p:nvPr/>
        </p:nvCxnSpPr>
        <p:spPr>
          <a:xfrm flipH="1">
            <a:off x="4565061" y="2892829"/>
            <a:ext cx="1" cy="152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013319" y="3973451"/>
            <a:ext cx="16094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Collection</a:t>
            </a:r>
            <a:r>
              <a:rPr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Transaction</a:t>
            </a:r>
            <a:r>
              <a:rPr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Log</a:t>
            </a:r>
            <a:endParaRPr lang="en-US" sz="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47923" y="3973451"/>
            <a:ext cx="16094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Collection</a:t>
            </a:r>
            <a:r>
              <a:rPr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Data</a:t>
            </a:r>
            <a:endParaRPr lang="en-US" sz="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23592" y="3523042"/>
            <a:ext cx="97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AppliedPoint</a:t>
            </a:r>
            <a:endParaRPr lang="en-US" sz="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4109074" y="3358817"/>
            <a:ext cx="1653" cy="162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49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PG</a:t>
            </a:r>
            <a:r>
              <a:rPr lang="zh-CN" altLang="en-US" dirty="0" smtClean="0"/>
              <a:t>状态转换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3568" y="3444658"/>
            <a:ext cx="1778696" cy="80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Initial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2870548" y="3444658"/>
            <a:ext cx="1778696" cy="80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Starting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066772" y="2028891"/>
            <a:ext cx="1778696" cy="80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Active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>
            <a:off x="2292264" y="3845491"/>
            <a:ext cx="578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  <a:endCxn id="5" idx="1"/>
          </p:cNvCxnSpPr>
          <p:nvPr/>
        </p:nvCxnSpPr>
        <p:spPr>
          <a:xfrm flipV="1">
            <a:off x="4649244" y="2429724"/>
            <a:ext cx="1417528" cy="141576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66772" y="3444658"/>
            <a:ext cx="1778696" cy="80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Disuse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066772" y="4810648"/>
            <a:ext cx="1778696" cy="80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InComplete</a:t>
            </a:r>
            <a:endParaRPr lang="en-US" sz="2400" dirty="0"/>
          </a:p>
        </p:txBody>
      </p:sp>
      <p:cxnSp>
        <p:nvCxnSpPr>
          <p:cNvPr id="16" name="Straight Arrow Connector 15"/>
          <p:cNvCxnSpPr>
            <a:stCxn id="4" idx="3"/>
            <a:endCxn id="13" idx="1"/>
          </p:cNvCxnSpPr>
          <p:nvPr/>
        </p:nvCxnSpPr>
        <p:spPr>
          <a:xfrm>
            <a:off x="4649244" y="3845491"/>
            <a:ext cx="1417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3"/>
            <a:endCxn id="14" idx="1"/>
          </p:cNvCxnSpPr>
          <p:nvPr/>
        </p:nvCxnSpPr>
        <p:spPr>
          <a:xfrm>
            <a:off x="4649244" y="3845491"/>
            <a:ext cx="1417528" cy="136599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54237" y="2204581"/>
            <a:ext cx="284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PG</a:t>
            </a:r>
            <a:r>
              <a:rPr lang="zh-CN" altLang="en-US" dirty="0" smtClean="0"/>
              <a:t>启动成功，数据完整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54237" y="3660824"/>
            <a:ext cx="351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PG</a:t>
            </a:r>
            <a:r>
              <a:rPr lang="zh-CN" altLang="en-US" dirty="0" smtClean="0"/>
              <a:t>在该轮</a:t>
            </a:r>
            <a:r>
              <a:rPr lang="en-US" altLang="zh-CN" dirty="0" err="1" smtClean="0"/>
              <a:t>OSDMap</a:t>
            </a:r>
            <a:r>
              <a:rPr lang="zh-CN" altLang="en-US" dirty="0" smtClean="0"/>
              <a:t>中不参与请求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054237" y="5026814"/>
            <a:ext cx="351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PG</a:t>
            </a:r>
            <a:r>
              <a:rPr lang="zh-CN" altLang="en-US" dirty="0" smtClean="0"/>
              <a:t>启动失败，数据不完整</a:t>
            </a:r>
            <a:r>
              <a:rPr lang="en-US" altLang="zh-CN" dirty="0" smtClean="0"/>
              <a:t>/</a:t>
            </a:r>
            <a:r>
              <a:rPr lang="zh-CN" altLang="en-US" dirty="0" smtClean="0"/>
              <a:t>丢失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8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11007</TotalTime>
  <Words>132</Words>
  <Application>Microsoft Macintosh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DengXian</vt:lpstr>
      <vt:lpstr>DengXian Light</vt:lpstr>
      <vt:lpstr>Microsoft YaHei</vt:lpstr>
      <vt:lpstr>微软雅黑</vt:lpstr>
      <vt:lpstr>Arial</vt:lpstr>
      <vt:lpstr>Office 主题</vt:lpstr>
      <vt:lpstr>Data Model</vt:lpstr>
      <vt:lpstr>Architecture</vt:lpstr>
      <vt:lpstr>Data Distribution of Ceph</vt:lpstr>
      <vt:lpstr>Data Distribution</vt:lpstr>
      <vt:lpstr>Storage Engine Data Model</vt:lpstr>
      <vt:lpstr>Storage Engine Collection Data Model</vt:lpstr>
      <vt:lpstr>PG状态转换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YuanDong</cp:lastModifiedBy>
  <cp:revision>302</cp:revision>
  <dcterms:created xsi:type="dcterms:W3CDTF">2015-12-07T03:50:17Z</dcterms:created>
  <dcterms:modified xsi:type="dcterms:W3CDTF">2017-11-22T12:04:06Z</dcterms:modified>
</cp:coreProperties>
</file>